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autoCompressPictures="0">
  <p:sldMasterIdLst>
    <p:sldMasterId id="2147483681" r:id="rId1"/>
  </p:sldMasterIdLst>
  <p:notesMasterIdLst>
    <p:notesMasterId r:id="rId80"/>
  </p:notesMasterIdLst>
  <p:handoutMasterIdLst>
    <p:handoutMasterId r:id="rId81"/>
  </p:handoutMasterIdLst>
  <p:sldIdLst>
    <p:sldId id="256" r:id="rId2"/>
    <p:sldId id="257" r:id="rId3"/>
    <p:sldId id="285" r:id="rId4"/>
    <p:sldId id="324" r:id="rId5"/>
    <p:sldId id="323" r:id="rId6"/>
    <p:sldId id="325" r:id="rId7"/>
    <p:sldId id="326" r:id="rId8"/>
    <p:sldId id="336" r:id="rId9"/>
    <p:sldId id="327" r:id="rId10"/>
    <p:sldId id="337" r:id="rId11"/>
    <p:sldId id="328" r:id="rId12"/>
    <p:sldId id="329" r:id="rId13"/>
    <p:sldId id="330" r:id="rId14"/>
    <p:sldId id="331" r:id="rId15"/>
    <p:sldId id="332" r:id="rId16"/>
    <p:sldId id="394" r:id="rId17"/>
    <p:sldId id="333" r:id="rId18"/>
    <p:sldId id="334" r:id="rId19"/>
    <p:sldId id="343" r:id="rId20"/>
    <p:sldId id="335" r:id="rId21"/>
    <p:sldId id="338" r:id="rId22"/>
    <p:sldId id="395" r:id="rId23"/>
    <p:sldId id="359" r:id="rId24"/>
    <p:sldId id="339" r:id="rId25"/>
    <p:sldId id="396" r:id="rId26"/>
    <p:sldId id="360" r:id="rId27"/>
    <p:sldId id="397" r:id="rId28"/>
    <p:sldId id="361" r:id="rId29"/>
    <p:sldId id="340" r:id="rId30"/>
    <p:sldId id="398" r:id="rId31"/>
    <p:sldId id="362" r:id="rId32"/>
    <p:sldId id="341" r:id="rId33"/>
    <p:sldId id="344" r:id="rId34"/>
    <p:sldId id="345" r:id="rId35"/>
    <p:sldId id="399" r:id="rId36"/>
    <p:sldId id="346" r:id="rId37"/>
    <p:sldId id="347" r:id="rId38"/>
    <p:sldId id="363" r:id="rId39"/>
    <p:sldId id="348" r:id="rId40"/>
    <p:sldId id="349" r:id="rId41"/>
    <p:sldId id="364" r:id="rId42"/>
    <p:sldId id="350" r:id="rId43"/>
    <p:sldId id="351" r:id="rId44"/>
    <p:sldId id="366" r:id="rId45"/>
    <p:sldId id="367" r:id="rId46"/>
    <p:sldId id="368" r:id="rId47"/>
    <p:sldId id="369" r:id="rId48"/>
    <p:sldId id="370" r:id="rId49"/>
    <p:sldId id="352" r:id="rId50"/>
    <p:sldId id="353" r:id="rId51"/>
    <p:sldId id="354" r:id="rId52"/>
    <p:sldId id="355" r:id="rId53"/>
    <p:sldId id="365" r:id="rId54"/>
    <p:sldId id="356" r:id="rId55"/>
    <p:sldId id="379" r:id="rId56"/>
    <p:sldId id="371" r:id="rId57"/>
    <p:sldId id="375" r:id="rId58"/>
    <p:sldId id="372" r:id="rId59"/>
    <p:sldId id="376" r:id="rId60"/>
    <p:sldId id="377" r:id="rId61"/>
    <p:sldId id="380" r:id="rId62"/>
    <p:sldId id="381" r:id="rId63"/>
    <p:sldId id="378" r:id="rId64"/>
    <p:sldId id="357" r:id="rId65"/>
    <p:sldId id="373" r:id="rId66"/>
    <p:sldId id="358" r:id="rId67"/>
    <p:sldId id="382" r:id="rId68"/>
    <p:sldId id="384" r:id="rId69"/>
    <p:sldId id="385" r:id="rId70"/>
    <p:sldId id="390" r:id="rId71"/>
    <p:sldId id="386" r:id="rId72"/>
    <p:sldId id="387" r:id="rId73"/>
    <p:sldId id="388" r:id="rId74"/>
    <p:sldId id="392" r:id="rId75"/>
    <p:sldId id="393" r:id="rId76"/>
    <p:sldId id="391" r:id="rId77"/>
    <p:sldId id="389" r:id="rId78"/>
    <p:sldId id="322" r:id="rId79"/>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476" userDrawn="1">
          <p15:clr>
            <a:srgbClr val="A4A3A4"/>
          </p15:clr>
        </p15:guide>
        <p15:guide id="3" pos="5284" userDrawn="1">
          <p15:clr>
            <a:srgbClr val="A4A3A4"/>
          </p15:clr>
        </p15:guide>
        <p15:guide id="4" pos="3266" userDrawn="1">
          <p15:clr>
            <a:srgbClr val="A4A3A4"/>
          </p15:clr>
        </p15:guide>
      </p15:sldGuideLst>
    </p:ext>
    <p:ext uri="{2D200454-40CA-4A62-9FC3-DE9A4176ACB9}">
      <p15:notesGuideLst xmlns:p15="http://schemas.microsoft.com/office/powerpoint/2012/main"/>
    </p:ext>
    <p:ext uri="http://customooxmlschemas.google.com/">
      <go:slidesCustomData xmln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r:id="rId94" roundtripDataSignature="AMtx7mg7dFE/k2KqQtXali/z32sh/B87MQ=="/>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4" name="Author" initials="A" lastIdx="0"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8D1"/>
    <a:srgbClr val="0A7138"/>
    <a:srgbClr val="E65100"/>
    <a:srgbClr val="061C28"/>
    <a:srgbClr val="022D3F"/>
    <a:srgbClr val="4B7890"/>
    <a:srgbClr val="004D6E"/>
    <a:srgbClr val="02283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276" autoAdjust="0"/>
    <p:restoredTop sz="88444" autoAdjust="0"/>
  </p:normalViewPr>
  <p:slideViewPr>
    <p:cSldViewPr snapToGrid="0">
      <p:cViewPr varScale="1">
        <p:scale>
          <a:sx n="93" d="100"/>
          <a:sy n="93" d="100"/>
        </p:scale>
        <p:origin x="1104" y="273"/>
      </p:cViewPr>
      <p:guideLst>
        <p:guide orient="horz" pos="1620"/>
        <p:guide pos="476"/>
        <p:guide pos="5284"/>
        <p:guide pos="3266"/>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5" Type="http://schemas.openxmlformats.org/officeDocument/2006/relationships/commentAuthors" Target="commentAuthor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microsoft.com/office/2018/10/relationships/authors" Target="author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notesMaster" Target="notesMasters/notesMaster1.xml"/><Relationship Id="rId98"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9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handoutMaster" Target="handoutMasters/handoutMaster1.xml"/><Relationship Id="rId94" Type="http://customschemas.google.com/relationships/presentationmetadata" Target="metadata"/><Relationship Id="rId9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61" Type="http://schemas.openxmlformats.org/officeDocument/2006/relationships/slide" Target="slides/slide6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6FF5D66-5B82-4C54-9635-D22B6093172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a:extLst>
              <a:ext uri="{FF2B5EF4-FFF2-40B4-BE49-F238E27FC236}">
                <a16:creationId xmlns:a16="http://schemas.microsoft.com/office/drawing/2014/main" id="{CCABFE9F-1ED6-4C61-91EC-FE9AF50C30F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B568AB0-4AAD-4FF2-A6CD-1D93A22D29C8}" type="datetimeFigureOut">
              <a:rPr lang="en-CA" smtClean="0"/>
              <a:t>2025-02-21</a:t>
            </a:fld>
            <a:endParaRPr lang="en-CA"/>
          </a:p>
        </p:txBody>
      </p:sp>
      <p:sp>
        <p:nvSpPr>
          <p:cNvPr id="4" name="Footer Placeholder 3">
            <a:extLst>
              <a:ext uri="{FF2B5EF4-FFF2-40B4-BE49-F238E27FC236}">
                <a16:creationId xmlns:a16="http://schemas.microsoft.com/office/drawing/2014/main" id="{64D0FFC0-A7EC-40D2-A87F-44545937ED2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5" name="Slide Number Placeholder 4">
            <a:extLst>
              <a:ext uri="{FF2B5EF4-FFF2-40B4-BE49-F238E27FC236}">
                <a16:creationId xmlns:a16="http://schemas.microsoft.com/office/drawing/2014/main" id="{3F9925E7-2628-484E-B682-55A74DCFA38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459E3D3-3457-4CC1-8A2E-D58CD2D87D4A}" type="slidenum">
              <a:rPr lang="en-CA" smtClean="0"/>
              <a:t>‹#›</a:t>
            </a:fld>
            <a:endParaRPr lang="en-CA"/>
          </a:p>
        </p:txBody>
      </p:sp>
    </p:spTree>
    <p:extLst>
      <p:ext uri="{BB962C8B-B14F-4D97-AF65-F5344CB8AC3E}">
        <p14:creationId xmlns:p14="http://schemas.microsoft.com/office/powerpoint/2010/main" val="30183147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canada.ca/en/environment-climate-change/services/national-pollutant-release-inventory/substances-list/history-reporting-requirements.html" TargetMode="External"/><Relationship Id="rId2" Type="http://schemas.openxmlformats.org/officeDocument/2006/relationships/slide" Target="../slides/slide32.xml"/><Relationship Id="rId1" Type="http://schemas.openxmlformats.org/officeDocument/2006/relationships/notesMaster" Target="../notesMasters/notesMaster1.xml"/><Relationship Id="rId5" Type="http://schemas.openxmlformats.org/officeDocument/2006/relationships/hyperlink" Target="https://www.canada.ca/en/environment-climate-change/services/canadian-environmental-protection-act-registry/substances-list/toxic/schedule-1.html" TargetMode="External"/><Relationship Id="rId4" Type="http://schemas.openxmlformats.org/officeDocument/2006/relationships/hyperlink" Target="https://www.canada.ca/en/health-canada/services/chemical-substances/canada-approach-chemicals/risk-assessment.html" TargetMode="Externa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canada.ca/en/environment-climate-change/services/national-pollutant-release-inventory/substances-list/history-reporting-requirements.html" TargetMode="External"/><Relationship Id="rId2" Type="http://schemas.openxmlformats.org/officeDocument/2006/relationships/slide" Target="../slides/slide33.xml"/><Relationship Id="rId1" Type="http://schemas.openxmlformats.org/officeDocument/2006/relationships/notesMaster" Target="../notesMasters/notesMaster1.xml"/><Relationship Id="rId5" Type="http://schemas.openxmlformats.org/officeDocument/2006/relationships/hyperlink" Target="https://www.canada.ca/en/environment-climate-change/services/canadian-environmental-protection-act-registry/substances-list/toxic/schedule-1.html" TargetMode="External"/><Relationship Id="rId4" Type="http://schemas.openxmlformats.org/officeDocument/2006/relationships/hyperlink" Target="https://www.canada.ca/en/health-canada/services/chemical-substances/canada-approach-chemicals/risk-assessment.html"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www.canada.ca/en/environment-climate-change/services/national-pollutant-release-inventory/tools-resources-data/npri-use-in-environmental-research.html" TargetMode="External"/><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www.canada.ca/en/environment-climate-change/services/national-pollutant-release-inventory/tools-resources-data/npri-use-in-environmental-research.html" TargetMode="External"/><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canada.ca/en/environment-climate-change/services/national-pollutant-release-inventory/glossary-terms.html#f"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canada.ca/en/environment-climate-change/services/national-pollutant-release-inventory/glossary-terms.html#o" TargetMode="External"/><Relationship Id="rId2" Type="http://schemas.openxmlformats.org/officeDocument/2006/relationships/slide" Target="../slides/slide21.xml"/><Relationship Id="rId1" Type="http://schemas.openxmlformats.org/officeDocument/2006/relationships/notesMaster" Target="../notesMasters/notesMaster1.xml"/><Relationship Id="rId6" Type="http://schemas.openxmlformats.org/officeDocument/2006/relationships/hyperlink" Target="https://www.canada.ca/en/environment-climate-change/services/pollutants/black-carbon-emissions-inventory.html" TargetMode="External"/><Relationship Id="rId5" Type="http://schemas.openxmlformats.org/officeDocument/2006/relationships/hyperlink" Target="https://www.canada.ca/en/environment-climate-change/services/climate-change/greenhouse-gas-emissions/facility-reporting.html" TargetMode="External"/><Relationship Id="rId4" Type="http://schemas.openxmlformats.org/officeDocument/2006/relationships/hyperlink" Target="https://www.canada.ca/en/environment-climate-change/services/pollutants/air-emissions-inventory-overview.html" TargetMode="Externa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canada.ca/en/environment-climate-change/services/national-pollutant-release-inventory/glossary-terms.html#o" TargetMode="External"/><Relationship Id="rId2" Type="http://schemas.openxmlformats.org/officeDocument/2006/relationships/slide" Target="../slides/slide22.xml"/><Relationship Id="rId1" Type="http://schemas.openxmlformats.org/officeDocument/2006/relationships/notesMaster" Target="../notesMasters/notesMaster1.xml"/><Relationship Id="rId6" Type="http://schemas.openxmlformats.org/officeDocument/2006/relationships/hyperlink" Target="https://www.canada.ca/en/environment-climate-change/services/pollutants/black-carbon-emissions-inventory.html" TargetMode="External"/><Relationship Id="rId5" Type="http://schemas.openxmlformats.org/officeDocument/2006/relationships/hyperlink" Target="https://www.canada.ca/en/environment-climate-change/services/climate-change/greenhouse-gas-emissions/facility-reporting.html" TargetMode="External"/><Relationship Id="rId4" Type="http://schemas.openxmlformats.org/officeDocument/2006/relationships/hyperlink" Target="https://www.canada.ca/en/environment-climate-change/services/pollutants/air-emissions-inventory-overview.html" TargetMode="Externa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canada.ca/en/environment-climate-change/services/national-pollutant-release-inventory/glossary-terms.html#o" TargetMode="External"/><Relationship Id="rId2" Type="http://schemas.openxmlformats.org/officeDocument/2006/relationships/slide" Target="../slides/slide23.xml"/><Relationship Id="rId1" Type="http://schemas.openxmlformats.org/officeDocument/2006/relationships/notesMaster" Target="../notesMasters/notesMaster1.xml"/><Relationship Id="rId6" Type="http://schemas.openxmlformats.org/officeDocument/2006/relationships/hyperlink" Target="https://www.canada.ca/en/environment-climate-change/services/pollutants/black-carbon-emissions-inventory.html" TargetMode="External"/><Relationship Id="rId5" Type="http://schemas.openxmlformats.org/officeDocument/2006/relationships/hyperlink" Target="https://www.canada.ca/en/environment-climate-change/services/climate-change/greenhouse-gas-emissions/facility-reporting.html" TargetMode="External"/><Relationship Id="rId4" Type="http://schemas.openxmlformats.org/officeDocument/2006/relationships/hyperlink" Target="https://www.canada.ca/en/environment-climate-change/services/pollutants/air-emissions-inventory-overview.html"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342900" lvl="0" indent="-342900">
              <a:spcAft>
                <a:spcPts val="600"/>
              </a:spcAft>
              <a:buFont typeface="+mj-lt"/>
              <a:buAutoNum type="arabicPeriod"/>
            </a:pPr>
            <a:r>
              <a:rPr lang="en-CA" sz="1100" dirty="0">
                <a:effectLst/>
                <a:latin typeface="Avenir Book" panose="02000503020000020003" pitchFamily="2" charset="0"/>
                <a:ea typeface="Calibri" panose="020F0502020204030204" pitchFamily="34" charset="0"/>
                <a:cs typeface="Arial" panose="020B0604020202020204" pitchFamily="34" charset="0"/>
              </a:rPr>
              <a:t>Think-Pair-Share – write the words “</a:t>
            </a:r>
            <a:r>
              <a:rPr lang="en-CA" sz="1100" b="1" dirty="0">
                <a:effectLst/>
                <a:latin typeface="Avenir Book" panose="02000503020000020003" pitchFamily="2" charset="0"/>
                <a:ea typeface="Calibri" panose="020F0502020204030204" pitchFamily="34" charset="0"/>
                <a:cs typeface="Arial" panose="020B0604020202020204" pitchFamily="34" charset="0"/>
              </a:rPr>
              <a:t>POLLUTION</a:t>
            </a:r>
            <a:r>
              <a:rPr lang="en-CA" sz="1100" dirty="0">
                <a:effectLst/>
                <a:latin typeface="Avenir Book" panose="02000503020000020003" pitchFamily="2" charset="0"/>
                <a:ea typeface="Calibri" panose="020F0502020204030204" pitchFamily="34" charset="0"/>
                <a:cs typeface="Arial" panose="020B0604020202020204" pitchFamily="34" charset="0"/>
              </a:rPr>
              <a:t>” on the board and ask students to contribute to the general definition (or part of a definition) on </a:t>
            </a:r>
            <a:r>
              <a:rPr lang="en-CA" sz="1100" dirty="0" err="1">
                <a:effectLst/>
                <a:latin typeface="Avenir Book" panose="02000503020000020003" pitchFamily="2" charset="0"/>
                <a:ea typeface="Calibri" panose="020F0502020204030204" pitchFamily="34" charset="0"/>
                <a:cs typeface="Arial" panose="020B0604020202020204" pitchFamily="34" charset="0"/>
              </a:rPr>
              <a:t>post-it</a:t>
            </a:r>
            <a:r>
              <a:rPr lang="en-CA" sz="1100" dirty="0">
                <a:effectLst/>
                <a:latin typeface="Avenir Book" panose="02000503020000020003" pitchFamily="2" charset="0"/>
                <a:ea typeface="Calibri" panose="020F0502020204030204" pitchFamily="34" charset="0"/>
                <a:cs typeface="Arial" panose="020B0604020202020204" pitchFamily="34" charset="0"/>
              </a:rPr>
              <a:t> notes (or online brainstorming platform such as Google </a:t>
            </a:r>
            <a:r>
              <a:rPr lang="en-CA" sz="1100" dirty="0" err="1">
                <a:effectLst/>
                <a:latin typeface="Avenir Book" panose="02000503020000020003" pitchFamily="2" charset="0"/>
                <a:ea typeface="Calibri" panose="020F0502020204030204" pitchFamily="34" charset="0"/>
                <a:cs typeface="Arial" panose="020B0604020202020204" pitchFamily="34" charset="0"/>
              </a:rPr>
              <a:t>Jamboard</a:t>
            </a:r>
            <a:r>
              <a:rPr lang="en-CA" sz="1100" dirty="0">
                <a:effectLst/>
                <a:latin typeface="Avenir Book" panose="02000503020000020003" pitchFamily="2" charset="0"/>
                <a:ea typeface="Calibri" panose="020F0502020204030204" pitchFamily="34" charset="0"/>
                <a:cs typeface="Arial" panose="020B0604020202020204" pitchFamily="34" charset="0"/>
              </a:rPr>
              <a:t>). The nature of student answers may vary, encompassing definitions (or part of definitions), examples, effects or sources of each. </a:t>
            </a:r>
          </a:p>
          <a:p>
            <a:pPr marL="342900" lvl="0" indent="-342900">
              <a:spcAft>
                <a:spcPts val="600"/>
              </a:spcAft>
              <a:buFont typeface="+mj-lt"/>
              <a:buAutoNum type="arabicPeriod"/>
            </a:pPr>
            <a:endParaRPr lang="en-CA" sz="12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spcAft>
                <a:spcPts val="600"/>
              </a:spcAft>
              <a:buFont typeface="+mj-lt"/>
              <a:buAutoNum type="arabicPeriod"/>
            </a:pPr>
            <a:r>
              <a:rPr lang="en-CA" sz="1100" dirty="0">
                <a:effectLst/>
                <a:latin typeface="Avenir Book" panose="02000503020000020003" pitchFamily="2" charset="0"/>
                <a:ea typeface="Calibri" panose="020F0502020204030204" pitchFamily="34" charset="0"/>
                <a:cs typeface="Arial" panose="020B0604020202020204" pitchFamily="34" charset="0"/>
              </a:rPr>
              <a:t>Ask students to share their thoughts with their neighbour to come up with a draft definition to share with the class. </a:t>
            </a:r>
            <a:endParaRPr lang="en-CA" sz="12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spcAft>
                <a:spcPts val="600"/>
              </a:spcAft>
              <a:buFont typeface="+mj-lt"/>
              <a:buAutoNum type="arabicPeriod"/>
            </a:pPr>
            <a:endParaRPr lang="en-CA" sz="1100" dirty="0">
              <a:effectLst/>
              <a:latin typeface="Avenir Book" panose="02000503020000020003" pitchFamily="2" charset="0"/>
              <a:ea typeface="Calibri" panose="020F0502020204030204" pitchFamily="34" charset="0"/>
              <a:cs typeface="Arial" panose="020B0604020202020204" pitchFamily="34" charset="0"/>
            </a:endParaRPr>
          </a:p>
          <a:p>
            <a:pPr marL="342900" lvl="0" indent="-342900">
              <a:spcAft>
                <a:spcPts val="600"/>
              </a:spcAft>
              <a:buFont typeface="+mj-lt"/>
              <a:buAutoNum type="arabicPeriod"/>
            </a:pPr>
            <a:r>
              <a:rPr lang="en-CA" sz="1100" dirty="0">
                <a:effectLst/>
                <a:latin typeface="Avenir Book" panose="02000503020000020003" pitchFamily="2" charset="0"/>
                <a:ea typeface="Calibri" panose="020F0502020204030204" pitchFamily="34" charset="0"/>
                <a:cs typeface="Arial" panose="020B0604020202020204" pitchFamily="34" charset="0"/>
              </a:rPr>
              <a:t>Whole-class feedback: Create a common </a:t>
            </a:r>
            <a:r>
              <a:rPr lang="en-CA" sz="1100" i="1" dirty="0">
                <a:effectLst/>
                <a:latin typeface="Avenir Book" panose="02000503020000020003" pitchFamily="2" charset="0"/>
                <a:ea typeface="Calibri" panose="020F0502020204030204" pitchFamily="34" charset="0"/>
                <a:cs typeface="Arial" panose="020B0604020202020204" pitchFamily="34" charset="0"/>
              </a:rPr>
              <a:t>draft</a:t>
            </a:r>
            <a:r>
              <a:rPr lang="en-CA" sz="1100" dirty="0">
                <a:effectLst/>
                <a:latin typeface="Avenir Book" panose="02000503020000020003" pitchFamily="2" charset="0"/>
                <a:ea typeface="Calibri" panose="020F0502020204030204" pitchFamily="34" charset="0"/>
                <a:cs typeface="Arial" panose="020B0604020202020204" pitchFamily="34" charset="0"/>
              </a:rPr>
              <a:t> definition of “Pollution”.</a:t>
            </a:r>
            <a:endParaRPr lang="en-CA" sz="12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spcAft>
                <a:spcPts val="600"/>
              </a:spcAft>
              <a:buFont typeface="+mj-lt"/>
              <a:buAutoNum type="arabicPeriod"/>
            </a:pPr>
            <a:endParaRPr lang="en-CA" sz="1100" dirty="0">
              <a:effectLst/>
              <a:latin typeface="Avenir Book" panose="02000503020000020003" pitchFamily="2" charset="0"/>
              <a:ea typeface="Calibri" panose="020F0502020204030204" pitchFamily="34" charset="0"/>
              <a:cs typeface="Arial" panose="020B0604020202020204" pitchFamily="34" charset="0"/>
            </a:endParaRPr>
          </a:p>
          <a:p>
            <a:pPr marL="342900" lvl="0" indent="-342900">
              <a:spcAft>
                <a:spcPts val="600"/>
              </a:spcAft>
              <a:buFont typeface="+mj-lt"/>
              <a:buAutoNum type="arabicPeriod"/>
            </a:pPr>
            <a:r>
              <a:rPr lang="en-CA" sz="1100" dirty="0">
                <a:effectLst/>
                <a:latin typeface="Avenir Book" panose="02000503020000020003" pitchFamily="2" charset="0"/>
                <a:ea typeface="Calibri" panose="020F0502020204030204" pitchFamily="34" charset="0"/>
                <a:cs typeface="Arial" panose="020B0604020202020204" pitchFamily="34" charset="0"/>
              </a:rPr>
              <a:t>Add the word “</a:t>
            </a:r>
            <a:r>
              <a:rPr lang="en-CA" sz="1100" b="1" dirty="0">
                <a:effectLst/>
                <a:latin typeface="Avenir Book" panose="02000503020000020003" pitchFamily="2" charset="0"/>
                <a:ea typeface="Calibri" panose="020F0502020204030204" pitchFamily="34" charset="0"/>
                <a:cs typeface="Arial" panose="020B0604020202020204" pitchFamily="34" charset="0"/>
              </a:rPr>
              <a:t>WASTE</a:t>
            </a:r>
            <a:r>
              <a:rPr lang="en-CA" sz="1100" dirty="0">
                <a:effectLst/>
                <a:latin typeface="Avenir Book" panose="02000503020000020003" pitchFamily="2" charset="0"/>
                <a:ea typeface="Calibri" panose="020F0502020204030204" pitchFamily="34" charset="0"/>
                <a:cs typeface="Arial" panose="020B0604020202020204" pitchFamily="34" charset="0"/>
              </a:rPr>
              <a:t>” to the board and ask the students to discuss with their neighbour how the terms “Pollution” and “Waste” differ.</a:t>
            </a:r>
            <a:endParaRPr lang="en-CA" sz="12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spcAft>
                <a:spcPts val="600"/>
              </a:spcAft>
              <a:buFont typeface="+mj-lt"/>
              <a:buAutoNum type="arabicPeriod"/>
            </a:pPr>
            <a:endParaRPr lang="en-CA" sz="1100" dirty="0">
              <a:effectLst/>
              <a:latin typeface="Avenir Book" panose="02000503020000020003" pitchFamily="2" charset="0"/>
              <a:ea typeface="Calibri" panose="020F0502020204030204" pitchFamily="34" charset="0"/>
              <a:cs typeface="Arial" panose="020B0604020202020204" pitchFamily="34" charset="0"/>
            </a:endParaRPr>
          </a:p>
          <a:p>
            <a:pPr marL="342900" lvl="0" indent="-342900">
              <a:spcAft>
                <a:spcPts val="600"/>
              </a:spcAft>
              <a:buFont typeface="+mj-lt"/>
              <a:buAutoNum type="arabicPeriod"/>
            </a:pPr>
            <a:r>
              <a:rPr lang="en-CA" sz="1100" dirty="0">
                <a:effectLst/>
                <a:latin typeface="Avenir Book" panose="02000503020000020003" pitchFamily="2" charset="0"/>
                <a:ea typeface="Calibri" panose="020F0502020204030204" pitchFamily="34" charset="0"/>
                <a:cs typeface="Arial" panose="020B0604020202020204" pitchFamily="34" charset="0"/>
              </a:rPr>
              <a:t>Whole-class feedback: discussion of the difference between “Pollution” and “Waste”. Hint: water is a waste product of combustion; oxygen is a waste product of photosynthesis.</a:t>
            </a:r>
            <a:endParaRPr lang="en-CA" sz="12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spcAft>
                <a:spcPts val="600"/>
              </a:spcAft>
              <a:buFont typeface="+mj-lt"/>
              <a:buAutoNum type="arabicPeriod"/>
            </a:pPr>
            <a:endParaRPr lang="en-CA" sz="1100" dirty="0">
              <a:effectLst/>
              <a:latin typeface="Avenir Book" panose="02000503020000020003" pitchFamily="2" charset="0"/>
              <a:ea typeface="Calibri" panose="020F0502020204030204" pitchFamily="34" charset="0"/>
              <a:cs typeface="Arial" panose="020B0604020202020204" pitchFamily="34" charset="0"/>
            </a:endParaRPr>
          </a:p>
          <a:p>
            <a:pPr marL="342900" lvl="0" indent="-342900">
              <a:spcAft>
                <a:spcPts val="600"/>
              </a:spcAft>
              <a:buFont typeface="+mj-lt"/>
              <a:buAutoNum type="arabicPeriod"/>
            </a:pPr>
            <a:r>
              <a:rPr lang="en-CA" sz="1100" dirty="0">
                <a:effectLst/>
                <a:latin typeface="Avenir Book" panose="02000503020000020003" pitchFamily="2" charset="0"/>
                <a:ea typeface="Calibri" panose="020F0502020204030204" pitchFamily="34" charset="0"/>
                <a:cs typeface="Arial" panose="020B0604020202020204" pitchFamily="34" charset="0"/>
              </a:rPr>
              <a:t>Synthesis – stay as true to the students’ words as possible to provide co-constructed definitions of the words “pollution” and “waste”. In summary, </a:t>
            </a:r>
            <a:r>
              <a:rPr lang="en-CA" sz="1100" b="1" dirty="0">
                <a:effectLst/>
                <a:latin typeface="Avenir Book" panose="02000503020000020003" pitchFamily="2" charset="0"/>
                <a:ea typeface="Calibri" panose="020F0502020204030204" pitchFamily="34" charset="0"/>
                <a:cs typeface="Arial" panose="020B0604020202020204" pitchFamily="34" charset="0"/>
              </a:rPr>
              <a:t>pollution</a:t>
            </a:r>
            <a:r>
              <a:rPr lang="en-CA" sz="1100" dirty="0">
                <a:effectLst/>
                <a:latin typeface="Avenir Book" panose="02000503020000020003" pitchFamily="2" charset="0"/>
                <a:ea typeface="Calibri" panose="020F0502020204030204" pitchFamily="34" charset="0"/>
                <a:cs typeface="Arial" panose="020B0604020202020204" pitchFamily="34" charset="0"/>
              </a:rPr>
              <a:t> is the introduction of substances that are regarded as harmful to human and/or environmental health. Substances produced as a by-product of a process and are no longer useful or required for that process are classified as </a:t>
            </a:r>
            <a:r>
              <a:rPr lang="en-CA" sz="1100" b="1" dirty="0">
                <a:effectLst/>
                <a:latin typeface="Avenir Book" panose="02000503020000020003" pitchFamily="2" charset="0"/>
                <a:ea typeface="Calibri" panose="020F0502020204030204" pitchFamily="34" charset="0"/>
                <a:cs typeface="Arial" panose="020B0604020202020204" pitchFamily="34" charset="0"/>
              </a:rPr>
              <a:t>waste</a:t>
            </a:r>
            <a:r>
              <a:rPr lang="en-CA" sz="1100" dirty="0">
                <a:effectLst/>
                <a:latin typeface="Avenir Book" panose="02000503020000020003" pitchFamily="2" charset="0"/>
                <a:ea typeface="Calibri" panose="020F0502020204030204" pitchFamily="34" charset="0"/>
                <a:cs typeface="Arial" panose="020B0604020202020204" pitchFamily="34" charset="0"/>
              </a:rPr>
              <a:t>. Pollution always carries negative consequences whereas the consequences of waste depend on the perspective. For example, oxygen, the waste product of photosynthesis, is necessary for human life, water is a waste product of combustion, and CO</a:t>
            </a:r>
            <a:r>
              <a:rPr lang="en-CA" sz="1100" baseline="-25000" dirty="0">
                <a:effectLst/>
                <a:latin typeface="Avenir Book" panose="02000503020000020003" pitchFamily="2" charset="0"/>
                <a:ea typeface="Calibri" panose="020F0502020204030204" pitchFamily="34" charset="0"/>
                <a:cs typeface="Arial" panose="020B0604020202020204" pitchFamily="34" charset="0"/>
              </a:rPr>
              <a:t>2</a:t>
            </a:r>
            <a:r>
              <a:rPr lang="en-CA" sz="1100" dirty="0">
                <a:effectLst/>
                <a:latin typeface="Avenir Book" panose="02000503020000020003" pitchFamily="2" charset="0"/>
                <a:ea typeface="Calibri" panose="020F0502020204030204" pitchFamily="34" charset="0"/>
                <a:cs typeface="Arial" panose="020B0604020202020204" pitchFamily="34" charset="0"/>
              </a:rPr>
              <a:t> is a waste product of burning fossil fuels. In these examples, O</a:t>
            </a:r>
            <a:r>
              <a:rPr lang="en-CA" sz="1100" baseline="-25000" dirty="0">
                <a:effectLst/>
                <a:latin typeface="Avenir Book" panose="02000503020000020003" pitchFamily="2" charset="0"/>
                <a:ea typeface="Calibri" panose="020F0502020204030204" pitchFamily="34" charset="0"/>
                <a:cs typeface="Arial" panose="020B0604020202020204" pitchFamily="34" charset="0"/>
              </a:rPr>
              <a:t>2</a:t>
            </a:r>
            <a:r>
              <a:rPr lang="en-CA" sz="1100" dirty="0">
                <a:effectLst/>
                <a:latin typeface="Avenir Book" panose="02000503020000020003" pitchFamily="2" charset="0"/>
                <a:ea typeface="Calibri" panose="020F0502020204030204" pitchFamily="34" charset="0"/>
                <a:cs typeface="Arial" panose="020B0604020202020204" pitchFamily="34" charset="0"/>
              </a:rPr>
              <a:t>, H</a:t>
            </a:r>
            <a:r>
              <a:rPr lang="en-CA" sz="1100" baseline="-25000" dirty="0">
                <a:effectLst/>
                <a:latin typeface="Avenir Book" panose="02000503020000020003" pitchFamily="2" charset="0"/>
                <a:ea typeface="Calibri" panose="020F0502020204030204" pitchFamily="34" charset="0"/>
                <a:cs typeface="Arial" panose="020B0604020202020204" pitchFamily="34" charset="0"/>
              </a:rPr>
              <a:t>2</a:t>
            </a:r>
            <a:r>
              <a:rPr lang="en-CA" sz="1100" dirty="0">
                <a:effectLst/>
                <a:latin typeface="Avenir Book" panose="02000503020000020003" pitchFamily="2" charset="0"/>
                <a:ea typeface="Calibri" panose="020F0502020204030204" pitchFamily="34" charset="0"/>
                <a:cs typeface="Arial" panose="020B0604020202020204" pitchFamily="34" charset="0"/>
              </a:rPr>
              <a:t>0 and CO</a:t>
            </a:r>
            <a:r>
              <a:rPr lang="en-CA" sz="1100" baseline="-25000" dirty="0">
                <a:effectLst/>
                <a:latin typeface="Avenir Book" panose="02000503020000020003" pitchFamily="2" charset="0"/>
                <a:ea typeface="Calibri" panose="020F0502020204030204" pitchFamily="34" charset="0"/>
                <a:cs typeface="Arial" panose="020B0604020202020204" pitchFamily="34" charset="0"/>
              </a:rPr>
              <a:t>2</a:t>
            </a:r>
            <a:r>
              <a:rPr lang="en-CA" sz="1100" dirty="0">
                <a:effectLst/>
                <a:latin typeface="Avenir Book" panose="02000503020000020003" pitchFamily="2" charset="0"/>
                <a:ea typeface="Calibri" panose="020F0502020204030204" pitchFamily="34" charset="0"/>
                <a:cs typeface="Arial" panose="020B0604020202020204" pitchFamily="34" charset="0"/>
              </a:rPr>
              <a:t> are all waste products but only CO</a:t>
            </a:r>
            <a:r>
              <a:rPr lang="en-CA" sz="1100" baseline="-25000" dirty="0">
                <a:effectLst/>
                <a:latin typeface="Avenir Book" panose="02000503020000020003" pitchFamily="2" charset="0"/>
                <a:ea typeface="Calibri" panose="020F0502020204030204" pitchFamily="34" charset="0"/>
                <a:cs typeface="Arial" panose="020B0604020202020204" pitchFamily="34" charset="0"/>
              </a:rPr>
              <a:t>2</a:t>
            </a:r>
            <a:r>
              <a:rPr lang="en-CA" sz="1100" dirty="0">
                <a:effectLst/>
                <a:latin typeface="Avenir Book" panose="02000503020000020003" pitchFamily="2" charset="0"/>
                <a:ea typeface="Calibri" panose="020F0502020204030204" pitchFamily="34" charset="0"/>
                <a:cs typeface="Arial" panose="020B0604020202020204" pitchFamily="34" charset="0"/>
              </a:rPr>
              <a:t> contributes to pollution. Indeed, some refer to “waste pollution.” Furthermore, a country or a city can produce more waste than others, but their waste management system may mitigate their effects (% recovery; treatment) and thus avoid waste becoming pollution. Can students come up with their own examples of pollution and waste?</a:t>
            </a:r>
            <a:endParaRPr lang="en-CA" sz="12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spcAft>
                <a:spcPts val="600"/>
              </a:spcAft>
              <a:buFont typeface="+mj-lt"/>
              <a:buAutoNum type="arabicPeriod"/>
            </a:pPr>
            <a:endParaRPr lang="en-CA" sz="1100" dirty="0">
              <a:effectLst/>
              <a:latin typeface="Avenir Book" panose="02000503020000020003" pitchFamily="2" charset="0"/>
              <a:ea typeface="Calibri" panose="020F0502020204030204" pitchFamily="34" charset="0"/>
              <a:cs typeface="Arial" panose="020B0604020202020204" pitchFamily="34" charset="0"/>
            </a:endParaRPr>
          </a:p>
          <a:p>
            <a:pPr marL="342900" lvl="0" indent="-342900">
              <a:spcAft>
                <a:spcPts val="600"/>
              </a:spcAft>
              <a:buFont typeface="+mj-lt"/>
              <a:buAutoNum type="arabicPeriod"/>
            </a:pPr>
            <a:r>
              <a:rPr lang="en-CA" sz="1100" dirty="0">
                <a:effectLst/>
                <a:latin typeface="Avenir Book" panose="02000503020000020003" pitchFamily="2" charset="0"/>
                <a:ea typeface="Calibri" panose="020F0502020204030204" pitchFamily="34" charset="0"/>
                <a:cs typeface="Arial" panose="020B0604020202020204" pitchFamily="34" charset="0"/>
              </a:rPr>
              <a:t>Finally, add the word “</a:t>
            </a:r>
            <a:r>
              <a:rPr lang="en-CA" sz="1100" b="1" dirty="0">
                <a:effectLst/>
                <a:latin typeface="Avenir Book" panose="02000503020000020003" pitchFamily="2" charset="0"/>
                <a:ea typeface="Calibri" panose="020F0502020204030204" pitchFamily="34" charset="0"/>
                <a:cs typeface="Arial" panose="020B0604020202020204" pitchFamily="34" charset="0"/>
              </a:rPr>
              <a:t>POLLUTANT</a:t>
            </a:r>
            <a:r>
              <a:rPr lang="en-CA" sz="1100" dirty="0">
                <a:effectLst/>
                <a:latin typeface="Avenir Book" panose="02000503020000020003" pitchFamily="2" charset="0"/>
                <a:ea typeface="Calibri" panose="020F0502020204030204" pitchFamily="34" charset="0"/>
                <a:cs typeface="Arial" panose="020B0604020202020204" pitchFamily="34" charset="0"/>
              </a:rPr>
              <a:t>” to the board. The students should be able to infer that it is a substance that has the potential to cause pollution (if not managed properly).</a:t>
            </a:r>
            <a:endParaRPr lang="en-CA" sz="1200" dirty="0">
              <a:effectLst/>
              <a:latin typeface="Calibri" panose="020F0502020204030204" pitchFamily="34" charset="0"/>
              <a:ea typeface="Calibri" panose="020F0502020204030204" pitchFamily="34" charset="0"/>
              <a:cs typeface="Arial" panose="020B0604020202020204" pitchFamily="34" charset="0"/>
            </a:endParaRPr>
          </a:p>
          <a:p>
            <a:endParaRPr lang="en-CA" dirty="0"/>
          </a:p>
        </p:txBody>
      </p:sp>
    </p:spTree>
    <p:extLst>
      <p:ext uri="{BB962C8B-B14F-4D97-AF65-F5344CB8AC3E}">
        <p14:creationId xmlns:p14="http://schemas.microsoft.com/office/powerpoint/2010/main" val="22455743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kumimoji="1" lang="en-CA" sz="1100" kern="1200" dirty="0">
                <a:solidFill>
                  <a:schemeClr val="tx1"/>
                </a:solidFill>
                <a:effectLst/>
                <a:latin typeface="Arial" charset="0"/>
                <a:ea typeface="Arial Unicode MS" pitchFamily="34" charset="-128"/>
                <a:cs typeface="Arial Unicode MS" pitchFamily="34" charset="-128"/>
              </a:rPr>
              <a:t>NPRI data is helpful to many users, ranging from public and international organizations to all Canadians and university students. </a:t>
            </a:r>
            <a:endParaRPr lang="en-CA" dirty="0"/>
          </a:p>
          <a:p>
            <a:pPr marL="158750" indent="0">
              <a:buNone/>
            </a:pPr>
            <a:endParaRPr lang="en-CA" dirty="0"/>
          </a:p>
        </p:txBody>
      </p:sp>
    </p:spTree>
    <p:extLst>
      <p:ext uri="{BB962C8B-B14F-4D97-AF65-F5344CB8AC3E}">
        <p14:creationId xmlns:p14="http://schemas.microsoft.com/office/powerpoint/2010/main" val="11812685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E1EEA9-0825-2AB9-6D67-708F7919C4B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BA83694-3854-71FB-0D6D-60F7CBB88C7A}"/>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ACD754CD-D83F-3668-1134-2A03294BB748}"/>
              </a:ext>
            </a:extLst>
          </p:cNvPr>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kumimoji="1" lang="en-CA" sz="1100" kern="1200" dirty="0">
                <a:solidFill>
                  <a:schemeClr val="tx1"/>
                </a:solidFill>
                <a:effectLst/>
                <a:latin typeface="Arial" charset="0"/>
                <a:ea typeface="Arial Unicode MS" pitchFamily="34" charset="-128"/>
                <a:cs typeface="Arial Unicode MS" pitchFamily="34" charset="-128"/>
              </a:rPr>
              <a:t>NPRI data is helpful to many users, ranging from public and international organizations to all Canadians and university students. </a:t>
            </a:r>
            <a:endParaRPr lang="en-CA" dirty="0"/>
          </a:p>
          <a:p>
            <a:pPr marL="158750" indent="0">
              <a:buNone/>
            </a:pPr>
            <a:endParaRPr lang="en-CA" dirty="0"/>
          </a:p>
        </p:txBody>
      </p:sp>
    </p:spTree>
    <p:extLst>
      <p:ext uri="{BB962C8B-B14F-4D97-AF65-F5344CB8AC3E}">
        <p14:creationId xmlns:p14="http://schemas.microsoft.com/office/powerpoint/2010/main" val="30701521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A01B9C-5FAC-DCD5-838F-C10D8474FC5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10DC8AB-E912-9697-9CBC-58CE8C200F95}"/>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04089F25-1CB1-3905-5099-D8E13DC33C00}"/>
              </a:ext>
            </a:extLst>
          </p:cNvPr>
          <p:cNvSpPr>
            <a:spLocks noGrp="1"/>
          </p:cNvSpPr>
          <p:nvPr>
            <p:ph type="body" idx="1"/>
          </p:nvPr>
        </p:nvSpPr>
        <p:spPr/>
        <p:txBody>
          <a:bodyPr/>
          <a:lstStyle/>
          <a:p>
            <a:pPr marL="158750" indent="0">
              <a:buNone/>
            </a:pPr>
            <a:r>
              <a:rPr kumimoji="1" lang="en-CA" sz="1100" kern="1200" dirty="0">
                <a:solidFill>
                  <a:schemeClr val="tx1"/>
                </a:solidFill>
                <a:effectLst/>
                <a:latin typeface="Arial" charset="0"/>
                <a:ea typeface="Arial Unicode MS" pitchFamily="34" charset="-128"/>
                <a:cs typeface="Arial Unicode MS" pitchFamily="34" charset="-128"/>
              </a:rPr>
              <a:t>NPRI data is helpful to many users, ranging from public and international organizations to all Canadians and university students. The data is used to identify and monitor sources of pollution across Canada as well as to: </a:t>
            </a:r>
          </a:p>
          <a:p>
            <a:pPr marL="158750" indent="0">
              <a:buNone/>
            </a:pPr>
            <a:endParaRPr kumimoji="1" lang="en-CA" sz="1100" kern="1200" dirty="0">
              <a:solidFill>
                <a:schemeClr val="tx1"/>
              </a:solidFill>
              <a:effectLst/>
              <a:latin typeface="Arial" charset="0"/>
              <a:ea typeface="Arial Unicode MS" pitchFamily="34" charset="-128"/>
              <a:cs typeface="Arial Unicode MS" pitchFamily="34" charset="-128"/>
            </a:endParaRPr>
          </a:p>
          <a:p>
            <a:pPr marL="171450" indent="-171450">
              <a:buFont typeface="Arial" panose="020B0604020202020204" pitchFamily="34" charset="0"/>
              <a:buChar char="•"/>
            </a:pPr>
            <a:r>
              <a:rPr kumimoji="1" lang="en-CA" sz="1100" kern="1200" dirty="0">
                <a:solidFill>
                  <a:schemeClr val="tx1"/>
                </a:solidFill>
                <a:effectLst/>
                <a:latin typeface="Arial" charset="0"/>
                <a:ea typeface="Arial Unicode MS" pitchFamily="34" charset="-128"/>
                <a:cs typeface="Arial Unicode MS" pitchFamily="34" charset="-128"/>
              </a:rPr>
              <a:t>identify pollution prevention priorities; </a:t>
            </a:r>
          </a:p>
          <a:p>
            <a:pPr marL="171450" indent="-171450">
              <a:buFont typeface="Arial" panose="020B0604020202020204" pitchFamily="34" charset="0"/>
              <a:buChar char="•"/>
            </a:pPr>
            <a:r>
              <a:rPr kumimoji="1" lang="en-CA" sz="1100" kern="1200" dirty="0">
                <a:solidFill>
                  <a:schemeClr val="tx1"/>
                </a:solidFill>
                <a:effectLst/>
                <a:latin typeface="Arial" charset="0"/>
                <a:ea typeface="Arial Unicode MS" pitchFamily="34" charset="-128"/>
                <a:cs typeface="Arial Unicode MS" pitchFamily="34" charset="-128"/>
              </a:rPr>
              <a:t>support the assessment and management of risks from chemicals, e.g., under the Chemicals Management Plan (CMP), and air quality modelling; </a:t>
            </a:r>
          </a:p>
          <a:p>
            <a:pPr marL="171450" indent="-171450">
              <a:buFont typeface="Arial" panose="020B0604020202020204" pitchFamily="34" charset="0"/>
              <a:buChar char="•"/>
            </a:pPr>
            <a:r>
              <a:rPr kumimoji="1" lang="en-CA" sz="1100" kern="1200" dirty="0">
                <a:solidFill>
                  <a:schemeClr val="tx1"/>
                </a:solidFill>
                <a:effectLst/>
                <a:latin typeface="Arial" charset="0"/>
                <a:ea typeface="Arial Unicode MS" pitchFamily="34" charset="-128"/>
                <a:cs typeface="Arial Unicode MS" pitchFamily="34" charset="-128"/>
              </a:rPr>
              <a:t>complement monitoring data from other programs, e.g., water and air quality monitoring; </a:t>
            </a:r>
          </a:p>
          <a:p>
            <a:pPr marL="171450" indent="-171450">
              <a:buFont typeface="Arial" panose="020B0604020202020204" pitchFamily="34" charset="0"/>
              <a:buChar char="•"/>
            </a:pPr>
            <a:r>
              <a:rPr kumimoji="1" lang="en-CA" sz="1100" kern="1200" dirty="0">
                <a:solidFill>
                  <a:schemeClr val="tx1"/>
                </a:solidFill>
                <a:effectLst/>
                <a:latin typeface="Arial" charset="0"/>
                <a:ea typeface="Arial Unicode MS" pitchFamily="34" charset="-128"/>
                <a:cs typeface="Arial Unicode MS" pitchFamily="34" charset="-128"/>
              </a:rPr>
              <a:t>encourage actions to reduce releases of pollutants into the environment; and</a:t>
            </a:r>
          </a:p>
          <a:p>
            <a:pPr marL="171450" indent="-171450">
              <a:buFont typeface="Arial" panose="020B0604020202020204" pitchFamily="34" charset="0"/>
              <a:buChar char="•"/>
            </a:pPr>
            <a:r>
              <a:rPr kumimoji="1" lang="en-CA" sz="1100" kern="1200" dirty="0">
                <a:solidFill>
                  <a:schemeClr val="tx1"/>
                </a:solidFill>
                <a:effectLst/>
                <a:latin typeface="Arial" charset="0"/>
                <a:ea typeface="Arial Unicode MS" pitchFamily="34" charset="-128"/>
                <a:cs typeface="Arial Unicode MS" pitchFamily="34" charset="-128"/>
              </a:rPr>
              <a:t>improve public understanding and support research on pollutants; and lastly, support annual international reporting.</a:t>
            </a:r>
            <a:endParaRPr lang="en-CA" dirty="0"/>
          </a:p>
          <a:p>
            <a:pPr marL="158750" indent="0">
              <a:buNone/>
            </a:pPr>
            <a:endParaRPr lang="en-CA" dirty="0"/>
          </a:p>
        </p:txBody>
      </p:sp>
    </p:spTree>
    <p:extLst>
      <p:ext uri="{BB962C8B-B14F-4D97-AF65-F5344CB8AC3E}">
        <p14:creationId xmlns:p14="http://schemas.microsoft.com/office/powerpoint/2010/main" val="38628361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9010B8-DC10-9B2B-BFAE-BD9D9AE7423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8619206-6BBB-C828-1CCC-FDD54CD7D3FC}"/>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9416D557-79D0-845D-8089-54C47FED6D79}"/>
              </a:ext>
            </a:extLst>
          </p:cNvPr>
          <p:cNvSpPr>
            <a:spLocks noGrp="1"/>
          </p:cNvSpPr>
          <p:nvPr>
            <p:ph type="body" idx="1"/>
          </p:nvPr>
        </p:nvSpPr>
        <p:spPr/>
        <p:txBody>
          <a:bodyPr/>
          <a:lstStyle/>
          <a:p>
            <a:pPr marL="158750" indent="0">
              <a:buNone/>
            </a:pPr>
            <a:r>
              <a:rPr kumimoji="1" lang="en-CA" sz="1100" kern="1200" dirty="0">
                <a:solidFill>
                  <a:schemeClr val="tx1"/>
                </a:solidFill>
                <a:effectLst/>
                <a:latin typeface="Arial" charset="0"/>
                <a:ea typeface="Arial Unicode MS" pitchFamily="34" charset="-128"/>
                <a:cs typeface="Arial Unicode MS" pitchFamily="34" charset="-128"/>
              </a:rPr>
              <a:t>NPRI data is helpful to many users, ranging from public and international organizations to all Canadians and university students. The data is used to identify and monitor sources of pollution across Canada as well as to: </a:t>
            </a:r>
          </a:p>
          <a:p>
            <a:pPr marL="158750" indent="0">
              <a:buNone/>
            </a:pPr>
            <a:endParaRPr kumimoji="1" lang="en-CA" sz="1100" kern="1200" dirty="0">
              <a:solidFill>
                <a:schemeClr val="tx1"/>
              </a:solidFill>
              <a:effectLst/>
              <a:latin typeface="Arial" charset="0"/>
              <a:ea typeface="Arial Unicode MS" pitchFamily="34" charset="-128"/>
              <a:cs typeface="Arial Unicode MS" pitchFamily="34" charset="-128"/>
            </a:endParaRPr>
          </a:p>
          <a:p>
            <a:pPr marL="171450" indent="-171450">
              <a:buFont typeface="Arial" panose="020B0604020202020204" pitchFamily="34" charset="0"/>
              <a:buChar char="•"/>
            </a:pPr>
            <a:r>
              <a:rPr kumimoji="1" lang="en-CA" sz="1100" kern="1200" dirty="0">
                <a:solidFill>
                  <a:schemeClr val="tx1"/>
                </a:solidFill>
                <a:effectLst/>
                <a:latin typeface="Arial" charset="0"/>
                <a:ea typeface="Arial Unicode MS" pitchFamily="34" charset="-128"/>
                <a:cs typeface="Arial Unicode MS" pitchFamily="34" charset="-128"/>
              </a:rPr>
              <a:t>identify pollution prevention priorities; </a:t>
            </a:r>
          </a:p>
          <a:p>
            <a:pPr marL="171450" indent="-171450">
              <a:buFont typeface="Arial" panose="020B0604020202020204" pitchFamily="34" charset="0"/>
              <a:buChar char="•"/>
            </a:pPr>
            <a:r>
              <a:rPr kumimoji="1" lang="en-CA" sz="1100" kern="1200" dirty="0">
                <a:solidFill>
                  <a:schemeClr val="tx1"/>
                </a:solidFill>
                <a:effectLst/>
                <a:latin typeface="Arial" charset="0"/>
                <a:ea typeface="Arial Unicode MS" pitchFamily="34" charset="-128"/>
                <a:cs typeface="Arial Unicode MS" pitchFamily="34" charset="-128"/>
              </a:rPr>
              <a:t>support the assessment and management of risks from chemicals, e.g., under the Chemicals Management Plan (CMP), and air quality modelling; </a:t>
            </a:r>
          </a:p>
          <a:p>
            <a:pPr marL="171450" indent="-171450">
              <a:buFont typeface="Arial" panose="020B0604020202020204" pitchFamily="34" charset="0"/>
              <a:buChar char="•"/>
            </a:pPr>
            <a:r>
              <a:rPr kumimoji="1" lang="en-CA" sz="1100" kern="1200" dirty="0">
                <a:solidFill>
                  <a:schemeClr val="tx1"/>
                </a:solidFill>
                <a:effectLst/>
                <a:latin typeface="Arial" charset="0"/>
                <a:ea typeface="Arial Unicode MS" pitchFamily="34" charset="-128"/>
                <a:cs typeface="Arial Unicode MS" pitchFamily="34" charset="-128"/>
              </a:rPr>
              <a:t>complement monitoring data from other programs, e.g., water and air quality monitoring; </a:t>
            </a:r>
          </a:p>
          <a:p>
            <a:pPr marL="171450" indent="-171450">
              <a:buFont typeface="Arial" panose="020B0604020202020204" pitchFamily="34" charset="0"/>
              <a:buChar char="•"/>
            </a:pPr>
            <a:r>
              <a:rPr kumimoji="1" lang="en-CA" sz="1100" kern="1200" dirty="0">
                <a:solidFill>
                  <a:schemeClr val="tx1"/>
                </a:solidFill>
                <a:effectLst/>
                <a:latin typeface="Arial" charset="0"/>
                <a:ea typeface="Arial Unicode MS" pitchFamily="34" charset="-128"/>
                <a:cs typeface="Arial Unicode MS" pitchFamily="34" charset="-128"/>
              </a:rPr>
              <a:t>encourage actions to reduce releases of pollutants into the environment; and</a:t>
            </a:r>
          </a:p>
          <a:p>
            <a:pPr marL="171450" indent="-171450">
              <a:buFont typeface="Arial" panose="020B0604020202020204" pitchFamily="34" charset="0"/>
              <a:buChar char="•"/>
            </a:pPr>
            <a:r>
              <a:rPr kumimoji="1" lang="en-CA" sz="1100" kern="1200" dirty="0">
                <a:solidFill>
                  <a:schemeClr val="tx1"/>
                </a:solidFill>
                <a:effectLst/>
                <a:latin typeface="Arial" charset="0"/>
                <a:ea typeface="Arial Unicode MS" pitchFamily="34" charset="-128"/>
                <a:cs typeface="Arial Unicode MS" pitchFamily="34" charset="-128"/>
              </a:rPr>
              <a:t>improve public understanding and support research on pollutants; and lastly, support annual international reporting.</a:t>
            </a:r>
            <a:endParaRPr lang="en-CA" dirty="0"/>
          </a:p>
          <a:p>
            <a:pPr marL="158750" indent="0">
              <a:buNone/>
            </a:pPr>
            <a:endParaRPr lang="en-CA" dirty="0"/>
          </a:p>
        </p:txBody>
      </p:sp>
    </p:spTree>
    <p:extLst>
      <p:ext uri="{BB962C8B-B14F-4D97-AF65-F5344CB8AC3E}">
        <p14:creationId xmlns:p14="http://schemas.microsoft.com/office/powerpoint/2010/main" val="9435703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209123-768B-84F6-05F8-1E8C45412E0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F088EDD-D8D5-5223-0DF5-4348B4392E79}"/>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FE410F61-2D63-6201-4A1D-E49696F59AAC}"/>
              </a:ext>
            </a:extLst>
          </p:cNvPr>
          <p:cNvSpPr>
            <a:spLocks noGrp="1"/>
          </p:cNvSpPr>
          <p:nvPr>
            <p:ph type="body" idx="1"/>
          </p:nvPr>
        </p:nvSpPr>
        <p:spPr/>
        <p:txBody>
          <a:bodyPr/>
          <a:lstStyle/>
          <a:p>
            <a:pPr marL="158750" indent="0">
              <a:buNone/>
            </a:pPr>
            <a:r>
              <a:rPr kumimoji="1" lang="en-CA" sz="1100" kern="1200" dirty="0">
                <a:solidFill>
                  <a:schemeClr val="tx1"/>
                </a:solidFill>
                <a:effectLst/>
                <a:latin typeface="Arial" charset="0"/>
                <a:ea typeface="Arial Unicode MS" pitchFamily="34" charset="-128"/>
                <a:cs typeface="Arial Unicode MS" pitchFamily="34" charset="-128"/>
              </a:rPr>
              <a:t>NPRI data is helpful to many users, ranging from public and international organizations to all Canadians and university students. The data is used to identify and monitor sources of pollution across Canada as well as to: </a:t>
            </a:r>
          </a:p>
          <a:p>
            <a:pPr marL="158750" indent="0">
              <a:buNone/>
            </a:pPr>
            <a:endParaRPr kumimoji="1" lang="en-CA" sz="1100" kern="1200" dirty="0">
              <a:solidFill>
                <a:schemeClr val="tx1"/>
              </a:solidFill>
              <a:effectLst/>
              <a:latin typeface="Arial" charset="0"/>
              <a:ea typeface="Arial Unicode MS" pitchFamily="34" charset="-128"/>
              <a:cs typeface="Arial Unicode MS" pitchFamily="34" charset="-128"/>
            </a:endParaRPr>
          </a:p>
          <a:p>
            <a:pPr marL="171450" indent="-171450">
              <a:buFont typeface="Arial" panose="020B0604020202020204" pitchFamily="34" charset="0"/>
              <a:buChar char="•"/>
            </a:pPr>
            <a:r>
              <a:rPr kumimoji="1" lang="en-CA" sz="1100" kern="1200" dirty="0">
                <a:solidFill>
                  <a:schemeClr val="tx1"/>
                </a:solidFill>
                <a:effectLst/>
                <a:latin typeface="Arial" charset="0"/>
                <a:ea typeface="Arial Unicode MS" pitchFamily="34" charset="-128"/>
                <a:cs typeface="Arial Unicode MS" pitchFamily="34" charset="-128"/>
              </a:rPr>
              <a:t>identify pollution prevention priorities; </a:t>
            </a:r>
          </a:p>
          <a:p>
            <a:pPr marL="171450" indent="-171450">
              <a:buFont typeface="Arial" panose="020B0604020202020204" pitchFamily="34" charset="0"/>
              <a:buChar char="•"/>
            </a:pPr>
            <a:r>
              <a:rPr kumimoji="1" lang="en-CA" sz="1100" kern="1200" dirty="0">
                <a:solidFill>
                  <a:schemeClr val="tx1"/>
                </a:solidFill>
                <a:effectLst/>
                <a:latin typeface="Arial" charset="0"/>
                <a:ea typeface="Arial Unicode MS" pitchFamily="34" charset="-128"/>
                <a:cs typeface="Arial Unicode MS" pitchFamily="34" charset="-128"/>
              </a:rPr>
              <a:t>support the assessment and management of risks from chemicals, e.g., under the Chemicals Management Plan (CMP), and air quality modelling; </a:t>
            </a:r>
          </a:p>
          <a:p>
            <a:pPr marL="171450" indent="-171450">
              <a:buFont typeface="Arial" panose="020B0604020202020204" pitchFamily="34" charset="0"/>
              <a:buChar char="•"/>
            </a:pPr>
            <a:r>
              <a:rPr kumimoji="1" lang="en-CA" sz="1100" kern="1200" dirty="0">
                <a:solidFill>
                  <a:schemeClr val="tx1"/>
                </a:solidFill>
                <a:effectLst/>
                <a:latin typeface="Arial" charset="0"/>
                <a:ea typeface="Arial Unicode MS" pitchFamily="34" charset="-128"/>
                <a:cs typeface="Arial Unicode MS" pitchFamily="34" charset="-128"/>
              </a:rPr>
              <a:t>complement monitoring data from other programs, e.g., water and air quality monitoring; </a:t>
            </a:r>
          </a:p>
          <a:p>
            <a:pPr marL="171450" indent="-171450">
              <a:buFont typeface="Arial" panose="020B0604020202020204" pitchFamily="34" charset="0"/>
              <a:buChar char="•"/>
            </a:pPr>
            <a:r>
              <a:rPr kumimoji="1" lang="en-CA" sz="1100" kern="1200" dirty="0">
                <a:solidFill>
                  <a:schemeClr val="tx1"/>
                </a:solidFill>
                <a:effectLst/>
                <a:latin typeface="Arial" charset="0"/>
                <a:ea typeface="Arial Unicode MS" pitchFamily="34" charset="-128"/>
                <a:cs typeface="Arial Unicode MS" pitchFamily="34" charset="-128"/>
              </a:rPr>
              <a:t>encourage actions to reduce releases of pollutants into the environment; and</a:t>
            </a:r>
          </a:p>
          <a:p>
            <a:pPr marL="171450" indent="-171450">
              <a:buFont typeface="Arial" panose="020B0604020202020204" pitchFamily="34" charset="0"/>
              <a:buChar char="•"/>
            </a:pPr>
            <a:r>
              <a:rPr kumimoji="1" lang="en-CA" sz="1100" kern="1200" dirty="0">
                <a:solidFill>
                  <a:schemeClr val="tx1"/>
                </a:solidFill>
                <a:effectLst/>
                <a:latin typeface="Arial" charset="0"/>
                <a:ea typeface="Arial Unicode MS" pitchFamily="34" charset="-128"/>
                <a:cs typeface="Arial Unicode MS" pitchFamily="34" charset="-128"/>
              </a:rPr>
              <a:t>improve public understanding and support research on pollutants; and lastly, support annual international reporting.</a:t>
            </a:r>
            <a:endParaRPr lang="en-CA" dirty="0"/>
          </a:p>
          <a:p>
            <a:pPr marL="158750" indent="0">
              <a:buNone/>
            </a:pPr>
            <a:endParaRPr lang="en-CA" dirty="0"/>
          </a:p>
        </p:txBody>
      </p:sp>
    </p:spTree>
    <p:extLst>
      <p:ext uri="{BB962C8B-B14F-4D97-AF65-F5344CB8AC3E}">
        <p14:creationId xmlns:p14="http://schemas.microsoft.com/office/powerpoint/2010/main" val="32151545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kumimoji="1" lang="en-CA" sz="1100" b="0" i="0" u="none" strike="noStrike" kern="1200" dirty="0">
                <a:solidFill>
                  <a:schemeClr val="tx1"/>
                </a:solidFill>
                <a:effectLst/>
                <a:latin typeface="Arial" charset="0"/>
                <a:ea typeface="Arial Unicode MS" pitchFamily="34" charset="-128"/>
                <a:cs typeface="Arial Unicode MS" pitchFamily="34" charset="-128"/>
              </a:rPr>
              <a:t>The National Pollutant Release Inventory (NPRI) </a:t>
            </a:r>
            <a:r>
              <a:rPr kumimoji="1" lang="en-CA" sz="1100" b="1" i="0" u="none" strike="noStrike" kern="1200" dirty="0">
                <a:solidFill>
                  <a:schemeClr val="tx1"/>
                </a:solidFill>
                <a:effectLst/>
                <a:latin typeface="Arial" charset="0"/>
                <a:ea typeface="Arial Unicode MS" pitchFamily="34" charset="-128"/>
                <a:cs typeface="Arial Unicode MS" pitchFamily="34" charset="-128"/>
              </a:rPr>
              <a:t>Academic Challenge </a:t>
            </a:r>
            <a:r>
              <a:rPr kumimoji="1" lang="en-CA" sz="1100" b="0" i="0" u="none" strike="noStrike" kern="1200" dirty="0">
                <a:solidFill>
                  <a:schemeClr val="tx1"/>
                </a:solidFill>
                <a:effectLst/>
                <a:latin typeface="Arial" charset="0"/>
                <a:ea typeface="Arial Unicode MS" pitchFamily="34" charset="-128"/>
                <a:cs typeface="Arial Unicode MS" pitchFamily="34" charset="-128"/>
              </a:rPr>
              <a:t>is a mentoring opportunity offered by Environment and Climate Changes Canada (ECCC) for college, </a:t>
            </a:r>
            <a:r>
              <a:rPr kumimoji="1" lang="en-CA" sz="1100" b="0" i="0" u="none" strike="noStrike" kern="1200" dirty="0" err="1">
                <a:solidFill>
                  <a:schemeClr val="tx1"/>
                </a:solidFill>
                <a:effectLst/>
                <a:latin typeface="Arial" charset="0"/>
                <a:ea typeface="Arial Unicode MS" pitchFamily="34" charset="-128"/>
                <a:cs typeface="Arial Unicode MS" pitchFamily="34" charset="-128"/>
              </a:rPr>
              <a:t>cégep</a:t>
            </a:r>
            <a:r>
              <a:rPr kumimoji="1" lang="en-CA" sz="1100" b="0" i="0" u="none" strike="noStrike" kern="1200" dirty="0">
                <a:solidFill>
                  <a:schemeClr val="tx1"/>
                </a:solidFill>
                <a:effectLst/>
                <a:latin typeface="Arial" charset="0"/>
                <a:ea typeface="Arial Unicode MS" pitchFamily="34" charset="-128"/>
                <a:cs typeface="Arial Unicode MS" pitchFamily="34" charset="-128"/>
              </a:rPr>
              <a:t> (Collège </a:t>
            </a:r>
            <a:r>
              <a:rPr kumimoji="1" lang="en-CA" sz="1100" b="0" i="0" u="none" strike="noStrike" kern="1200" dirty="0" err="1">
                <a:solidFill>
                  <a:schemeClr val="tx1"/>
                </a:solidFill>
                <a:effectLst/>
                <a:latin typeface="Arial" charset="0"/>
                <a:ea typeface="Arial Unicode MS" pitchFamily="34" charset="-128"/>
                <a:cs typeface="Arial Unicode MS" pitchFamily="34" charset="-128"/>
              </a:rPr>
              <a:t>d'enseignement</a:t>
            </a:r>
            <a:r>
              <a:rPr kumimoji="1" lang="en-CA" sz="1100" b="0" i="0" u="none" strike="noStrike" kern="1200" dirty="0">
                <a:solidFill>
                  <a:schemeClr val="tx1"/>
                </a:solidFill>
                <a:effectLst/>
                <a:latin typeface="Arial" charset="0"/>
                <a:ea typeface="Arial Unicode MS" pitchFamily="34" charset="-128"/>
                <a:cs typeface="Arial Unicode MS" pitchFamily="34" charset="-128"/>
              </a:rPr>
              <a:t> </a:t>
            </a:r>
            <a:r>
              <a:rPr kumimoji="1" lang="en-CA" sz="1100" b="0" i="0" u="none" strike="noStrike" kern="1200" dirty="0" err="1">
                <a:solidFill>
                  <a:schemeClr val="tx1"/>
                </a:solidFill>
                <a:effectLst/>
                <a:latin typeface="Arial" charset="0"/>
                <a:ea typeface="Arial Unicode MS" pitchFamily="34" charset="-128"/>
                <a:cs typeface="Arial Unicode MS" pitchFamily="34" charset="-128"/>
              </a:rPr>
              <a:t>général</a:t>
            </a:r>
            <a:r>
              <a:rPr kumimoji="1" lang="en-CA" sz="1100" b="0" i="0" u="none" strike="noStrike" kern="1200" dirty="0">
                <a:solidFill>
                  <a:schemeClr val="tx1"/>
                </a:solidFill>
                <a:effectLst/>
                <a:latin typeface="Arial" charset="0"/>
                <a:ea typeface="Arial Unicode MS" pitchFamily="34" charset="-128"/>
                <a:cs typeface="Arial Unicode MS" pitchFamily="34" charset="-128"/>
              </a:rPr>
              <a:t> et </a:t>
            </a:r>
            <a:r>
              <a:rPr kumimoji="1" lang="en-CA" sz="1100" b="0" i="0" u="none" strike="noStrike" kern="1200" dirty="0" err="1">
                <a:solidFill>
                  <a:schemeClr val="tx1"/>
                </a:solidFill>
                <a:effectLst/>
                <a:latin typeface="Arial" charset="0"/>
                <a:ea typeface="Arial Unicode MS" pitchFamily="34" charset="-128"/>
                <a:cs typeface="Arial Unicode MS" pitchFamily="34" charset="-128"/>
              </a:rPr>
              <a:t>professionnel</a:t>
            </a:r>
            <a:r>
              <a:rPr kumimoji="1" lang="en-CA" sz="1100" b="0" i="0" u="none" strike="noStrike" kern="1200" dirty="0">
                <a:solidFill>
                  <a:schemeClr val="tx1"/>
                </a:solidFill>
                <a:effectLst/>
                <a:latin typeface="Arial" charset="0"/>
                <a:ea typeface="Arial Unicode MS" pitchFamily="34" charset="-128"/>
                <a:cs typeface="Arial Unicode MS" pitchFamily="34" charset="-128"/>
              </a:rPr>
              <a:t>) and university students. The NPRI is Canada’s public inventory of pollutant releases to air, water and land, including pollutant disposals and transfers, from more than 7,000 facilities across various industrial sectors.</a:t>
            </a:r>
          </a:p>
          <a:p>
            <a:endParaRPr kumimoji="1" lang="en-CA" sz="1100" b="0" i="0" u="none" strike="noStrike" kern="1200" dirty="0">
              <a:solidFill>
                <a:schemeClr val="tx1"/>
              </a:solidFill>
              <a:effectLst/>
              <a:latin typeface="Arial" charset="0"/>
              <a:ea typeface="Arial Unicode MS" pitchFamily="34" charset="-128"/>
              <a:cs typeface="Arial Unicode MS" pitchFamily="34" charset="-128"/>
            </a:endParaRPr>
          </a:p>
          <a:p>
            <a:r>
              <a:rPr kumimoji="1" lang="en-CA" sz="1100" b="0" i="0" u="none" strike="noStrike" kern="1200" dirty="0">
                <a:solidFill>
                  <a:schemeClr val="tx1"/>
                </a:solidFill>
                <a:effectLst/>
                <a:latin typeface="Arial" charset="0"/>
                <a:ea typeface="Arial Unicode MS" pitchFamily="34" charset="-128"/>
                <a:cs typeface="Arial Unicode MS" pitchFamily="34" charset="-128"/>
              </a:rPr>
              <a:t>The goal of the Challenge is to encourage students to collaborate on current environmental topics and issues of concern and to advance science using actual pollution data from Canadian industries. The Challenge provides real work experience by encouraging students to conduct their own analysis, while also facilitating networking with environmental professionals.</a:t>
            </a:r>
          </a:p>
          <a:p>
            <a:pPr marL="158750" indent="0">
              <a:buNone/>
            </a:pPr>
            <a:endParaRPr lang="en-CA" dirty="0"/>
          </a:p>
        </p:txBody>
      </p:sp>
    </p:spTree>
    <p:extLst>
      <p:ext uri="{BB962C8B-B14F-4D97-AF65-F5344CB8AC3E}">
        <p14:creationId xmlns:p14="http://schemas.microsoft.com/office/powerpoint/2010/main" val="2524442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B21B08-9971-9BB3-8E76-206E9855174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3BC50B4-14DF-0E63-726D-2244EF42A66C}"/>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633AB199-DA4E-76DB-F43F-EF0529B1E9E1}"/>
              </a:ext>
            </a:extLst>
          </p:cNvPr>
          <p:cNvSpPr>
            <a:spLocks noGrp="1"/>
          </p:cNvSpPr>
          <p:nvPr>
            <p:ph type="body" idx="1"/>
          </p:nvPr>
        </p:nvSpPr>
        <p:spPr/>
        <p:txBody>
          <a:bodyPr/>
          <a:lstStyle/>
          <a:p>
            <a:r>
              <a:rPr kumimoji="1" lang="en-CA" sz="1100" b="0" i="0" u="none" strike="noStrike" kern="1200" dirty="0">
                <a:solidFill>
                  <a:schemeClr val="tx1"/>
                </a:solidFill>
                <a:effectLst/>
                <a:latin typeface="Arial" charset="0"/>
                <a:ea typeface="Arial Unicode MS" pitchFamily="34" charset="-128"/>
                <a:cs typeface="Arial Unicode MS" pitchFamily="34" charset="-128"/>
              </a:rPr>
              <a:t>The National Pollutant Release Inventory (NPRI) </a:t>
            </a:r>
            <a:r>
              <a:rPr kumimoji="1" lang="en-CA" sz="1100" b="1" i="0" u="none" strike="noStrike" kern="1200" dirty="0">
                <a:solidFill>
                  <a:schemeClr val="tx1"/>
                </a:solidFill>
                <a:effectLst/>
                <a:latin typeface="Arial" charset="0"/>
                <a:ea typeface="Arial Unicode MS" pitchFamily="34" charset="-128"/>
                <a:cs typeface="Arial Unicode MS" pitchFamily="34" charset="-128"/>
              </a:rPr>
              <a:t>Academic Challenge </a:t>
            </a:r>
            <a:r>
              <a:rPr kumimoji="1" lang="en-CA" sz="1100" b="0" i="0" u="none" strike="noStrike" kern="1200" dirty="0">
                <a:solidFill>
                  <a:schemeClr val="tx1"/>
                </a:solidFill>
                <a:effectLst/>
                <a:latin typeface="Arial" charset="0"/>
                <a:ea typeface="Arial Unicode MS" pitchFamily="34" charset="-128"/>
                <a:cs typeface="Arial Unicode MS" pitchFamily="34" charset="-128"/>
              </a:rPr>
              <a:t>is a mentoring opportunity offered by Environment and Climate Changes Canada (ECCC) for college, </a:t>
            </a:r>
            <a:r>
              <a:rPr kumimoji="1" lang="en-CA" sz="1100" b="0" i="0" u="none" strike="noStrike" kern="1200" dirty="0" err="1">
                <a:solidFill>
                  <a:schemeClr val="tx1"/>
                </a:solidFill>
                <a:effectLst/>
                <a:latin typeface="Arial" charset="0"/>
                <a:ea typeface="Arial Unicode MS" pitchFamily="34" charset="-128"/>
                <a:cs typeface="Arial Unicode MS" pitchFamily="34" charset="-128"/>
              </a:rPr>
              <a:t>cégep</a:t>
            </a:r>
            <a:r>
              <a:rPr kumimoji="1" lang="en-CA" sz="1100" b="0" i="0" u="none" strike="noStrike" kern="1200" dirty="0">
                <a:solidFill>
                  <a:schemeClr val="tx1"/>
                </a:solidFill>
                <a:effectLst/>
                <a:latin typeface="Arial" charset="0"/>
                <a:ea typeface="Arial Unicode MS" pitchFamily="34" charset="-128"/>
                <a:cs typeface="Arial Unicode MS" pitchFamily="34" charset="-128"/>
              </a:rPr>
              <a:t> (Collège </a:t>
            </a:r>
            <a:r>
              <a:rPr kumimoji="1" lang="en-CA" sz="1100" b="0" i="0" u="none" strike="noStrike" kern="1200" dirty="0" err="1">
                <a:solidFill>
                  <a:schemeClr val="tx1"/>
                </a:solidFill>
                <a:effectLst/>
                <a:latin typeface="Arial" charset="0"/>
                <a:ea typeface="Arial Unicode MS" pitchFamily="34" charset="-128"/>
                <a:cs typeface="Arial Unicode MS" pitchFamily="34" charset="-128"/>
              </a:rPr>
              <a:t>d'enseignement</a:t>
            </a:r>
            <a:r>
              <a:rPr kumimoji="1" lang="en-CA" sz="1100" b="0" i="0" u="none" strike="noStrike" kern="1200" dirty="0">
                <a:solidFill>
                  <a:schemeClr val="tx1"/>
                </a:solidFill>
                <a:effectLst/>
                <a:latin typeface="Arial" charset="0"/>
                <a:ea typeface="Arial Unicode MS" pitchFamily="34" charset="-128"/>
                <a:cs typeface="Arial Unicode MS" pitchFamily="34" charset="-128"/>
              </a:rPr>
              <a:t> </a:t>
            </a:r>
            <a:r>
              <a:rPr kumimoji="1" lang="en-CA" sz="1100" b="0" i="0" u="none" strike="noStrike" kern="1200" dirty="0" err="1">
                <a:solidFill>
                  <a:schemeClr val="tx1"/>
                </a:solidFill>
                <a:effectLst/>
                <a:latin typeface="Arial" charset="0"/>
                <a:ea typeface="Arial Unicode MS" pitchFamily="34" charset="-128"/>
                <a:cs typeface="Arial Unicode MS" pitchFamily="34" charset="-128"/>
              </a:rPr>
              <a:t>général</a:t>
            </a:r>
            <a:r>
              <a:rPr kumimoji="1" lang="en-CA" sz="1100" b="0" i="0" u="none" strike="noStrike" kern="1200" dirty="0">
                <a:solidFill>
                  <a:schemeClr val="tx1"/>
                </a:solidFill>
                <a:effectLst/>
                <a:latin typeface="Arial" charset="0"/>
                <a:ea typeface="Arial Unicode MS" pitchFamily="34" charset="-128"/>
                <a:cs typeface="Arial Unicode MS" pitchFamily="34" charset="-128"/>
              </a:rPr>
              <a:t> et </a:t>
            </a:r>
            <a:r>
              <a:rPr kumimoji="1" lang="en-CA" sz="1100" b="0" i="0" u="none" strike="noStrike" kern="1200" dirty="0" err="1">
                <a:solidFill>
                  <a:schemeClr val="tx1"/>
                </a:solidFill>
                <a:effectLst/>
                <a:latin typeface="Arial" charset="0"/>
                <a:ea typeface="Arial Unicode MS" pitchFamily="34" charset="-128"/>
                <a:cs typeface="Arial Unicode MS" pitchFamily="34" charset="-128"/>
              </a:rPr>
              <a:t>professionnel</a:t>
            </a:r>
            <a:r>
              <a:rPr kumimoji="1" lang="en-CA" sz="1100" b="0" i="0" u="none" strike="noStrike" kern="1200" dirty="0">
                <a:solidFill>
                  <a:schemeClr val="tx1"/>
                </a:solidFill>
                <a:effectLst/>
                <a:latin typeface="Arial" charset="0"/>
                <a:ea typeface="Arial Unicode MS" pitchFamily="34" charset="-128"/>
                <a:cs typeface="Arial Unicode MS" pitchFamily="34" charset="-128"/>
              </a:rPr>
              <a:t>) and university students. The NPRI is Canada’s public inventory of pollutant releases to air, water and land, including pollutant disposals and transfers, from more than 7,000 facilities across various industrial sectors.</a:t>
            </a:r>
          </a:p>
          <a:p>
            <a:endParaRPr kumimoji="1" lang="en-CA" sz="1100" b="0" i="0" u="none" strike="noStrike" kern="1200" dirty="0">
              <a:solidFill>
                <a:schemeClr val="tx1"/>
              </a:solidFill>
              <a:effectLst/>
              <a:latin typeface="Arial" charset="0"/>
              <a:ea typeface="Arial Unicode MS" pitchFamily="34" charset="-128"/>
              <a:cs typeface="Arial Unicode MS" pitchFamily="34" charset="-128"/>
            </a:endParaRPr>
          </a:p>
          <a:p>
            <a:r>
              <a:rPr kumimoji="1" lang="en-CA" sz="1100" b="0" i="0" u="none" strike="noStrike" kern="1200" dirty="0">
                <a:solidFill>
                  <a:schemeClr val="tx1"/>
                </a:solidFill>
                <a:effectLst/>
                <a:latin typeface="Arial" charset="0"/>
                <a:ea typeface="Arial Unicode MS" pitchFamily="34" charset="-128"/>
                <a:cs typeface="Arial Unicode MS" pitchFamily="34" charset="-128"/>
              </a:rPr>
              <a:t>The goal of the Challenge is to encourage students to collaborate on current environmental topics and issues of concern and to advance science using actual pollution data from Canadian industries. The Challenge provides real work experience by encouraging students to conduct their own analysis, while also facilitating networking with environmental professionals.</a:t>
            </a:r>
          </a:p>
          <a:p>
            <a:pPr marL="158750" indent="0">
              <a:buNone/>
            </a:pPr>
            <a:endParaRPr lang="en-CA" dirty="0"/>
          </a:p>
        </p:txBody>
      </p:sp>
    </p:spTree>
    <p:extLst>
      <p:ext uri="{BB962C8B-B14F-4D97-AF65-F5344CB8AC3E}">
        <p14:creationId xmlns:p14="http://schemas.microsoft.com/office/powerpoint/2010/main" val="30602442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809A0A-EB7A-864A-39D7-92B29AA2611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DE9AC5C-5146-4491-BA6F-D7288570C913}"/>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8999B0BB-A2A2-9E82-7B98-A60BC761D96D}"/>
              </a:ext>
            </a:extLst>
          </p:cNvPr>
          <p:cNvSpPr>
            <a:spLocks noGrp="1"/>
          </p:cNvSpPr>
          <p:nvPr>
            <p:ph type="body" idx="1"/>
          </p:nvPr>
        </p:nvSpPr>
        <p:spPr/>
        <p:txBody>
          <a:bodyPr/>
          <a:lstStyle/>
          <a:p>
            <a:r>
              <a:rPr kumimoji="1" lang="en-CA" sz="1100" b="0" i="0" u="none" strike="noStrike" kern="1200" dirty="0">
                <a:solidFill>
                  <a:schemeClr val="tx1"/>
                </a:solidFill>
                <a:effectLst/>
                <a:latin typeface="Arial" charset="0"/>
                <a:ea typeface="Arial Unicode MS" pitchFamily="34" charset="-128"/>
                <a:cs typeface="Arial Unicode MS" pitchFamily="34" charset="-128"/>
              </a:rPr>
              <a:t>The National Pollutant Release Inventory (NPRI) </a:t>
            </a:r>
            <a:r>
              <a:rPr kumimoji="1" lang="en-CA" sz="1100" b="1" i="0" u="none" strike="noStrike" kern="1200" dirty="0">
                <a:solidFill>
                  <a:schemeClr val="tx1"/>
                </a:solidFill>
                <a:effectLst/>
                <a:latin typeface="Arial" charset="0"/>
                <a:ea typeface="Arial Unicode MS" pitchFamily="34" charset="-128"/>
                <a:cs typeface="Arial Unicode MS" pitchFamily="34" charset="-128"/>
              </a:rPr>
              <a:t>Academic Challenge </a:t>
            </a:r>
            <a:r>
              <a:rPr kumimoji="1" lang="en-CA" sz="1100" b="0" i="0" u="none" strike="noStrike" kern="1200" dirty="0">
                <a:solidFill>
                  <a:schemeClr val="tx1"/>
                </a:solidFill>
                <a:effectLst/>
                <a:latin typeface="Arial" charset="0"/>
                <a:ea typeface="Arial Unicode MS" pitchFamily="34" charset="-128"/>
                <a:cs typeface="Arial Unicode MS" pitchFamily="34" charset="-128"/>
              </a:rPr>
              <a:t>is a mentoring opportunity offered by Environment and Climate Changes Canada (ECCC) for college, </a:t>
            </a:r>
            <a:r>
              <a:rPr kumimoji="1" lang="en-CA" sz="1100" b="0" i="0" u="none" strike="noStrike" kern="1200" dirty="0" err="1">
                <a:solidFill>
                  <a:schemeClr val="tx1"/>
                </a:solidFill>
                <a:effectLst/>
                <a:latin typeface="Arial" charset="0"/>
                <a:ea typeface="Arial Unicode MS" pitchFamily="34" charset="-128"/>
                <a:cs typeface="Arial Unicode MS" pitchFamily="34" charset="-128"/>
              </a:rPr>
              <a:t>cégep</a:t>
            </a:r>
            <a:r>
              <a:rPr kumimoji="1" lang="en-CA" sz="1100" b="0" i="0" u="none" strike="noStrike" kern="1200" dirty="0">
                <a:solidFill>
                  <a:schemeClr val="tx1"/>
                </a:solidFill>
                <a:effectLst/>
                <a:latin typeface="Arial" charset="0"/>
                <a:ea typeface="Arial Unicode MS" pitchFamily="34" charset="-128"/>
                <a:cs typeface="Arial Unicode MS" pitchFamily="34" charset="-128"/>
              </a:rPr>
              <a:t> (Collège </a:t>
            </a:r>
            <a:r>
              <a:rPr kumimoji="1" lang="en-CA" sz="1100" b="0" i="0" u="none" strike="noStrike" kern="1200" dirty="0" err="1">
                <a:solidFill>
                  <a:schemeClr val="tx1"/>
                </a:solidFill>
                <a:effectLst/>
                <a:latin typeface="Arial" charset="0"/>
                <a:ea typeface="Arial Unicode MS" pitchFamily="34" charset="-128"/>
                <a:cs typeface="Arial Unicode MS" pitchFamily="34" charset="-128"/>
              </a:rPr>
              <a:t>d'enseignement</a:t>
            </a:r>
            <a:r>
              <a:rPr kumimoji="1" lang="en-CA" sz="1100" b="0" i="0" u="none" strike="noStrike" kern="1200" dirty="0">
                <a:solidFill>
                  <a:schemeClr val="tx1"/>
                </a:solidFill>
                <a:effectLst/>
                <a:latin typeface="Arial" charset="0"/>
                <a:ea typeface="Arial Unicode MS" pitchFamily="34" charset="-128"/>
                <a:cs typeface="Arial Unicode MS" pitchFamily="34" charset="-128"/>
              </a:rPr>
              <a:t> </a:t>
            </a:r>
            <a:r>
              <a:rPr kumimoji="1" lang="en-CA" sz="1100" b="0" i="0" u="none" strike="noStrike" kern="1200" dirty="0" err="1">
                <a:solidFill>
                  <a:schemeClr val="tx1"/>
                </a:solidFill>
                <a:effectLst/>
                <a:latin typeface="Arial" charset="0"/>
                <a:ea typeface="Arial Unicode MS" pitchFamily="34" charset="-128"/>
                <a:cs typeface="Arial Unicode MS" pitchFamily="34" charset="-128"/>
              </a:rPr>
              <a:t>général</a:t>
            </a:r>
            <a:r>
              <a:rPr kumimoji="1" lang="en-CA" sz="1100" b="0" i="0" u="none" strike="noStrike" kern="1200" dirty="0">
                <a:solidFill>
                  <a:schemeClr val="tx1"/>
                </a:solidFill>
                <a:effectLst/>
                <a:latin typeface="Arial" charset="0"/>
                <a:ea typeface="Arial Unicode MS" pitchFamily="34" charset="-128"/>
                <a:cs typeface="Arial Unicode MS" pitchFamily="34" charset="-128"/>
              </a:rPr>
              <a:t> et </a:t>
            </a:r>
            <a:r>
              <a:rPr kumimoji="1" lang="en-CA" sz="1100" b="0" i="0" u="none" strike="noStrike" kern="1200" dirty="0" err="1">
                <a:solidFill>
                  <a:schemeClr val="tx1"/>
                </a:solidFill>
                <a:effectLst/>
                <a:latin typeface="Arial" charset="0"/>
                <a:ea typeface="Arial Unicode MS" pitchFamily="34" charset="-128"/>
                <a:cs typeface="Arial Unicode MS" pitchFamily="34" charset="-128"/>
              </a:rPr>
              <a:t>professionnel</a:t>
            </a:r>
            <a:r>
              <a:rPr kumimoji="1" lang="en-CA" sz="1100" b="0" i="0" u="none" strike="noStrike" kern="1200" dirty="0">
                <a:solidFill>
                  <a:schemeClr val="tx1"/>
                </a:solidFill>
                <a:effectLst/>
                <a:latin typeface="Arial" charset="0"/>
                <a:ea typeface="Arial Unicode MS" pitchFamily="34" charset="-128"/>
                <a:cs typeface="Arial Unicode MS" pitchFamily="34" charset="-128"/>
              </a:rPr>
              <a:t>) and university students. The NPRI is Canada’s public inventory of pollutant releases to air, water and land, including pollutant disposals and transfers, from more than 7,000 facilities across various industrial sectors.</a:t>
            </a:r>
          </a:p>
          <a:p>
            <a:endParaRPr kumimoji="1" lang="en-CA" sz="1100" b="0" i="0" u="none" strike="noStrike" kern="1200" dirty="0">
              <a:solidFill>
                <a:schemeClr val="tx1"/>
              </a:solidFill>
              <a:effectLst/>
              <a:latin typeface="Arial" charset="0"/>
              <a:ea typeface="Arial Unicode MS" pitchFamily="34" charset="-128"/>
              <a:cs typeface="Arial Unicode MS" pitchFamily="34" charset="-128"/>
            </a:endParaRPr>
          </a:p>
          <a:p>
            <a:r>
              <a:rPr kumimoji="1" lang="en-CA" sz="1100" b="0" i="0" u="none" strike="noStrike" kern="1200" dirty="0">
                <a:solidFill>
                  <a:schemeClr val="tx1"/>
                </a:solidFill>
                <a:effectLst/>
                <a:latin typeface="Arial" charset="0"/>
                <a:ea typeface="Arial Unicode MS" pitchFamily="34" charset="-128"/>
                <a:cs typeface="Arial Unicode MS" pitchFamily="34" charset="-128"/>
              </a:rPr>
              <a:t>The goal of the Challenge is to encourage students to collaborate on current environmental topics and issues of concern and to advance science using actual pollution data from Canadian industries. The Challenge provides real work experience by encouraging students to conduct their own analysis, while also facilitating networking with environmental professionals.</a:t>
            </a:r>
          </a:p>
          <a:p>
            <a:pPr marL="158750" indent="0">
              <a:buNone/>
            </a:pPr>
            <a:endParaRPr lang="en-CA" dirty="0"/>
          </a:p>
        </p:txBody>
      </p:sp>
    </p:spTree>
    <p:extLst>
      <p:ext uri="{BB962C8B-B14F-4D97-AF65-F5344CB8AC3E}">
        <p14:creationId xmlns:p14="http://schemas.microsoft.com/office/powerpoint/2010/main" val="23773771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kumimoji="1" lang="en-CA" sz="1200" b="1" kern="1200" dirty="0">
                <a:solidFill>
                  <a:schemeClr val="tx1"/>
                </a:solidFill>
                <a:effectLst/>
                <a:latin typeface="Arial" charset="0"/>
                <a:ea typeface="Arial Unicode MS" pitchFamily="34" charset="-128"/>
                <a:cs typeface="Arial Unicode MS" pitchFamily="34" charset="-128"/>
              </a:rPr>
              <a:t>Questions to ask students: </a:t>
            </a:r>
            <a:r>
              <a:rPr kumimoji="1" lang="en-CA" sz="1200" kern="1200" dirty="0">
                <a:solidFill>
                  <a:schemeClr val="tx1"/>
                </a:solidFill>
                <a:effectLst/>
                <a:latin typeface="Arial" charset="0"/>
                <a:ea typeface="Arial Unicode MS" pitchFamily="34" charset="-128"/>
                <a:cs typeface="Arial Unicode MS" pitchFamily="34" charset="-128"/>
              </a:rPr>
              <a:t>What do you see? What do you wonder?</a:t>
            </a:r>
          </a:p>
          <a:p>
            <a:endParaRPr kumimoji="1" lang="en-CA" sz="1200" kern="1200" dirty="0">
              <a:solidFill>
                <a:schemeClr val="tx1"/>
              </a:solidFill>
              <a:effectLst/>
              <a:latin typeface="Arial" charset="0"/>
              <a:ea typeface="Arial Unicode MS" pitchFamily="34" charset="-128"/>
              <a:cs typeface="Arial Unicode MS" pitchFamily="34" charset="-128"/>
            </a:endParaRPr>
          </a:p>
          <a:p>
            <a:r>
              <a:rPr kumimoji="1" lang="en-CA" sz="1200" kern="1200" dirty="0">
                <a:solidFill>
                  <a:schemeClr val="tx1"/>
                </a:solidFill>
                <a:effectLst/>
                <a:latin typeface="Arial" charset="0"/>
                <a:ea typeface="Arial Unicode MS" pitchFamily="34" charset="-128"/>
                <a:cs typeface="Arial Unicode MS" pitchFamily="34" charset="-128"/>
              </a:rPr>
              <a:t>Since the program was created, many substances have been modified, added or deleted. It is important to </a:t>
            </a:r>
            <a:r>
              <a:rPr kumimoji="1" lang="en-CA" sz="1200" i="1" u="none" kern="1200" dirty="0">
                <a:solidFill>
                  <a:schemeClr val="tx1"/>
                </a:solidFill>
                <a:effectLst/>
                <a:latin typeface="Arial" charset="0"/>
                <a:ea typeface="Arial Unicode MS" pitchFamily="34" charset="-128"/>
                <a:cs typeface="Arial Unicode MS" pitchFamily="34" charset="-128"/>
              </a:rPr>
              <a:t>always</a:t>
            </a:r>
            <a:r>
              <a:rPr kumimoji="1" lang="en-CA" sz="1200" kern="1200" dirty="0">
                <a:solidFill>
                  <a:schemeClr val="tx1"/>
                </a:solidFill>
                <a:effectLst/>
                <a:latin typeface="Arial" charset="0"/>
                <a:ea typeface="Arial Unicode MS" pitchFamily="34" charset="-128"/>
                <a:cs typeface="Arial Unicode MS" pitchFamily="34" charset="-128"/>
              </a:rPr>
              <a:t> consult the </a:t>
            </a:r>
            <a:r>
              <a:rPr kumimoji="1" lang="en-CA" sz="1200" u="sng" kern="1200" dirty="0">
                <a:solidFill>
                  <a:schemeClr val="tx1"/>
                </a:solidFill>
                <a:effectLst/>
                <a:latin typeface="Arial" charset="0"/>
                <a:ea typeface="Arial Unicode MS" pitchFamily="34" charset="-128"/>
                <a:cs typeface="Arial Unicode MS" pitchFamily="34" charset="-128"/>
                <a:hlinkClick r:id="rId3"/>
              </a:rPr>
              <a:t>history of reporting requirements</a:t>
            </a:r>
            <a:r>
              <a:rPr kumimoji="1" lang="en-CA" sz="1200" kern="1200" dirty="0">
                <a:solidFill>
                  <a:schemeClr val="tx1"/>
                </a:solidFill>
                <a:effectLst/>
                <a:latin typeface="Arial" charset="0"/>
                <a:ea typeface="Arial Unicode MS" pitchFamily="34" charset="-128"/>
                <a:cs typeface="Arial Unicode MS" pitchFamily="34" charset="-128"/>
              </a:rPr>
              <a:t> (</a:t>
            </a:r>
            <a:r>
              <a:rPr kumimoji="1" lang="en-CA" sz="1200" u="sng" kern="1200" dirty="0">
                <a:solidFill>
                  <a:schemeClr val="tx1"/>
                </a:solidFill>
                <a:effectLst/>
                <a:latin typeface="Arial" charset="0"/>
                <a:ea typeface="Arial Unicode MS" pitchFamily="34" charset="-128"/>
                <a:cs typeface="Arial Unicode MS" pitchFamily="34" charset="-128"/>
              </a:rPr>
              <a:t>https://www.canada.ca/en/environment-climate-change/services/national-pollutant-release-inventory/substances-list/history-reporting-requirements.html</a:t>
            </a:r>
            <a:r>
              <a:rPr kumimoji="1" lang="en-CA" sz="1200" kern="1200" dirty="0">
                <a:solidFill>
                  <a:schemeClr val="tx1"/>
                </a:solidFill>
                <a:effectLst/>
                <a:latin typeface="Arial" charset="0"/>
                <a:ea typeface="Arial Unicode MS" pitchFamily="34" charset="-128"/>
                <a:cs typeface="Arial Unicode MS" pitchFamily="34" charset="-128"/>
              </a:rPr>
              <a:t>) before analyzing or interpreting NPRI data over time, to avoid false conclusions. For example, the chart shows that the addition of reporting on criteria air contaminants and the oil and gas extraction sector in 2002 and 2003 resulted in triple the number of facilities reporting to the NPRI. In addition, it is recommended to always use </a:t>
            </a:r>
            <a:r>
              <a:rPr kumimoji="1" lang="en-CA" sz="1200" u="sng" kern="1200" dirty="0">
                <a:solidFill>
                  <a:schemeClr val="tx1"/>
                </a:solidFill>
                <a:effectLst/>
                <a:latin typeface="Arial" charset="0"/>
                <a:ea typeface="Arial Unicode MS" pitchFamily="34" charset="-128"/>
                <a:cs typeface="Arial Unicode MS" pitchFamily="34" charset="-128"/>
              </a:rPr>
              <a:t>reviewed</a:t>
            </a:r>
            <a:r>
              <a:rPr kumimoji="1" lang="en-CA" sz="1200" kern="1200" dirty="0">
                <a:solidFill>
                  <a:schemeClr val="tx1"/>
                </a:solidFill>
                <a:effectLst/>
                <a:latin typeface="Arial" charset="0"/>
                <a:ea typeface="Arial Unicode MS" pitchFamily="34" charset="-128"/>
                <a:cs typeface="Arial Unicode MS" pitchFamily="34" charset="-128"/>
              </a:rPr>
              <a:t> NPRI data, which is usually published in December every year, for analyses, since preliminary data may contain errors.</a:t>
            </a:r>
            <a:endParaRPr kumimoji="1" lang="en-CA" sz="1400" kern="1200" dirty="0">
              <a:solidFill>
                <a:schemeClr val="tx1"/>
              </a:solidFill>
              <a:effectLst/>
              <a:latin typeface="Arial" charset="0"/>
              <a:ea typeface="Arial Unicode MS" pitchFamily="34" charset="-128"/>
              <a:cs typeface="Arial Unicode MS" pitchFamily="34" charset="-128"/>
            </a:endParaRPr>
          </a:p>
          <a:p>
            <a:pPr marL="158750" indent="0">
              <a:buNone/>
            </a:pPr>
            <a:endParaRPr kumimoji="1" lang="en-CA" sz="1400" kern="1200" dirty="0">
              <a:solidFill>
                <a:schemeClr val="tx1"/>
              </a:solidFill>
              <a:effectLst/>
              <a:latin typeface="Arial" charset="0"/>
              <a:ea typeface="Arial Unicode MS" pitchFamily="34" charset="-128"/>
              <a:cs typeface="Arial Unicode MS" pitchFamily="34" charset="-128"/>
            </a:endParaRPr>
          </a:p>
          <a:p>
            <a:pPr marL="158750" indent="0">
              <a:buNone/>
            </a:pPr>
            <a:r>
              <a:rPr kumimoji="1" lang="en-CA" sz="1200" kern="1200" dirty="0">
                <a:solidFill>
                  <a:schemeClr val="tx1"/>
                </a:solidFill>
                <a:effectLst/>
                <a:latin typeface="Arial" charset="0"/>
                <a:ea typeface="Arial Unicode MS" pitchFamily="34" charset="-128"/>
                <a:cs typeface="Arial Unicode MS" pitchFamily="34" charset="-128"/>
              </a:rPr>
              <a:t>Limitations</a:t>
            </a:r>
            <a:endParaRPr kumimoji="1" lang="en-CA" sz="1400" kern="1200" dirty="0">
              <a:solidFill>
                <a:schemeClr val="tx1"/>
              </a:solidFill>
              <a:effectLst/>
              <a:latin typeface="Arial" charset="0"/>
              <a:ea typeface="Arial Unicode MS" pitchFamily="34" charset="-128"/>
              <a:cs typeface="Arial Unicode MS" pitchFamily="34" charset="-128"/>
            </a:endParaRPr>
          </a:p>
          <a:p>
            <a:pPr marL="158750" indent="0">
              <a:buNone/>
            </a:pPr>
            <a:r>
              <a:rPr kumimoji="1" lang="en-CA" sz="1200" kern="1200" dirty="0">
                <a:solidFill>
                  <a:schemeClr val="tx1"/>
                </a:solidFill>
                <a:effectLst/>
                <a:latin typeface="Arial" charset="0"/>
                <a:ea typeface="Arial Unicode MS" pitchFamily="34" charset="-128"/>
                <a:cs typeface="Arial Unicode MS" pitchFamily="34" charset="-128"/>
              </a:rPr>
              <a:t> </a:t>
            </a:r>
            <a:endParaRPr kumimoji="1" lang="en-CA" sz="1400" kern="1200" dirty="0">
              <a:solidFill>
                <a:schemeClr val="tx1"/>
              </a:solidFill>
              <a:effectLst/>
              <a:latin typeface="Arial" charset="0"/>
              <a:ea typeface="Arial Unicode MS" pitchFamily="34" charset="-128"/>
              <a:cs typeface="Arial Unicode MS" pitchFamily="34" charset="-128"/>
            </a:endParaRPr>
          </a:p>
          <a:p>
            <a:pPr marL="628650" lvl="1" indent="-171450">
              <a:buFont typeface="Arial" panose="020B0604020202020204" pitchFamily="34" charset="0"/>
              <a:buChar char="•"/>
            </a:pPr>
            <a:r>
              <a:rPr kumimoji="1" lang="en-CA" sz="1200" kern="1200" dirty="0">
                <a:solidFill>
                  <a:schemeClr val="tx1"/>
                </a:solidFill>
                <a:effectLst/>
                <a:latin typeface="Arial" charset="0"/>
                <a:ea typeface="Arial Unicode MS" pitchFamily="34" charset="-128"/>
                <a:cs typeface="Arial Unicode MS" pitchFamily="34" charset="-128"/>
              </a:rPr>
              <a:t>Although the NPRI gathers extensive data on pollution, it does not cover all sources of pollution and substances in Canada;</a:t>
            </a:r>
            <a:endParaRPr kumimoji="1" lang="en-CA" sz="1400" kern="1200" dirty="0">
              <a:solidFill>
                <a:schemeClr val="tx1"/>
              </a:solidFill>
              <a:effectLst/>
              <a:latin typeface="Arial" charset="0"/>
              <a:ea typeface="Arial Unicode MS" pitchFamily="34" charset="-128"/>
              <a:cs typeface="Arial Unicode MS" pitchFamily="34" charset="-128"/>
            </a:endParaRPr>
          </a:p>
          <a:p>
            <a:pPr marL="628650" lvl="1" indent="-171450">
              <a:buFont typeface="Arial" panose="020B0604020202020204" pitchFamily="34" charset="0"/>
              <a:buChar char="•"/>
            </a:pPr>
            <a:r>
              <a:rPr kumimoji="1" lang="en-CA" sz="1200" kern="1200" dirty="0">
                <a:solidFill>
                  <a:schemeClr val="tx1"/>
                </a:solidFill>
                <a:effectLst/>
                <a:latin typeface="Arial" charset="0"/>
                <a:ea typeface="Arial Unicode MS" pitchFamily="34" charset="-128"/>
                <a:cs typeface="Arial Unicode MS" pitchFamily="34" charset="-128"/>
              </a:rPr>
              <a:t>Substances tracked by the NPRI all have distinct properties and vary in toxicity, so they cannot be directly compared to one other;</a:t>
            </a:r>
            <a:endParaRPr kumimoji="1" lang="en-CA" sz="1400" kern="1200" dirty="0">
              <a:solidFill>
                <a:schemeClr val="tx1"/>
              </a:solidFill>
              <a:effectLst/>
              <a:latin typeface="Arial" charset="0"/>
              <a:ea typeface="Arial Unicode MS" pitchFamily="34" charset="-128"/>
              <a:cs typeface="Arial Unicode MS" pitchFamily="34" charset="-128"/>
            </a:endParaRPr>
          </a:p>
          <a:p>
            <a:pPr marL="628650" marR="0" lvl="1"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kumimoji="1" lang="en-CA" sz="1200" kern="1200" dirty="0">
                <a:solidFill>
                  <a:schemeClr val="tx1"/>
                </a:solidFill>
                <a:effectLst/>
                <a:latin typeface="Arial" charset="0"/>
                <a:ea typeface="Arial Unicode MS" pitchFamily="34" charset="-128"/>
                <a:cs typeface="Arial Unicode MS" pitchFamily="34" charset="-128"/>
              </a:rPr>
              <a:t>Risks to the environment or human health from substances cannot be determined based solely on NPRI data. Other resources, such as the </a:t>
            </a:r>
            <a:r>
              <a:rPr kumimoji="1" lang="en-CA" sz="1200" u="sng" kern="1200" dirty="0">
                <a:solidFill>
                  <a:srgbClr val="C00000"/>
                </a:solidFill>
                <a:effectLst/>
                <a:latin typeface="Arial" charset="0"/>
                <a:ea typeface="Arial Unicode MS" pitchFamily="34" charset="-128"/>
                <a:cs typeface="Arial Unicode MS" pitchFamily="34" charset="-128"/>
                <a:hlinkClick r:id="rId4">
                  <a:extLst>
                    <a:ext uri="{A12FA001-AC4F-418D-AE19-62706E023703}">
                      <ahyp:hlinkClr xmlns:ahyp="http://schemas.microsoft.com/office/drawing/2018/hyperlinkcolor" val="tx"/>
                    </a:ext>
                  </a:extLst>
                </a:hlinkClick>
              </a:rPr>
              <a:t>Chemicals Management Plan</a:t>
            </a:r>
            <a:r>
              <a:rPr kumimoji="1" lang="en-CA" sz="1200" u="sng" kern="1200" dirty="0">
                <a:solidFill>
                  <a:srgbClr val="C00000"/>
                </a:solidFill>
                <a:effectLst/>
                <a:latin typeface="Arial" charset="0"/>
                <a:ea typeface="Arial Unicode MS" pitchFamily="34" charset="-128"/>
                <a:cs typeface="Arial Unicode MS" pitchFamily="34" charset="-128"/>
              </a:rPr>
              <a:t> </a:t>
            </a:r>
            <a:r>
              <a:rPr kumimoji="1" lang="en-CA" sz="1200" b="0" i="0" u="none" strike="noStrike" kern="1200" cap="none" spc="0" normalizeH="0" baseline="0" noProof="0" dirty="0">
                <a:ln>
                  <a:noFill/>
                </a:ln>
                <a:solidFill>
                  <a:srgbClr val="C00000"/>
                </a:solidFill>
                <a:effectLst/>
                <a:uLnTx/>
                <a:uFillTx/>
                <a:latin typeface="Arial" charset="0"/>
                <a:ea typeface="Arial Unicode MS" pitchFamily="34" charset="-128"/>
                <a:cs typeface="Arial Unicode MS" pitchFamily="34" charset="-128"/>
              </a:rPr>
              <a:t>(</a:t>
            </a:r>
            <a:r>
              <a:rPr kumimoji="1" lang="en-CA" sz="1200" b="0" i="0" u="sng" strike="noStrike" kern="1200" cap="none" spc="0" normalizeH="0" baseline="0" noProof="0" dirty="0">
                <a:ln>
                  <a:noFill/>
                </a:ln>
                <a:solidFill>
                  <a:srgbClr val="C00000"/>
                </a:solidFill>
                <a:effectLst/>
                <a:uLnTx/>
                <a:uFillTx/>
                <a:latin typeface="Arial" charset="0"/>
                <a:ea typeface="Arial Unicode MS" pitchFamily="34" charset="-128"/>
                <a:cs typeface="Arial Unicode MS" pitchFamily="34" charset="-128"/>
              </a:rPr>
              <a:t>https://www.canada.ca/en/health-canada/services/chemical-substances/chemicals-management-plan.html</a:t>
            </a:r>
            <a:r>
              <a:rPr kumimoji="1" lang="en-CA" sz="1200" b="0" i="0" u="none" strike="noStrike" kern="1200" cap="none" spc="0" normalizeH="0" baseline="0" noProof="0" dirty="0">
                <a:ln>
                  <a:noFill/>
                </a:ln>
                <a:solidFill>
                  <a:srgbClr val="C00000"/>
                </a:solidFill>
                <a:effectLst/>
                <a:uLnTx/>
                <a:uFillTx/>
                <a:latin typeface="Arial" charset="0"/>
                <a:ea typeface="Arial Unicode MS" pitchFamily="34" charset="-128"/>
                <a:cs typeface="Arial Unicode MS" pitchFamily="34" charset="-128"/>
              </a:rPr>
              <a:t>)</a:t>
            </a:r>
            <a:r>
              <a:rPr kumimoji="1" lang="en-CA" sz="1200" kern="1200" dirty="0">
                <a:solidFill>
                  <a:schemeClr val="tx1"/>
                </a:solidFill>
                <a:effectLst/>
                <a:latin typeface="Arial" charset="0"/>
                <a:ea typeface="Arial Unicode MS" pitchFamily="34" charset="-128"/>
                <a:cs typeface="Arial Unicode MS" pitchFamily="34" charset="-128"/>
              </a:rPr>
              <a:t>, </a:t>
            </a:r>
            <a:r>
              <a:rPr kumimoji="1" lang="en-CA" sz="1200" u="sng" kern="1200" dirty="0">
                <a:solidFill>
                  <a:schemeClr val="tx1"/>
                </a:solidFill>
                <a:effectLst/>
                <a:latin typeface="Arial" charset="0"/>
                <a:ea typeface="Arial Unicode MS" pitchFamily="34" charset="-128"/>
                <a:cs typeface="Arial Unicode MS" pitchFamily="34" charset="-128"/>
                <a:hlinkClick r:id="rId5"/>
              </a:rPr>
              <a:t>the toxic substances list</a:t>
            </a:r>
            <a:r>
              <a:rPr kumimoji="1" lang="en-CA" sz="1200" kern="1200" dirty="0">
                <a:solidFill>
                  <a:schemeClr val="tx1"/>
                </a:solidFill>
                <a:effectLst/>
                <a:latin typeface="Arial" charset="0"/>
                <a:ea typeface="Arial Unicode MS" pitchFamily="34" charset="-128"/>
                <a:cs typeface="Arial Unicode MS" pitchFamily="34" charset="-128"/>
              </a:rPr>
              <a:t> (</a:t>
            </a:r>
            <a:r>
              <a:rPr kumimoji="1" lang="en-CA" sz="1200" u="sng" kern="1200" dirty="0">
                <a:solidFill>
                  <a:schemeClr val="tx1"/>
                </a:solidFill>
                <a:effectLst/>
                <a:latin typeface="Arial" charset="0"/>
                <a:ea typeface="Arial Unicode MS" pitchFamily="34" charset="-128"/>
                <a:cs typeface="Arial Unicode MS" pitchFamily="34" charset="-128"/>
              </a:rPr>
              <a:t>https://www.canada.ca/en/environment-climate-change/services/canadian-environmental-protection-act-registry/substances-list/toxic/schedule-1.html</a:t>
            </a:r>
            <a:r>
              <a:rPr kumimoji="1" lang="en-CA" sz="1200" kern="1200" dirty="0">
                <a:solidFill>
                  <a:schemeClr val="tx1"/>
                </a:solidFill>
                <a:effectLst/>
                <a:latin typeface="Arial" charset="0"/>
                <a:ea typeface="Arial Unicode MS" pitchFamily="34" charset="-128"/>
                <a:cs typeface="Arial Unicode MS" pitchFamily="34" charset="-128"/>
              </a:rPr>
              <a:t>) and potential for exposure to the substance must be considered;</a:t>
            </a:r>
            <a:endParaRPr kumimoji="1" lang="en-CA" sz="1400" kern="1200" dirty="0">
              <a:solidFill>
                <a:schemeClr val="tx1"/>
              </a:solidFill>
              <a:effectLst/>
              <a:latin typeface="Arial" charset="0"/>
              <a:ea typeface="Arial Unicode MS" pitchFamily="34" charset="-128"/>
              <a:cs typeface="Arial Unicode MS" pitchFamily="34" charset="-128"/>
            </a:endParaRPr>
          </a:p>
          <a:p>
            <a:pPr marL="628650" lvl="1" indent="-171450">
              <a:buFont typeface="Arial" panose="020B0604020202020204" pitchFamily="34" charset="0"/>
              <a:buChar char="•"/>
            </a:pPr>
            <a:r>
              <a:rPr kumimoji="1" lang="en-CA" sz="1200" kern="1200" dirty="0">
                <a:solidFill>
                  <a:schemeClr val="tx1"/>
                </a:solidFill>
                <a:effectLst/>
                <a:latin typeface="Arial" charset="0"/>
                <a:ea typeface="Arial Unicode MS" pitchFamily="34" charset="-128"/>
                <a:cs typeface="Arial Unicode MS" pitchFamily="34" charset="-128"/>
              </a:rPr>
              <a:t>Reporting requirements have changed over time and can affect data interpretation. For example, changes made to reporting thresholds, the addition or deletion of substances and/or target activities, changes in units of measure; and</a:t>
            </a:r>
            <a:endParaRPr kumimoji="1" lang="en-CA" sz="1400" kern="1200" dirty="0">
              <a:solidFill>
                <a:schemeClr val="tx1"/>
              </a:solidFill>
              <a:effectLst/>
              <a:latin typeface="Arial" charset="0"/>
              <a:ea typeface="Arial Unicode MS" pitchFamily="34" charset="-128"/>
              <a:cs typeface="Arial Unicode MS" pitchFamily="34" charset="-128"/>
            </a:endParaRPr>
          </a:p>
          <a:p>
            <a:pPr marL="628650" lvl="1" indent="-171450">
              <a:buFont typeface="Arial" panose="020B0604020202020204" pitchFamily="34" charset="0"/>
              <a:buChar char="•"/>
            </a:pPr>
            <a:r>
              <a:rPr kumimoji="1" lang="en-CA" sz="1200" kern="1200" dirty="0">
                <a:solidFill>
                  <a:schemeClr val="tx1"/>
                </a:solidFill>
                <a:effectLst/>
                <a:latin typeface="Arial" charset="0"/>
                <a:ea typeface="Arial Unicode MS" pitchFamily="34" charset="-128"/>
                <a:cs typeface="Arial Unicode MS" pitchFamily="34" charset="-128"/>
              </a:rPr>
              <a:t>The NPRI does not include data reported by facilities to other programs and under other regulations, such as provincial programs.</a:t>
            </a:r>
            <a:endParaRPr kumimoji="1" lang="en-CA" sz="1400" kern="1200" dirty="0">
              <a:solidFill>
                <a:schemeClr val="tx1"/>
              </a:solidFill>
              <a:effectLst/>
              <a:latin typeface="Arial" charset="0"/>
              <a:ea typeface="Arial Unicode MS" pitchFamily="34" charset="-128"/>
              <a:cs typeface="Arial Unicode MS" pitchFamily="34" charset="-128"/>
            </a:endParaRPr>
          </a:p>
          <a:p>
            <a:pPr marL="158750" indent="0">
              <a:buNone/>
            </a:pPr>
            <a:endParaRPr lang="en-CA" dirty="0"/>
          </a:p>
        </p:txBody>
      </p:sp>
    </p:spTree>
    <p:extLst>
      <p:ext uri="{BB962C8B-B14F-4D97-AF65-F5344CB8AC3E}">
        <p14:creationId xmlns:p14="http://schemas.microsoft.com/office/powerpoint/2010/main" val="13049511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kumimoji="1" lang="en-CA" sz="1200" b="1" kern="1200" dirty="0">
                <a:solidFill>
                  <a:schemeClr val="tx1"/>
                </a:solidFill>
                <a:effectLst/>
                <a:latin typeface="Arial" charset="0"/>
                <a:ea typeface="Arial Unicode MS" pitchFamily="34" charset="-128"/>
                <a:cs typeface="Arial Unicode MS" pitchFamily="34" charset="-128"/>
              </a:rPr>
              <a:t>Questions to ask students: </a:t>
            </a:r>
            <a:r>
              <a:rPr kumimoji="1" lang="en-CA" sz="1200" kern="1200" dirty="0">
                <a:solidFill>
                  <a:schemeClr val="tx1"/>
                </a:solidFill>
                <a:effectLst/>
                <a:latin typeface="Arial" charset="0"/>
                <a:ea typeface="Arial Unicode MS" pitchFamily="34" charset="-128"/>
                <a:cs typeface="Arial Unicode MS" pitchFamily="34" charset="-128"/>
              </a:rPr>
              <a:t>What do you see? What do you wonder?</a:t>
            </a:r>
          </a:p>
          <a:p>
            <a:endParaRPr kumimoji="1" lang="en-CA" sz="1200" kern="1200" dirty="0">
              <a:solidFill>
                <a:schemeClr val="tx1"/>
              </a:solidFill>
              <a:effectLst/>
              <a:latin typeface="Arial" charset="0"/>
              <a:ea typeface="Arial Unicode MS" pitchFamily="34" charset="-128"/>
              <a:cs typeface="Arial Unicode MS" pitchFamily="34" charset="-128"/>
            </a:endParaRPr>
          </a:p>
          <a:p>
            <a:r>
              <a:rPr kumimoji="1" lang="en-CA" sz="1200" kern="1200" dirty="0">
                <a:solidFill>
                  <a:schemeClr val="tx1"/>
                </a:solidFill>
                <a:effectLst/>
                <a:latin typeface="Arial" charset="0"/>
                <a:ea typeface="Arial Unicode MS" pitchFamily="34" charset="-128"/>
                <a:cs typeface="Arial Unicode MS" pitchFamily="34" charset="-128"/>
              </a:rPr>
              <a:t>Since the program was created, many substances have been modified, added or deleted. It is important to </a:t>
            </a:r>
            <a:r>
              <a:rPr kumimoji="1" lang="en-CA" sz="1200" i="1" u="none" kern="1200" dirty="0">
                <a:solidFill>
                  <a:schemeClr val="tx1"/>
                </a:solidFill>
                <a:effectLst/>
                <a:latin typeface="Arial" charset="0"/>
                <a:ea typeface="Arial Unicode MS" pitchFamily="34" charset="-128"/>
                <a:cs typeface="Arial Unicode MS" pitchFamily="34" charset="-128"/>
              </a:rPr>
              <a:t>always</a:t>
            </a:r>
            <a:r>
              <a:rPr kumimoji="1" lang="en-CA" sz="1200" kern="1200" dirty="0">
                <a:solidFill>
                  <a:schemeClr val="tx1"/>
                </a:solidFill>
                <a:effectLst/>
                <a:latin typeface="Arial" charset="0"/>
                <a:ea typeface="Arial Unicode MS" pitchFamily="34" charset="-128"/>
                <a:cs typeface="Arial Unicode MS" pitchFamily="34" charset="-128"/>
              </a:rPr>
              <a:t> consult the </a:t>
            </a:r>
            <a:r>
              <a:rPr kumimoji="1" lang="en-CA" sz="1200" u="sng" kern="1200" dirty="0">
                <a:solidFill>
                  <a:schemeClr val="tx1"/>
                </a:solidFill>
                <a:effectLst/>
                <a:latin typeface="Arial" charset="0"/>
                <a:ea typeface="Arial Unicode MS" pitchFamily="34" charset="-128"/>
                <a:cs typeface="Arial Unicode MS" pitchFamily="34" charset="-128"/>
                <a:hlinkClick r:id="rId3"/>
              </a:rPr>
              <a:t>history of reporting requirements</a:t>
            </a:r>
            <a:r>
              <a:rPr kumimoji="1" lang="en-CA" sz="1200" kern="1200" dirty="0">
                <a:solidFill>
                  <a:schemeClr val="tx1"/>
                </a:solidFill>
                <a:effectLst/>
                <a:latin typeface="Arial" charset="0"/>
                <a:ea typeface="Arial Unicode MS" pitchFamily="34" charset="-128"/>
                <a:cs typeface="Arial Unicode MS" pitchFamily="34" charset="-128"/>
              </a:rPr>
              <a:t> (</a:t>
            </a:r>
            <a:r>
              <a:rPr kumimoji="1" lang="en-CA" sz="1200" u="sng" kern="1200" dirty="0">
                <a:solidFill>
                  <a:schemeClr val="tx1"/>
                </a:solidFill>
                <a:effectLst/>
                <a:latin typeface="Arial" charset="0"/>
                <a:ea typeface="Arial Unicode MS" pitchFamily="34" charset="-128"/>
                <a:cs typeface="Arial Unicode MS" pitchFamily="34" charset="-128"/>
              </a:rPr>
              <a:t>https://www.canada.ca/en/environment-climate-change/services/national-pollutant-release-inventory/substances-list/history-reporting-requirements.html</a:t>
            </a:r>
            <a:r>
              <a:rPr kumimoji="1" lang="en-CA" sz="1200" kern="1200" dirty="0">
                <a:solidFill>
                  <a:schemeClr val="tx1"/>
                </a:solidFill>
                <a:effectLst/>
                <a:latin typeface="Arial" charset="0"/>
                <a:ea typeface="Arial Unicode MS" pitchFamily="34" charset="-128"/>
                <a:cs typeface="Arial Unicode MS" pitchFamily="34" charset="-128"/>
              </a:rPr>
              <a:t>) before analyzing or interpreting NPRI data over time, to avoid false conclusions. For example, the chart shows that the addition of reporting on criteria air contaminants and the oil and gas extraction sector in 2002 and 2003 resulted in triple the number of facilities reporting to the NPRI. In addition, it is recommended to always use </a:t>
            </a:r>
            <a:r>
              <a:rPr kumimoji="1" lang="en-CA" sz="1200" u="sng" kern="1200" dirty="0">
                <a:solidFill>
                  <a:schemeClr val="tx1"/>
                </a:solidFill>
                <a:effectLst/>
                <a:latin typeface="Arial" charset="0"/>
                <a:ea typeface="Arial Unicode MS" pitchFamily="34" charset="-128"/>
                <a:cs typeface="Arial Unicode MS" pitchFamily="34" charset="-128"/>
              </a:rPr>
              <a:t>reviewed</a:t>
            </a:r>
            <a:r>
              <a:rPr kumimoji="1" lang="en-CA" sz="1200" kern="1200" dirty="0">
                <a:solidFill>
                  <a:schemeClr val="tx1"/>
                </a:solidFill>
                <a:effectLst/>
                <a:latin typeface="Arial" charset="0"/>
                <a:ea typeface="Arial Unicode MS" pitchFamily="34" charset="-128"/>
                <a:cs typeface="Arial Unicode MS" pitchFamily="34" charset="-128"/>
              </a:rPr>
              <a:t> NPRI data, which is usually published in December every year, for analyses, since preliminary data may contain errors.</a:t>
            </a:r>
            <a:endParaRPr kumimoji="1" lang="en-CA" sz="1400" kern="1200" dirty="0">
              <a:solidFill>
                <a:schemeClr val="tx1"/>
              </a:solidFill>
              <a:effectLst/>
              <a:latin typeface="Arial" charset="0"/>
              <a:ea typeface="Arial Unicode MS" pitchFamily="34" charset="-128"/>
              <a:cs typeface="Arial Unicode MS" pitchFamily="34" charset="-128"/>
            </a:endParaRPr>
          </a:p>
          <a:p>
            <a:pPr marL="158750" indent="0">
              <a:buNone/>
            </a:pPr>
            <a:endParaRPr kumimoji="1" lang="en-CA" sz="1400" kern="1200" dirty="0">
              <a:solidFill>
                <a:schemeClr val="tx1"/>
              </a:solidFill>
              <a:effectLst/>
              <a:latin typeface="Arial" charset="0"/>
              <a:ea typeface="Arial Unicode MS" pitchFamily="34" charset="-128"/>
              <a:cs typeface="Arial Unicode MS" pitchFamily="34" charset="-128"/>
            </a:endParaRPr>
          </a:p>
          <a:p>
            <a:pPr marL="158750" indent="0">
              <a:buNone/>
            </a:pPr>
            <a:r>
              <a:rPr kumimoji="1" lang="en-CA" sz="1200" kern="1200" dirty="0">
                <a:solidFill>
                  <a:schemeClr val="tx1"/>
                </a:solidFill>
                <a:effectLst/>
                <a:latin typeface="Arial" charset="0"/>
                <a:ea typeface="Arial Unicode MS" pitchFamily="34" charset="-128"/>
                <a:cs typeface="Arial Unicode MS" pitchFamily="34" charset="-128"/>
              </a:rPr>
              <a:t>Limitations</a:t>
            </a:r>
            <a:endParaRPr kumimoji="1" lang="en-CA" sz="1400" kern="1200" dirty="0">
              <a:solidFill>
                <a:schemeClr val="tx1"/>
              </a:solidFill>
              <a:effectLst/>
              <a:latin typeface="Arial" charset="0"/>
              <a:ea typeface="Arial Unicode MS" pitchFamily="34" charset="-128"/>
              <a:cs typeface="Arial Unicode MS" pitchFamily="34" charset="-128"/>
            </a:endParaRPr>
          </a:p>
          <a:p>
            <a:pPr marL="158750" indent="0">
              <a:buNone/>
            </a:pPr>
            <a:r>
              <a:rPr kumimoji="1" lang="en-CA" sz="1200" kern="1200" dirty="0">
                <a:solidFill>
                  <a:schemeClr val="tx1"/>
                </a:solidFill>
                <a:effectLst/>
                <a:latin typeface="Arial" charset="0"/>
                <a:ea typeface="Arial Unicode MS" pitchFamily="34" charset="-128"/>
                <a:cs typeface="Arial Unicode MS" pitchFamily="34" charset="-128"/>
              </a:rPr>
              <a:t> </a:t>
            </a:r>
            <a:endParaRPr kumimoji="1" lang="en-CA" sz="1400" kern="1200" dirty="0">
              <a:solidFill>
                <a:schemeClr val="tx1"/>
              </a:solidFill>
              <a:effectLst/>
              <a:latin typeface="Arial" charset="0"/>
              <a:ea typeface="Arial Unicode MS" pitchFamily="34" charset="-128"/>
              <a:cs typeface="Arial Unicode MS" pitchFamily="34" charset="-128"/>
            </a:endParaRPr>
          </a:p>
          <a:p>
            <a:pPr marL="628650" lvl="1" indent="-171450">
              <a:buFont typeface="Arial" panose="020B0604020202020204" pitchFamily="34" charset="0"/>
              <a:buChar char="•"/>
            </a:pPr>
            <a:r>
              <a:rPr kumimoji="1" lang="en-CA" sz="1200" kern="1200" dirty="0">
                <a:solidFill>
                  <a:schemeClr val="tx1"/>
                </a:solidFill>
                <a:effectLst/>
                <a:latin typeface="Arial" charset="0"/>
                <a:ea typeface="Arial Unicode MS" pitchFamily="34" charset="-128"/>
                <a:cs typeface="Arial Unicode MS" pitchFamily="34" charset="-128"/>
              </a:rPr>
              <a:t>Although the NPRI gathers extensive data on pollution, it does not cover all sources of pollution and substances in Canada;</a:t>
            </a:r>
            <a:endParaRPr kumimoji="1" lang="en-CA" sz="1400" kern="1200" dirty="0">
              <a:solidFill>
                <a:schemeClr val="tx1"/>
              </a:solidFill>
              <a:effectLst/>
              <a:latin typeface="Arial" charset="0"/>
              <a:ea typeface="Arial Unicode MS" pitchFamily="34" charset="-128"/>
              <a:cs typeface="Arial Unicode MS" pitchFamily="34" charset="-128"/>
            </a:endParaRPr>
          </a:p>
          <a:p>
            <a:pPr marL="628650" lvl="1" indent="-171450">
              <a:buFont typeface="Arial" panose="020B0604020202020204" pitchFamily="34" charset="0"/>
              <a:buChar char="•"/>
            </a:pPr>
            <a:r>
              <a:rPr kumimoji="1" lang="en-CA" sz="1200" kern="1200" dirty="0">
                <a:solidFill>
                  <a:schemeClr val="tx1"/>
                </a:solidFill>
                <a:effectLst/>
                <a:latin typeface="Arial" charset="0"/>
                <a:ea typeface="Arial Unicode MS" pitchFamily="34" charset="-128"/>
                <a:cs typeface="Arial Unicode MS" pitchFamily="34" charset="-128"/>
              </a:rPr>
              <a:t>Substances tracked by the NPRI all have distinct properties and vary in toxicity, so they cannot be directly compared to one other;</a:t>
            </a:r>
            <a:endParaRPr kumimoji="1" lang="en-CA" sz="1400" kern="1200" dirty="0">
              <a:solidFill>
                <a:schemeClr val="tx1"/>
              </a:solidFill>
              <a:effectLst/>
              <a:latin typeface="Arial" charset="0"/>
              <a:ea typeface="Arial Unicode MS" pitchFamily="34" charset="-128"/>
              <a:cs typeface="Arial Unicode MS" pitchFamily="34" charset="-128"/>
            </a:endParaRPr>
          </a:p>
          <a:p>
            <a:pPr marL="628650" marR="0" lvl="1"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kumimoji="1" lang="en-CA" sz="1200" kern="1200" dirty="0">
                <a:solidFill>
                  <a:schemeClr val="tx1"/>
                </a:solidFill>
                <a:effectLst/>
                <a:latin typeface="Arial" charset="0"/>
                <a:ea typeface="Arial Unicode MS" pitchFamily="34" charset="-128"/>
                <a:cs typeface="Arial Unicode MS" pitchFamily="34" charset="-128"/>
              </a:rPr>
              <a:t>Risks to the environment or human health from substances cannot be determined based solely on NPRI data. Other resources, such as the </a:t>
            </a:r>
            <a:r>
              <a:rPr kumimoji="1" lang="en-CA" sz="1200" u="sng" kern="1200" dirty="0">
                <a:solidFill>
                  <a:srgbClr val="C00000"/>
                </a:solidFill>
                <a:effectLst/>
                <a:latin typeface="Arial" charset="0"/>
                <a:ea typeface="Arial Unicode MS" pitchFamily="34" charset="-128"/>
                <a:cs typeface="Arial Unicode MS" pitchFamily="34" charset="-128"/>
                <a:hlinkClick r:id="rId4">
                  <a:extLst>
                    <a:ext uri="{A12FA001-AC4F-418D-AE19-62706E023703}">
                      <ahyp:hlinkClr xmlns:ahyp="http://schemas.microsoft.com/office/drawing/2018/hyperlinkcolor" val="tx"/>
                    </a:ext>
                  </a:extLst>
                </a:hlinkClick>
              </a:rPr>
              <a:t>Chemicals Management Plan</a:t>
            </a:r>
            <a:r>
              <a:rPr kumimoji="1" lang="en-CA" sz="1200" u="sng" kern="1200" dirty="0">
                <a:solidFill>
                  <a:srgbClr val="C00000"/>
                </a:solidFill>
                <a:effectLst/>
                <a:latin typeface="Arial" charset="0"/>
                <a:ea typeface="Arial Unicode MS" pitchFamily="34" charset="-128"/>
                <a:cs typeface="Arial Unicode MS" pitchFamily="34" charset="-128"/>
              </a:rPr>
              <a:t> </a:t>
            </a:r>
            <a:r>
              <a:rPr kumimoji="1" lang="en-CA" sz="1200" b="0" i="0" u="none" strike="noStrike" kern="1200" cap="none" spc="0" normalizeH="0" baseline="0" noProof="0" dirty="0">
                <a:ln>
                  <a:noFill/>
                </a:ln>
                <a:solidFill>
                  <a:srgbClr val="C00000"/>
                </a:solidFill>
                <a:effectLst/>
                <a:uLnTx/>
                <a:uFillTx/>
                <a:latin typeface="Arial" charset="0"/>
                <a:ea typeface="Arial Unicode MS" pitchFamily="34" charset="-128"/>
                <a:cs typeface="Arial Unicode MS" pitchFamily="34" charset="-128"/>
              </a:rPr>
              <a:t>(</a:t>
            </a:r>
            <a:r>
              <a:rPr kumimoji="1" lang="en-CA" sz="1200" b="0" i="0" u="sng" strike="noStrike" kern="1200" cap="none" spc="0" normalizeH="0" baseline="0" noProof="0" dirty="0">
                <a:ln>
                  <a:noFill/>
                </a:ln>
                <a:solidFill>
                  <a:srgbClr val="C00000"/>
                </a:solidFill>
                <a:effectLst/>
                <a:uLnTx/>
                <a:uFillTx/>
                <a:latin typeface="Arial" charset="0"/>
                <a:ea typeface="Arial Unicode MS" pitchFamily="34" charset="-128"/>
                <a:cs typeface="Arial Unicode MS" pitchFamily="34" charset="-128"/>
              </a:rPr>
              <a:t>https://www.canada.ca/en/health-canada/services/chemical-substances/chemicals-management-plan.html</a:t>
            </a:r>
            <a:r>
              <a:rPr kumimoji="1" lang="en-CA" sz="1200" b="0" i="0" u="none" strike="noStrike" kern="1200" cap="none" spc="0" normalizeH="0" baseline="0" noProof="0" dirty="0">
                <a:ln>
                  <a:noFill/>
                </a:ln>
                <a:solidFill>
                  <a:srgbClr val="C00000"/>
                </a:solidFill>
                <a:effectLst/>
                <a:uLnTx/>
                <a:uFillTx/>
                <a:latin typeface="Arial" charset="0"/>
                <a:ea typeface="Arial Unicode MS" pitchFamily="34" charset="-128"/>
                <a:cs typeface="Arial Unicode MS" pitchFamily="34" charset="-128"/>
              </a:rPr>
              <a:t>)</a:t>
            </a:r>
            <a:r>
              <a:rPr kumimoji="1" lang="en-CA" sz="1200" kern="1200" dirty="0">
                <a:solidFill>
                  <a:schemeClr val="tx1"/>
                </a:solidFill>
                <a:effectLst/>
                <a:latin typeface="Arial" charset="0"/>
                <a:ea typeface="Arial Unicode MS" pitchFamily="34" charset="-128"/>
                <a:cs typeface="Arial Unicode MS" pitchFamily="34" charset="-128"/>
              </a:rPr>
              <a:t>, </a:t>
            </a:r>
            <a:r>
              <a:rPr kumimoji="1" lang="en-CA" sz="1200" u="sng" kern="1200" dirty="0">
                <a:solidFill>
                  <a:schemeClr val="tx1"/>
                </a:solidFill>
                <a:effectLst/>
                <a:latin typeface="Arial" charset="0"/>
                <a:ea typeface="Arial Unicode MS" pitchFamily="34" charset="-128"/>
                <a:cs typeface="Arial Unicode MS" pitchFamily="34" charset="-128"/>
                <a:hlinkClick r:id="rId5"/>
              </a:rPr>
              <a:t>the toxic substances list</a:t>
            </a:r>
            <a:r>
              <a:rPr kumimoji="1" lang="en-CA" sz="1200" kern="1200" dirty="0">
                <a:solidFill>
                  <a:schemeClr val="tx1"/>
                </a:solidFill>
                <a:effectLst/>
                <a:latin typeface="Arial" charset="0"/>
                <a:ea typeface="Arial Unicode MS" pitchFamily="34" charset="-128"/>
                <a:cs typeface="Arial Unicode MS" pitchFamily="34" charset="-128"/>
              </a:rPr>
              <a:t> (</a:t>
            </a:r>
            <a:r>
              <a:rPr kumimoji="1" lang="en-CA" sz="1200" u="sng" kern="1200" dirty="0">
                <a:solidFill>
                  <a:schemeClr val="tx1"/>
                </a:solidFill>
                <a:effectLst/>
                <a:latin typeface="Arial" charset="0"/>
                <a:ea typeface="Arial Unicode MS" pitchFamily="34" charset="-128"/>
                <a:cs typeface="Arial Unicode MS" pitchFamily="34" charset="-128"/>
              </a:rPr>
              <a:t>https://www.canada.ca/en/environment-climate-change/services/canadian-environmental-protection-act-registry/substances-list/toxic/schedule-1.html</a:t>
            </a:r>
            <a:r>
              <a:rPr kumimoji="1" lang="en-CA" sz="1200" kern="1200" dirty="0">
                <a:solidFill>
                  <a:schemeClr val="tx1"/>
                </a:solidFill>
                <a:effectLst/>
                <a:latin typeface="Arial" charset="0"/>
                <a:ea typeface="Arial Unicode MS" pitchFamily="34" charset="-128"/>
                <a:cs typeface="Arial Unicode MS" pitchFamily="34" charset="-128"/>
              </a:rPr>
              <a:t>) and potential for exposure to the substance must be considered;</a:t>
            </a:r>
            <a:endParaRPr kumimoji="1" lang="en-CA" sz="1400" kern="1200" dirty="0">
              <a:solidFill>
                <a:schemeClr val="tx1"/>
              </a:solidFill>
              <a:effectLst/>
              <a:latin typeface="Arial" charset="0"/>
              <a:ea typeface="Arial Unicode MS" pitchFamily="34" charset="-128"/>
              <a:cs typeface="Arial Unicode MS" pitchFamily="34" charset="-128"/>
            </a:endParaRPr>
          </a:p>
          <a:p>
            <a:pPr marL="628650" lvl="1" indent="-171450">
              <a:buFont typeface="Arial" panose="020B0604020202020204" pitchFamily="34" charset="0"/>
              <a:buChar char="•"/>
            </a:pPr>
            <a:r>
              <a:rPr kumimoji="1" lang="en-CA" sz="1200" kern="1200" dirty="0">
                <a:solidFill>
                  <a:schemeClr val="tx1"/>
                </a:solidFill>
                <a:effectLst/>
                <a:latin typeface="Arial" charset="0"/>
                <a:ea typeface="Arial Unicode MS" pitchFamily="34" charset="-128"/>
                <a:cs typeface="Arial Unicode MS" pitchFamily="34" charset="-128"/>
              </a:rPr>
              <a:t>Reporting requirements have changed over time and can affect data interpretation. For example, changes made to reporting thresholds, the addition or deletion of substances and/or target activities, changes in units of measure; and</a:t>
            </a:r>
            <a:endParaRPr kumimoji="1" lang="en-CA" sz="1400" kern="1200" dirty="0">
              <a:solidFill>
                <a:schemeClr val="tx1"/>
              </a:solidFill>
              <a:effectLst/>
              <a:latin typeface="Arial" charset="0"/>
              <a:ea typeface="Arial Unicode MS" pitchFamily="34" charset="-128"/>
              <a:cs typeface="Arial Unicode MS" pitchFamily="34" charset="-128"/>
            </a:endParaRPr>
          </a:p>
          <a:p>
            <a:pPr marL="628650" lvl="1" indent="-171450">
              <a:buFont typeface="Arial" panose="020B0604020202020204" pitchFamily="34" charset="0"/>
              <a:buChar char="•"/>
            </a:pPr>
            <a:r>
              <a:rPr kumimoji="1" lang="en-CA" sz="1200" kern="1200" dirty="0">
                <a:solidFill>
                  <a:schemeClr val="tx1"/>
                </a:solidFill>
                <a:effectLst/>
                <a:latin typeface="Arial" charset="0"/>
                <a:ea typeface="Arial Unicode MS" pitchFamily="34" charset="-128"/>
                <a:cs typeface="Arial Unicode MS" pitchFamily="34" charset="-128"/>
              </a:rPr>
              <a:t>The NPRI does not include data reported by facilities to other programs and under other regulations, such as provincial programs.</a:t>
            </a:r>
            <a:endParaRPr kumimoji="1" lang="en-CA" sz="1400" kern="1200" dirty="0">
              <a:solidFill>
                <a:schemeClr val="tx1"/>
              </a:solidFill>
              <a:effectLst/>
              <a:latin typeface="Arial" charset="0"/>
              <a:ea typeface="Arial Unicode MS" pitchFamily="34" charset="-128"/>
              <a:cs typeface="Arial Unicode MS" pitchFamily="34" charset="-128"/>
            </a:endParaRPr>
          </a:p>
          <a:p>
            <a:pPr marL="158750" indent="0">
              <a:buNone/>
            </a:pPr>
            <a:endParaRPr lang="en-CA" dirty="0"/>
          </a:p>
        </p:txBody>
      </p:sp>
    </p:spTree>
    <p:extLst>
      <p:ext uri="{BB962C8B-B14F-4D97-AF65-F5344CB8AC3E}">
        <p14:creationId xmlns:p14="http://schemas.microsoft.com/office/powerpoint/2010/main" val="12063800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CA" sz="1100" kern="1200" dirty="0">
                <a:solidFill>
                  <a:schemeClr val="tx1"/>
                </a:solidFill>
                <a:effectLst/>
                <a:latin typeface="Arial" charset="0"/>
                <a:ea typeface="Arial Unicode MS" pitchFamily="34" charset="-128"/>
                <a:cs typeface="Arial Unicode MS" pitchFamily="34" charset="-128"/>
              </a:rPr>
              <a:t>Anticipated answers might include general categories such as factory or more specific like a pulp and paper mill. To help prompt more specificity, ask students to provide examples of facilities that might manufacture pollutants or produce them as by-products. </a:t>
            </a:r>
          </a:p>
        </p:txBody>
      </p:sp>
    </p:spTree>
    <p:extLst>
      <p:ext uri="{BB962C8B-B14F-4D97-AF65-F5344CB8AC3E}">
        <p14:creationId xmlns:p14="http://schemas.microsoft.com/office/powerpoint/2010/main" val="36817883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kumimoji="1" lang="en-CA" sz="1200" kern="1200" dirty="0">
                <a:solidFill>
                  <a:schemeClr val="tx1"/>
                </a:solidFill>
                <a:effectLst/>
                <a:latin typeface="Arial" charset="0"/>
                <a:ea typeface="Arial Unicode MS" pitchFamily="34" charset="-128"/>
                <a:cs typeface="Arial Unicode MS" pitchFamily="34" charset="-128"/>
              </a:rPr>
              <a:t>NPRI reporting requirements are reviewed regularly through a consultative process. This process ensures that NPRI data is enhanced to better meet the needs of those using it. Anyone can submit a request to review NPRI reporting requirements.</a:t>
            </a:r>
            <a:endParaRPr kumimoji="1" lang="en-CA" sz="1400" kern="1200" dirty="0">
              <a:solidFill>
                <a:schemeClr val="tx1"/>
              </a:solidFill>
              <a:effectLst/>
              <a:latin typeface="Arial" charset="0"/>
              <a:ea typeface="Arial Unicode MS" pitchFamily="34" charset="-128"/>
              <a:cs typeface="Arial Unicode MS" pitchFamily="34" charset="-128"/>
            </a:endParaRPr>
          </a:p>
          <a:p>
            <a:pPr marL="158750" indent="0">
              <a:buNone/>
            </a:pPr>
            <a:endParaRPr kumimoji="1" lang="en-CA" sz="1400" kern="1200" dirty="0">
              <a:solidFill>
                <a:schemeClr val="tx1"/>
              </a:solidFill>
              <a:effectLst/>
              <a:latin typeface="Arial" charset="0"/>
              <a:ea typeface="Arial Unicode MS" pitchFamily="34" charset="-128"/>
              <a:cs typeface="Arial Unicode MS" pitchFamily="34" charset="-128"/>
            </a:endParaRPr>
          </a:p>
          <a:p>
            <a:r>
              <a:rPr kumimoji="1" lang="en-CA" sz="1200" kern="1200" dirty="0">
                <a:solidFill>
                  <a:schemeClr val="tx1"/>
                </a:solidFill>
                <a:effectLst/>
                <a:latin typeface="Arial" charset="0"/>
                <a:ea typeface="Arial Unicode MS" pitchFamily="34" charset="-128"/>
                <a:cs typeface="Arial Unicode MS" pitchFamily="34" charset="-128"/>
              </a:rPr>
              <a:t>Requests to review the reporting requirements are evaluated collaboratively with third parties from various industrial sectors or their representative organizations, environmental and indigenous organisations. The final decision to make changes to the reporting requirements is the responsibility of ECCC.</a:t>
            </a:r>
            <a:endParaRPr kumimoji="1" lang="en-CA" sz="1050" kern="1200" dirty="0">
              <a:solidFill>
                <a:schemeClr val="tx1"/>
              </a:solidFill>
              <a:effectLst/>
              <a:latin typeface="Arial" charset="0"/>
              <a:ea typeface="Arial Unicode MS" pitchFamily="34" charset="-128"/>
              <a:cs typeface="Arial Unicode MS" pitchFamily="34" charset="-128"/>
            </a:endParaRPr>
          </a:p>
          <a:p>
            <a:r>
              <a:rPr kumimoji="1" lang="en-CA" sz="1200" kern="1200" dirty="0">
                <a:solidFill>
                  <a:schemeClr val="tx1"/>
                </a:solidFill>
                <a:effectLst/>
                <a:latin typeface="Arial" charset="0"/>
                <a:ea typeface="Arial Unicode MS" pitchFamily="34" charset="-128"/>
                <a:cs typeface="Arial Unicode MS" pitchFamily="34" charset="-128"/>
              </a:rPr>
              <a:t>The first step is to contact the NPRI to discuss options and timing.</a:t>
            </a:r>
            <a:endParaRPr kumimoji="1" lang="en-CA" sz="1050" kern="1200" dirty="0">
              <a:solidFill>
                <a:schemeClr val="tx1"/>
              </a:solidFill>
              <a:effectLst/>
              <a:latin typeface="Arial" charset="0"/>
              <a:ea typeface="Arial Unicode MS" pitchFamily="34" charset="-128"/>
              <a:cs typeface="Arial Unicode MS" pitchFamily="34" charset="-128"/>
            </a:endParaRPr>
          </a:p>
          <a:p>
            <a:pPr marL="158750" indent="0">
              <a:buNone/>
            </a:pPr>
            <a:endParaRPr kumimoji="1" lang="en-CA" sz="1050" kern="1200" dirty="0">
              <a:solidFill>
                <a:schemeClr val="tx1"/>
              </a:solidFill>
              <a:effectLst/>
              <a:latin typeface="Arial" charset="0"/>
              <a:ea typeface="Arial Unicode MS" pitchFamily="34" charset="-128"/>
              <a:cs typeface="Arial Unicode MS" pitchFamily="34" charset="-128"/>
            </a:endParaRPr>
          </a:p>
          <a:p>
            <a:r>
              <a:rPr kumimoji="1" lang="en-CA" sz="1200" kern="1200" dirty="0">
                <a:solidFill>
                  <a:schemeClr val="tx1"/>
                </a:solidFill>
                <a:effectLst/>
                <a:latin typeface="Arial" charset="0"/>
                <a:ea typeface="Arial Unicode MS" pitchFamily="34" charset="-128"/>
                <a:cs typeface="Arial Unicode MS" pitchFamily="34" charset="-128"/>
              </a:rPr>
              <a:t>Once a formal proposal has been prepared, consultation takes place through the NPRI Multi-Stakeholder Work Group, other identified stakeholders and the public.</a:t>
            </a:r>
            <a:endParaRPr kumimoji="1" lang="en-CA" sz="1050" kern="1200" dirty="0">
              <a:solidFill>
                <a:schemeClr val="tx1"/>
              </a:solidFill>
              <a:effectLst/>
              <a:latin typeface="Arial" charset="0"/>
              <a:ea typeface="Arial Unicode MS" pitchFamily="34" charset="-128"/>
              <a:cs typeface="Arial Unicode MS" pitchFamily="34" charset="-128"/>
            </a:endParaRPr>
          </a:p>
          <a:p>
            <a:endParaRPr kumimoji="1" lang="en-CA" sz="1050" kern="1200" dirty="0">
              <a:solidFill>
                <a:schemeClr val="tx1"/>
              </a:solidFill>
              <a:effectLst/>
              <a:latin typeface="Arial" charset="0"/>
              <a:ea typeface="Arial Unicode MS" pitchFamily="34" charset="-128"/>
              <a:cs typeface="Arial Unicode MS" pitchFamily="34" charset="-128"/>
            </a:endParaRPr>
          </a:p>
          <a:p>
            <a:r>
              <a:rPr kumimoji="1" lang="en-CA" sz="1200" kern="1200" dirty="0">
                <a:solidFill>
                  <a:schemeClr val="tx1"/>
                </a:solidFill>
                <a:effectLst/>
                <a:latin typeface="Arial" charset="0"/>
                <a:ea typeface="Arial Unicode MS" pitchFamily="34" charset="-128"/>
                <a:cs typeface="Arial Unicode MS" pitchFamily="34" charset="-128"/>
              </a:rPr>
              <a:t>To request the addition or deletion of substances, ask the following:</a:t>
            </a:r>
            <a:endParaRPr kumimoji="1" lang="en-CA" sz="1050" kern="1200" dirty="0">
              <a:solidFill>
                <a:schemeClr val="tx1"/>
              </a:solidFill>
              <a:effectLst/>
              <a:latin typeface="Arial" charset="0"/>
              <a:ea typeface="Arial Unicode MS" pitchFamily="34" charset="-128"/>
              <a:cs typeface="Arial Unicode MS" pitchFamily="34" charset="-128"/>
            </a:endParaRPr>
          </a:p>
          <a:p>
            <a:pPr marL="628650" lvl="1" indent="-171450">
              <a:buFont typeface="Arial" panose="020B0604020202020204" pitchFamily="34" charset="0"/>
              <a:buChar char="•"/>
            </a:pPr>
            <a:r>
              <a:rPr kumimoji="1" lang="en-CA" sz="1200" kern="1200" dirty="0">
                <a:solidFill>
                  <a:schemeClr val="tx1"/>
                </a:solidFill>
                <a:effectLst/>
                <a:latin typeface="Arial" charset="0"/>
                <a:ea typeface="Arial Unicode MS" pitchFamily="34" charset="-128"/>
                <a:cs typeface="Arial Unicode MS" pitchFamily="34" charset="-128"/>
              </a:rPr>
              <a:t>Is the substance manufactured, processed or otherwise used by Canadian facilities?</a:t>
            </a:r>
            <a:endParaRPr kumimoji="1" lang="en-CA" sz="1050" kern="1200" dirty="0">
              <a:solidFill>
                <a:schemeClr val="tx1"/>
              </a:solidFill>
              <a:effectLst/>
              <a:latin typeface="Arial" charset="0"/>
              <a:ea typeface="Arial Unicode MS" pitchFamily="34" charset="-128"/>
              <a:cs typeface="Arial Unicode MS" pitchFamily="34" charset="-128"/>
            </a:endParaRPr>
          </a:p>
          <a:p>
            <a:pPr marL="628650" lvl="1" indent="-171450">
              <a:buFont typeface="Arial" panose="020B0604020202020204" pitchFamily="34" charset="0"/>
              <a:buChar char="•"/>
            </a:pPr>
            <a:r>
              <a:rPr kumimoji="1" lang="en-CA" sz="1200" kern="1200" dirty="0">
                <a:solidFill>
                  <a:schemeClr val="tx1"/>
                </a:solidFill>
                <a:effectLst/>
                <a:latin typeface="Arial" charset="0"/>
                <a:ea typeface="Arial Unicode MS" pitchFamily="34" charset="-128"/>
                <a:cs typeface="Arial Unicode MS" pitchFamily="34" charset="-128"/>
              </a:rPr>
              <a:t>Is the substance of health and/or environmental concern?</a:t>
            </a:r>
            <a:endParaRPr kumimoji="1" lang="en-CA" sz="1050" kern="1200" dirty="0">
              <a:solidFill>
                <a:schemeClr val="tx1"/>
              </a:solidFill>
              <a:effectLst/>
              <a:latin typeface="Arial" charset="0"/>
              <a:ea typeface="Arial Unicode MS" pitchFamily="34" charset="-128"/>
              <a:cs typeface="Arial Unicode MS" pitchFamily="34" charset="-128"/>
            </a:endParaRPr>
          </a:p>
          <a:p>
            <a:pPr marL="628650" lvl="1" indent="-171450">
              <a:buFont typeface="Arial" panose="020B0604020202020204" pitchFamily="34" charset="0"/>
              <a:buChar char="•"/>
            </a:pPr>
            <a:r>
              <a:rPr kumimoji="1" lang="en-CA" sz="1200" kern="1200" dirty="0">
                <a:solidFill>
                  <a:schemeClr val="tx1"/>
                </a:solidFill>
                <a:effectLst/>
                <a:latin typeface="Arial" charset="0"/>
                <a:ea typeface="Arial Unicode MS" pitchFamily="34" charset="-128"/>
                <a:cs typeface="Arial Unicode MS" pitchFamily="34" charset="-128"/>
              </a:rPr>
              <a:t>Do facilities contribute significant releases of the substance?</a:t>
            </a:r>
            <a:endParaRPr kumimoji="1" lang="en-CA" sz="1050" kern="1200" dirty="0">
              <a:solidFill>
                <a:schemeClr val="tx1"/>
              </a:solidFill>
              <a:effectLst/>
              <a:latin typeface="Arial" charset="0"/>
              <a:ea typeface="Arial Unicode MS" pitchFamily="34" charset="-128"/>
              <a:cs typeface="Arial Unicode MS" pitchFamily="34" charset="-128"/>
            </a:endParaRPr>
          </a:p>
          <a:p>
            <a:pPr marL="628650" lvl="1" indent="-171450">
              <a:buFont typeface="Arial" panose="020B0604020202020204" pitchFamily="34" charset="0"/>
              <a:buChar char="•"/>
            </a:pPr>
            <a:r>
              <a:rPr kumimoji="1" lang="en-CA" sz="1200" kern="1200" dirty="0">
                <a:solidFill>
                  <a:schemeClr val="tx1"/>
                </a:solidFill>
                <a:effectLst/>
                <a:latin typeface="Arial" charset="0"/>
                <a:ea typeface="Arial Unicode MS" pitchFamily="34" charset="-128"/>
                <a:cs typeface="Arial Unicode MS" pitchFamily="34" charset="-128"/>
              </a:rPr>
              <a:t>Does its inclusion support one or more of the objectives of the NPRI?</a:t>
            </a:r>
            <a:endParaRPr kumimoji="1" lang="en-CA" sz="1050" kern="1200" dirty="0">
              <a:solidFill>
                <a:schemeClr val="tx1"/>
              </a:solidFill>
              <a:effectLst/>
              <a:latin typeface="Arial" charset="0"/>
              <a:ea typeface="Arial Unicode MS" pitchFamily="34" charset="-128"/>
              <a:cs typeface="Arial Unicode MS" pitchFamily="34" charset="-128"/>
            </a:endParaRPr>
          </a:p>
          <a:p>
            <a:pPr marL="628650" lvl="1" indent="-171450">
              <a:buFont typeface="Arial" panose="020B0604020202020204" pitchFamily="34" charset="0"/>
              <a:buChar char="•"/>
            </a:pPr>
            <a:r>
              <a:rPr kumimoji="1" lang="en-CA" sz="1200" kern="1200" dirty="0">
                <a:solidFill>
                  <a:schemeClr val="tx1"/>
                </a:solidFill>
                <a:effectLst/>
                <a:latin typeface="Arial" charset="0"/>
                <a:ea typeface="Arial Unicode MS" pitchFamily="34" charset="-128"/>
                <a:cs typeface="Arial Unicode MS" pitchFamily="34" charset="-128"/>
              </a:rPr>
              <a:t>Is the substance reported elsewhere in Canada?</a:t>
            </a:r>
            <a:endParaRPr kumimoji="1" lang="en-CA" sz="1050" kern="1200" dirty="0">
              <a:solidFill>
                <a:schemeClr val="tx1"/>
              </a:solidFill>
              <a:effectLst/>
              <a:latin typeface="Arial" charset="0"/>
              <a:ea typeface="Arial Unicode MS" pitchFamily="34" charset="-128"/>
              <a:cs typeface="Arial Unicode MS" pitchFamily="34" charset="-128"/>
            </a:endParaRPr>
          </a:p>
          <a:p>
            <a:pPr marL="628650" lvl="1" indent="-171450">
              <a:buFont typeface="Arial" panose="020B0604020202020204" pitchFamily="34" charset="0"/>
              <a:buChar char="•"/>
            </a:pPr>
            <a:r>
              <a:rPr kumimoji="1" lang="en-CA" sz="1200" kern="1200" dirty="0">
                <a:solidFill>
                  <a:schemeClr val="tx1"/>
                </a:solidFill>
                <a:effectLst/>
                <a:latin typeface="Arial" charset="0"/>
                <a:ea typeface="Arial Unicode MS" pitchFamily="34" charset="-128"/>
                <a:cs typeface="Arial Unicode MS" pitchFamily="34" charset="-128"/>
              </a:rPr>
              <a:t>Is the substance already included in the NPRI in another form?</a:t>
            </a:r>
            <a:endParaRPr kumimoji="1" lang="en-CA" sz="1050" kern="1200" dirty="0">
              <a:solidFill>
                <a:schemeClr val="tx1"/>
              </a:solidFill>
              <a:effectLst/>
              <a:latin typeface="Arial" charset="0"/>
              <a:ea typeface="Arial Unicode MS" pitchFamily="34" charset="-128"/>
              <a:cs typeface="Arial Unicode MS" pitchFamily="34" charset="-128"/>
            </a:endParaRPr>
          </a:p>
          <a:p>
            <a:endParaRPr kumimoji="1" lang="en-CA" sz="1200" kern="1200" dirty="0">
              <a:solidFill>
                <a:schemeClr val="tx1"/>
              </a:solidFill>
              <a:effectLst/>
              <a:latin typeface="Arial" charset="0"/>
              <a:ea typeface="Arial Unicode MS" pitchFamily="34" charset="-128"/>
              <a:cs typeface="Arial Unicode MS" pitchFamily="34" charset="-128"/>
            </a:endParaRPr>
          </a:p>
          <a:p>
            <a:pPr marL="158750" indent="0">
              <a:buNone/>
            </a:pPr>
            <a:r>
              <a:rPr kumimoji="1" lang="en-CA" sz="1200" kern="1200" dirty="0">
                <a:solidFill>
                  <a:schemeClr val="tx1"/>
                </a:solidFill>
                <a:effectLst/>
                <a:latin typeface="Arial" charset="0"/>
                <a:ea typeface="Arial Unicode MS" pitchFamily="34" charset="-128"/>
                <a:cs typeface="Arial Unicode MS" pitchFamily="34" charset="-128"/>
              </a:rPr>
              <a:t>To modify reporting thresholds, the following are required:</a:t>
            </a:r>
            <a:endParaRPr kumimoji="1" lang="en-CA" sz="1050" kern="1200" dirty="0">
              <a:solidFill>
                <a:schemeClr val="tx1"/>
              </a:solidFill>
              <a:effectLst/>
              <a:latin typeface="Arial" charset="0"/>
              <a:ea typeface="Arial Unicode MS" pitchFamily="34" charset="-128"/>
              <a:cs typeface="Arial Unicode MS" pitchFamily="34" charset="-128"/>
            </a:endParaRPr>
          </a:p>
          <a:p>
            <a:pPr marL="628650" lvl="1" indent="-171450">
              <a:buFont typeface="Arial" panose="020B0604020202020204" pitchFamily="34" charset="0"/>
              <a:buChar char="•"/>
            </a:pPr>
            <a:r>
              <a:rPr kumimoji="1" lang="en-CA" sz="1200" kern="1200" dirty="0">
                <a:solidFill>
                  <a:schemeClr val="tx1"/>
                </a:solidFill>
                <a:effectLst/>
                <a:latin typeface="Arial" charset="0"/>
                <a:ea typeface="Arial Unicode MS" pitchFamily="34" charset="-128"/>
                <a:cs typeface="Arial Unicode MS" pitchFamily="34" charset="-128"/>
              </a:rPr>
              <a:t>Science-based justification;</a:t>
            </a:r>
            <a:endParaRPr kumimoji="1" lang="en-CA" sz="1050" kern="1200" dirty="0">
              <a:solidFill>
                <a:schemeClr val="tx1"/>
              </a:solidFill>
              <a:effectLst/>
              <a:latin typeface="Arial" charset="0"/>
              <a:ea typeface="Arial Unicode MS" pitchFamily="34" charset="-128"/>
              <a:cs typeface="Arial Unicode MS" pitchFamily="34" charset="-128"/>
            </a:endParaRPr>
          </a:p>
          <a:p>
            <a:pPr marL="628650" lvl="1" indent="-171450">
              <a:buFont typeface="Arial" panose="020B0604020202020204" pitchFamily="34" charset="0"/>
              <a:buChar char="•"/>
            </a:pPr>
            <a:r>
              <a:rPr kumimoji="1" lang="en-CA" sz="1200" kern="1200" dirty="0">
                <a:solidFill>
                  <a:schemeClr val="tx1"/>
                </a:solidFill>
                <a:effectLst/>
                <a:latin typeface="Arial" charset="0"/>
                <a:ea typeface="Arial Unicode MS" pitchFamily="34" charset="-128"/>
                <a:cs typeface="Arial Unicode MS" pitchFamily="34" charset="-128"/>
              </a:rPr>
              <a:t>Consider the capability of facilities to provide the required information; and</a:t>
            </a:r>
            <a:endParaRPr kumimoji="1" lang="en-CA" sz="1050" kern="1200" dirty="0">
              <a:solidFill>
                <a:schemeClr val="tx1"/>
              </a:solidFill>
              <a:effectLst/>
              <a:latin typeface="Arial" charset="0"/>
              <a:ea typeface="Arial Unicode MS" pitchFamily="34" charset="-128"/>
              <a:cs typeface="Arial Unicode MS" pitchFamily="34" charset="-128"/>
            </a:endParaRPr>
          </a:p>
          <a:p>
            <a:pPr marL="628650" lvl="1" indent="-171450">
              <a:buFont typeface="Arial" panose="020B0604020202020204" pitchFamily="34" charset="0"/>
              <a:buChar char="•"/>
            </a:pPr>
            <a:r>
              <a:rPr kumimoji="1" lang="en-CA" sz="1200" kern="1200" dirty="0">
                <a:solidFill>
                  <a:schemeClr val="tx1"/>
                </a:solidFill>
                <a:effectLst/>
                <a:latin typeface="Arial" charset="0"/>
                <a:ea typeface="Arial Unicode MS" pitchFamily="34" charset="-128"/>
                <a:cs typeface="Arial Unicode MS" pitchFamily="34" charset="-128"/>
              </a:rPr>
              <a:t>Evidence of the significance of releases from reporting facilities.</a:t>
            </a:r>
            <a:endParaRPr kumimoji="1" lang="en-CA" sz="1050" kern="1200" dirty="0">
              <a:solidFill>
                <a:schemeClr val="tx1"/>
              </a:solidFill>
              <a:effectLst/>
              <a:latin typeface="Arial" charset="0"/>
              <a:ea typeface="Arial Unicode MS" pitchFamily="34" charset="-128"/>
              <a:cs typeface="Arial Unicode MS" pitchFamily="34" charset="-128"/>
            </a:endParaRPr>
          </a:p>
          <a:p>
            <a:pPr marL="158750" indent="0">
              <a:buNone/>
            </a:pPr>
            <a:endParaRPr lang="en-CA" dirty="0"/>
          </a:p>
          <a:p>
            <a:pPr marL="158750" indent="0">
              <a:buNone/>
            </a:pPr>
            <a:endParaRPr lang="en-CA" dirty="0"/>
          </a:p>
        </p:txBody>
      </p:sp>
    </p:spTree>
    <p:extLst>
      <p:ext uri="{BB962C8B-B14F-4D97-AF65-F5344CB8AC3E}">
        <p14:creationId xmlns:p14="http://schemas.microsoft.com/office/powerpoint/2010/main" val="14190424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D87235-C009-DDC5-3C74-118E719C320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0170E82-67C4-7FEC-48F2-CC99E2E5478B}"/>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47D3A9A1-D42B-AF66-D944-082116B6296A}"/>
              </a:ext>
            </a:extLst>
          </p:cNvPr>
          <p:cNvSpPr>
            <a:spLocks noGrp="1"/>
          </p:cNvSpPr>
          <p:nvPr>
            <p:ph type="body" idx="1"/>
          </p:nvPr>
        </p:nvSpPr>
        <p:spPr/>
        <p:txBody>
          <a:bodyPr/>
          <a:lstStyle/>
          <a:p>
            <a:r>
              <a:rPr kumimoji="1" lang="en-CA" sz="1200" kern="1200" dirty="0">
                <a:solidFill>
                  <a:schemeClr val="tx1"/>
                </a:solidFill>
                <a:effectLst/>
                <a:latin typeface="Arial" charset="0"/>
                <a:ea typeface="Arial Unicode MS" pitchFamily="34" charset="-128"/>
                <a:cs typeface="Arial Unicode MS" pitchFamily="34" charset="-128"/>
              </a:rPr>
              <a:t>NPRI reporting requirements are reviewed regularly through a consultative process. This process ensures that NPRI data is enhanced to better meet the needs of those using it. Anyone can submit a request to review NPRI reporting requirements.</a:t>
            </a:r>
            <a:endParaRPr kumimoji="1" lang="en-CA" sz="1400" kern="1200" dirty="0">
              <a:solidFill>
                <a:schemeClr val="tx1"/>
              </a:solidFill>
              <a:effectLst/>
              <a:latin typeface="Arial" charset="0"/>
              <a:ea typeface="Arial Unicode MS" pitchFamily="34" charset="-128"/>
              <a:cs typeface="Arial Unicode MS" pitchFamily="34" charset="-128"/>
            </a:endParaRPr>
          </a:p>
          <a:p>
            <a:pPr marL="158750" indent="0">
              <a:buNone/>
            </a:pPr>
            <a:endParaRPr kumimoji="1" lang="en-CA" sz="1400" kern="1200" dirty="0">
              <a:solidFill>
                <a:schemeClr val="tx1"/>
              </a:solidFill>
              <a:effectLst/>
              <a:latin typeface="Arial" charset="0"/>
              <a:ea typeface="Arial Unicode MS" pitchFamily="34" charset="-128"/>
              <a:cs typeface="Arial Unicode MS" pitchFamily="34" charset="-128"/>
            </a:endParaRPr>
          </a:p>
          <a:p>
            <a:r>
              <a:rPr kumimoji="1" lang="en-CA" sz="1200" kern="1200" dirty="0">
                <a:solidFill>
                  <a:schemeClr val="tx1"/>
                </a:solidFill>
                <a:effectLst/>
                <a:latin typeface="Arial" charset="0"/>
                <a:ea typeface="Arial Unicode MS" pitchFamily="34" charset="-128"/>
                <a:cs typeface="Arial Unicode MS" pitchFamily="34" charset="-128"/>
              </a:rPr>
              <a:t>Requests to review the reporting requirements are evaluated collaboratively with third parties from various industrial sectors or their representative organizations, environmental and indigenous organisations. The final decision to make changes to the reporting requirements is the responsibility of ECCC.</a:t>
            </a:r>
            <a:endParaRPr kumimoji="1" lang="en-CA" sz="1050" kern="1200" dirty="0">
              <a:solidFill>
                <a:schemeClr val="tx1"/>
              </a:solidFill>
              <a:effectLst/>
              <a:latin typeface="Arial" charset="0"/>
              <a:ea typeface="Arial Unicode MS" pitchFamily="34" charset="-128"/>
              <a:cs typeface="Arial Unicode MS" pitchFamily="34" charset="-128"/>
            </a:endParaRPr>
          </a:p>
          <a:p>
            <a:r>
              <a:rPr kumimoji="1" lang="en-CA" sz="1200" kern="1200" dirty="0">
                <a:solidFill>
                  <a:schemeClr val="tx1"/>
                </a:solidFill>
                <a:effectLst/>
                <a:latin typeface="Arial" charset="0"/>
                <a:ea typeface="Arial Unicode MS" pitchFamily="34" charset="-128"/>
                <a:cs typeface="Arial Unicode MS" pitchFamily="34" charset="-128"/>
              </a:rPr>
              <a:t>The first step is to contact the NPRI to discuss options and timing.</a:t>
            </a:r>
            <a:endParaRPr kumimoji="1" lang="en-CA" sz="1050" kern="1200" dirty="0">
              <a:solidFill>
                <a:schemeClr val="tx1"/>
              </a:solidFill>
              <a:effectLst/>
              <a:latin typeface="Arial" charset="0"/>
              <a:ea typeface="Arial Unicode MS" pitchFamily="34" charset="-128"/>
              <a:cs typeface="Arial Unicode MS" pitchFamily="34" charset="-128"/>
            </a:endParaRPr>
          </a:p>
          <a:p>
            <a:pPr marL="158750" indent="0">
              <a:buNone/>
            </a:pPr>
            <a:endParaRPr kumimoji="1" lang="en-CA" sz="1050" kern="1200" dirty="0">
              <a:solidFill>
                <a:schemeClr val="tx1"/>
              </a:solidFill>
              <a:effectLst/>
              <a:latin typeface="Arial" charset="0"/>
              <a:ea typeface="Arial Unicode MS" pitchFamily="34" charset="-128"/>
              <a:cs typeface="Arial Unicode MS" pitchFamily="34" charset="-128"/>
            </a:endParaRPr>
          </a:p>
          <a:p>
            <a:r>
              <a:rPr kumimoji="1" lang="en-CA" sz="1200" kern="1200" dirty="0">
                <a:solidFill>
                  <a:schemeClr val="tx1"/>
                </a:solidFill>
                <a:effectLst/>
                <a:latin typeface="Arial" charset="0"/>
                <a:ea typeface="Arial Unicode MS" pitchFamily="34" charset="-128"/>
                <a:cs typeface="Arial Unicode MS" pitchFamily="34" charset="-128"/>
              </a:rPr>
              <a:t>Once a formal proposal has been prepared, consultation takes place through the NPRI Multi-Stakeholder Work Group, other identified stakeholders and the public.</a:t>
            </a:r>
            <a:endParaRPr kumimoji="1" lang="en-CA" sz="1050" kern="1200" dirty="0">
              <a:solidFill>
                <a:schemeClr val="tx1"/>
              </a:solidFill>
              <a:effectLst/>
              <a:latin typeface="Arial" charset="0"/>
              <a:ea typeface="Arial Unicode MS" pitchFamily="34" charset="-128"/>
              <a:cs typeface="Arial Unicode MS" pitchFamily="34" charset="-128"/>
            </a:endParaRPr>
          </a:p>
          <a:p>
            <a:endParaRPr kumimoji="1" lang="en-CA" sz="1050" kern="1200" dirty="0">
              <a:solidFill>
                <a:schemeClr val="tx1"/>
              </a:solidFill>
              <a:effectLst/>
              <a:latin typeface="Arial" charset="0"/>
              <a:ea typeface="Arial Unicode MS" pitchFamily="34" charset="-128"/>
              <a:cs typeface="Arial Unicode MS" pitchFamily="34" charset="-128"/>
            </a:endParaRPr>
          </a:p>
          <a:p>
            <a:r>
              <a:rPr kumimoji="1" lang="en-CA" sz="1200" kern="1200" dirty="0">
                <a:solidFill>
                  <a:schemeClr val="tx1"/>
                </a:solidFill>
                <a:effectLst/>
                <a:latin typeface="Arial" charset="0"/>
                <a:ea typeface="Arial Unicode MS" pitchFamily="34" charset="-128"/>
                <a:cs typeface="Arial Unicode MS" pitchFamily="34" charset="-128"/>
              </a:rPr>
              <a:t>To request the addition or deletion of substances, ask the following:</a:t>
            </a:r>
            <a:endParaRPr kumimoji="1" lang="en-CA" sz="1050" kern="1200" dirty="0">
              <a:solidFill>
                <a:schemeClr val="tx1"/>
              </a:solidFill>
              <a:effectLst/>
              <a:latin typeface="Arial" charset="0"/>
              <a:ea typeface="Arial Unicode MS" pitchFamily="34" charset="-128"/>
              <a:cs typeface="Arial Unicode MS" pitchFamily="34" charset="-128"/>
            </a:endParaRPr>
          </a:p>
          <a:p>
            <a:pPr marL="628650" lvl="1" indent="-171450">
              <a:buFont typeface="Arial" panose="020B0604020202020204" pitchFamily="34" charset="0"/>
              <a:buChar char="•"/>
            </a:pPr>
            <a:r>
              <a:rPr kumimoji="1" lang="en-CA" sz="1200" kern="1200" dirty="0">
                <a:solidFill>
                  <a:schemeClr val="tx1"/>
                </a:solidFill>
                <a:effectLst/>
                <a:latin typeface="Arial" charset="0"/>
                <a:ea typeface="Arial Unicode MS" pitchFamily="34" charset="-128"/>
                <a:cs typeface="Arial Unicode MS" pitchFamily="34" charset="-128"/>
              </a:rPr>
              <a:t>Is the substance manufactured, processed or otherwise used by Canadian facilities?</a:t>
            </a:r>
            <a:endParaRPr kumimoji="1" lang="en-CA" sz="1050" kern="1200" dirty="0">
              <a:solidFill>
                <a:schemeClr val="tx1"/>
              </a:solidFill>
              <a:effectLst/>
              <a:latin typeface="Arial" charset="0"/>
              <a:ea typeface="Arial Unicode MS" pitchFamily="34" charset="-128"/>
              <a:cs typeface="Arial Unicode MS" pitchFamily="34" charset="-128"/>
            </a:endParaRPr>
          </a:p>
          <a:p>
            <a:pPr marL="628650" lvl="1" indent="-171450">
              <a:buFont typeface="Arial" panose="020B0604020202020204" pitchFamily="34" charset="0"/>
              <a:buChar char="•"/>
            </a:pPr>
            <a:r>
              <a:rPr kumimoji="1" lang="en-CA" sz="1200" kern="1200" dirty="0">
                <a:solidFill>
                  <a:schemeClr val="tx1"/>
                </a:solidFill>
                <a:effectLst/>
                <a:latin typeface="Arial" charset="0"/>
                <a:ea typeface="Arial Unicode MS" pitchFamily="34" charset="-128"/>
                <a:cs typeface="Arial Unicode MS" pitchFamily="34" charset="-128"/>
              </a:rPr>
              <a:t>Is the substance of health and/or environmental concern?</a:t>
            </a:r>
            <a:endParaRPr kumimoji="1" lang="en-CA" sz="1050" kern="1200" dirty="0">
              <a:solidFill>
                <a:schemeClr val="tx1"/>
              </a:solidFill>
              <a:effectLst/>
              <a:latin typeface="Arial" charset="0"/>
              <a:ea typeface="Arial Unicode MS" pitchFamily="34" charset="-128"/>
              <a:cs typeface="Arial Unicode MS" pitchFamily="34" charset="-128"/>
            </a:endParaRPr>
          </a:p>
          <a:p>
            <a:pPr marL="628650" lvl="1" indent="-171450">
              <a:buFont typeface="Arial" panose="020B0604020202020204" pitchFamily="34" charset="0"/>
              <a:buChar char="•"/>
            </a:pPr>
            <a:r>
              <a:rPr kumimoji="1" lang="en-CA" sz="1200" kern="1200" dirty="0">
                <a:solidFill>
                  <a:schemeClr val="tx1"/>
                </a:solidFill>
                <a:effectLst/>
                <a:latin typeface="Arial" charset="0"/>
                <a:ea typeface="Arial Unicode MS" pitchFamily="34" charset="-128"/>
                <a:cs typeface="Arial Unicode MS" pitchFamily="34" charset="-128"/>
              </a:rPr>
              <a:t>Do facilities contribute significant releases of the substance?</a:t>
            </a:r>
            <a:endParaRPr kumimoji="1" lang="en-CA" sz="1050" kern="1200" dirty="0">
              <a:solidFill>
                <a:schemeClr val="tx1"/>
              </a:solidFill>
              <a:effectLst/>
              <a:latin typeface="Arial" charset="0"/>
              <a:ea typeface="Arial Unicode MS" pitchFamily="34" charset="-128"/>
              <a:cs typeface="Arial Unicode MS" pitchFamily="34" charset="-128"/>
            </a:endParaRPr>
          </a:p>
          <a:p>
            <a:pPr marL="628650" lvl="1" indent="-171450">
              <a:buFont typeface="Arial" panose="020B0604020202020204" pitchFamily="34" charset="0"/>
              <a:buChar char="•"/>
            </a:pPr>
            <a:r>
              <a:rPr kumimoji="1" lang="en-CA" sz="1200" kern="1200" dirty="0">
                <a:solidFill>
                  <a:schemeClr val="tx1"/>
                </a:solidFill>
                <a:effectLst/>
                <a:latin typeface="Arial" charset="0"/>
                <a:ea typeface="Arial Unicode MS" pitchFamily="34" charset="-128"/>
                <a:cs typeface="Arial Unicode MS" pitchFamily="34" charset="-128"/>
              </a:rPr>
              <a:t>Does its inclusion support one or more of the objectives of the NPRI?</a:t>
            </a:r>
            <a:endParaRPr kumimoji="1" lang="en-CA" sz="1050" kern="1200" dirty="0">
              <a:solidFill>
                <a:schemeClr val="tx1"/>
              </a:solidFill>
              <a:effectLst/>
              <a:latin typeface="Arial" charset="0"/>
              <a:ea typeface="Arial Unicode MS" pitchFamily="34" charset="-128"/>
              <a:cs typeface="Arial Unicode MS" pitchFamily="34" charset="-128"/>
            </a:endParaRPr>
          </a:p>
          <a:p>
            <a:pPr marL="628650" lvl="1" indent="-171450">
              <a:buFont typeface="Arial" panose="020B0604020202020204" pitchFamily="34" charset="0"/>
              <a:buChar char="•"/>
            </a:pPr>
            <a:r>
              <a:rPr kumimoji="1" lang="en-CA" sz="1200" kern="1200" dirty="0">
                <a:solidFill>
                  <a:schemeClr val="tx1"/>
                </a:solidFill>
                <a:effectLst/>
                <a:latin typeface="Arial" charset="0"/>
                <a:ea typeface="Arial Unicode MS" pitchFamily="34" charset="-128"/>
                <a:cs typeface="Arial Unicode MS" pitchFamily="34" charset="-128"/>
              </a:rPr>
              <a:t>Is the substance reported elsewhere in Canada?</a:t>
            </a:r>
            <a:endParaRPr kumimoji="1" lang="en-CA" sz="1050" kern="1200" dirty="0">
              <a:solidFill>
                <a:schemeClr val="tx1"/>
              </a:solidFill>
              <a:effectLst/>
              <a:latin typeface="Arial" charset="0"/>
              <a:ea typeface="Arial Unicode MS" pitchFamily="34" charset="-128"/>
              <a:cs typeface="Arial Unicode MS" pitchFamily="34" charset="-128"/>
            </a:endParaRPr>
          </a:p>
          <a:p>
            <a:pPr marL="628650" lvl="1" indent="-171450">
              <a:buFont typeface="Arial" panose="020B0604020202020204" pitchFamily="34" charset="0"/>
              <a:buChar char="•"/>
            </a:pPr>
            <a:r>
              <a:rPr kumimoji="1" lang="en-CA" sz="1200" kern="1200" dirty="0">
                <a:solidFill>
                  <a:schemeClr val="tx1"/>
                </a:solidFill>
                <a:effectLst/>
                <a:latin typeface="Arial" charset="0"/>
                <a:ea typeface="Arial Unicode MS" pitchFamily="34" charset="-128"/>
                <a:cs typeface="Arial Unicode MS" pitchFamily="34" charset="-128"/>
              </a:rPr>
              <a:t>Is the substance already included in the NPRI in another form?</a:t>
            </a:r>
            <a:endParaRPr kumimoji="1" lang="en-CA" sz="1050" kern="1200" dirty="0">
              <a:solidFill>
                <a:schemeClr val="tx1"/>
              </a:solidFill>
              <a:effectLst/>
              <a:latin typeface="Arial" charset="0"/>
              <a:ea typeface="Arial Unicode MS" pitchFamily="34" charset="-128"/>
              <a:cs typeface="Arial Unicode MS" pitchFamily="34" charset="-128"/>
            </a:endParaRPr>
          </a:p>
          <a:p>
            <a:endParaRPr kumimoji="1" lang="en-CA" sz="1200" kern="1200" dirty="0">
              <a:solidFill>
                <a:schemeClr val="tx1"/>
              </a:solidFill>
              <a:effectLst/>
              <a:latin typeface="Arial" charset="0"/>
              <a:ea typeface="Arial Unicode MS" pitchFamily="34" charset="-128"/>
              <a:cs typeface="Arial Unicode MS" pitchFamily="34" charset="-128"/>
            </a:endParaRPr>
          </a:p>
          <a:p>
            <a:pPr marL="158750" indent="0">
              <a:buNone/>
            </a:pPr>
            <a:r>
              <a:rPr kumimoji="1" lang="en-CA" sz="1200" kern="1200" dirty="0">
                <a:solidFill>
                  <a:schemeClr val="tx1"/>
                </a:solidFill>
                <a:effectLst/>
                <a:latin typeface="Arial" charset="0"/>
                <a:ea typeface="Arial Unicode MS" pitchFamily="34" charset="-128"/>
                <a:cs typeface="Arial Unicode MS" pitchFamily="34" charset="-128"/>
              </a:rPr>
              <a:t>To modify reporting thresholds, the following are required:</a:t>
            </a:r>
            <a:endParaRPr kumimoji="1" lang="en-CA" sz="1050" kern="1200" dirty="0">
              <a:solidFill>
                <a:schemeClr val="tx1"/>
              </a:solidFill>
              <a:effectLst/>
              <a:latin typeface="Arial" charset="0"/>
              <a:ea typeface="Arial Unicode MS" pitchFamily="34" charset="-128"/>
              <a:cs typeface="Arial Unicode MS" pitchFamily="34" charset="-128"/>
            </a:endParaRPr>
          </a:p>
          <a:p>
            <a:pPr marL="628650" lvl="1" indent="-171450">
              <a:buFont typeface="Arial" panose="020B0604020202020204" pitchFamily="34" charset="0"/>
              <a:buChar char="•"/>
            </a:pPr>
            <a:r>
              <a:rPr kumimoji="1" lang="en-CA" sz="1200" kern="1200" dirty="0">
                <a:solidFill>
                  <a:schemeClr val="tx1"/>
                </a:solidFill>
                <a:effectLst/>
                <a:latin typeface="Arial" charset="0"/>
                <a:ea typeface="Arial Unicode MS" pitchFamily="34" charset="-128"/>
                <a:cs typeface="Arial Unicode MS" pitchFamily="34" charset="-128"/>
              </a:rPr>
              <a:t>Science-based justification;</a:t>
            </a:r>
            <a:endParaRPr kumimoji="1" lang="en-CA" sz="1050" kern="1200" dirty="0">
              <a:solidFill>
                <a:schemeClr val="tx1"/>
              </a:solidFill>
              <a:effectLst/>
              <a:latin typeface="Arial" charset="0"/>
              <a:ea typeface="Arial Unicode MS" pitchFamily="34" charset="-128"/>
              <a:cs typeface="Arial Unicode MS" pitchFamily="34" charset="-128"/>
            </a:endParaRPr>
          </a:p>
          <a:p>
            <a:pPr marL="628650" lvl="1" indent="-171450">
              <a:buFont typeface="Arial" panose="020B0604020202020204" pitchFamily="34" charset="0"/>
              <a:buChar char="•"/>
            </a:pPr>
            <a:r>
              <a:rPr kumimoji="1" lang="en-CA" sz="1200" kern="1200" dirty="0">
                <a:solidFill>
                  <a:schemeClr val="tx1"/>
                </a:solidFill>
                <a:effectLst/>
                <a:latin typeface="Arial" charset="0"/>
                <a:ea typeface="Arial Unicode MS" pitchFamily="34" charset="-128"/>
                <a:cs typeface="Arial Unicode MS" pitchFamily="34" charset="-128"/>
              </a:rPr>
              <a:t>Consider the capability of facilities to provide the required information; and</a:t>
            </a:r>
            <a:endParaRPr kumimoji="1" lang="en-CA" sz="1050" kern="1200" dirty="0">
              <a:solidFill>
                <a:schemeClr val="tx1"/>
              </a:solidFill>
              <a:effectLst/>
              <a:latin typeface="Arial" charset="0"/>
              <a:ea typeface="Arial Unicode MS" pitchFamily="34" charset="-128"/>
              <a:cs typeface="Arial Unicode MS" pitchFamily="34" charset="-128"/>
            </a:endParaRPr>
          </a:p>
          <a:p>
            <a:pPr marL="628650" lvl="1" indent="-171450">
              <a:buFont typeface="Arial" panose="020B0604020202020204" pitchFamily="34" charset="0"/>
              <a:buChar char="•"/>
            </a:pPr>
            <a:r>
              <a:rPr kumimoji="1" lang="en-CA" sz="1200" kern="1200" dirty="0">
                <a:solidFill>
                  <a:schemeClr val="tx1"/>
                </a:solidFill>
                <a:effectLst/>
                <a:latin typeface="Arial" charset="0"/>
                <a:ea typeface="Arial Unicode MS" pitchFamily="34" charset="-128"/>
                <a:cs typeface="Arial Unicode MS" pitchFamily="34" charset="-128"/>
              </a:rPr>
              <a:t>Evidence of the significance of releases from reporting facilities.</a:t>
            </a:r>
            <a:endParaRPr kumimoji="1" lang="en-CA" sz="1050" kern="1200" dirty="0">
              <a:solidFill>
                <a:schemeClr val="tx1"/>
              </a:solidFill>
              <a:effectLst/>
              <a:latin typeface="Arial" charset="0"/>
              <a:ea typeface="Arial Unicode MS" pitchFamily="34" charset="-128"/>
              <a:cs typeface="Arial Unicode MS" pitchFamily="34" charset="-128"/>
            </a:endParaRPr>
          </a:p>
          <a:p>
            <a:pPr marL="158750" indent="0">
              <a:buNone/>
            </a:pPr>
            <a:endParaRPr lang="en-CA" dirty="0"/>
          </a:p>
          <a:p>
            <a:pPr marL="158750" indent="0">
              <a:buNone/>
            </a:pPr>
            <a:endParaRPr lang="en-CA" dirty="0"/>
          </a:p>
        </p:txBody>
      </p:sp>
    </p:spTree>
    <p:extLst>
      <p:ext uri="{BB962C8B-B14F-4D97-AF65-F5344CB8AC3E}">
        <p14:creationId xmlns:p14="http://schemas.microsoft.com/office/powerpoint/2010/main" val="90988524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kumimoji="1" lang="en-CA" sz="1100" kern="1200" dirty="0">
                <a:solidFill>
                  <a:schemeClr val="tx1"/>
                </a:solidFill>
                <a:effectLst/>
                <a:latin typeface="Arial" charset="0"/>
                <a:ea typeface="Arial Unicode MS" pitchFamily="34" charset="-128"/>
                <a:cs typeface="Arial Unicode MS" pitchFamily="34" charset="-128"/>
              </a:rPr>
              <a:t>Refer to the NPRI website (</a:t>
            </a:r>
            <a:r>
              <a:rPr kumimoji="1" lang="fr-CA" sz="1100" u="sng" kern="1200" dirty="0">
                <a:solidFill>
                  <a:schemeClr val="tx1"/>
                </a:solidFill>
                <a:effectLst/>
                <a:latin typeface="Arial" charset="0"/>
                <a:ea typeface="Arial Unicode MS" pitchFamily="34" charset="-128"/>
                <a:cs typeface="Arial Unicode MS" pitchFamily="34" charset="-128"/>
                <a:hlinkClick r:id="rId3"/>
              </a:rPr>
              <a:t>https://www.canada.ca/en/environment-climate-change/services/national-pollutant-release-inventory/tools-resources-data/npri-use-in-environmental-research.html</a:t>
            </a:r>
            <a:r>
              <a:rPr kumimoji="1" lang="fr-CA" sz="1100" u="sng" kern="1200" dirty="0">
                <a:solidFill>
                  <a:schemeClr val="tx1"/>
                </a:solidFill>
                <a:effectLst/>
                <a:latin typeface="Arial" charset="0"/>
                <a:ea typeface="Arial Unicode MS" pitchFamily="34" charset="-128"/>
                <a:cs typeface="Arial Unicode MS" pitchFamily="34" charset="-128"/>
              </a:rPr>
              <a:t>)</a:t>
            </a:r>
            <a:r>
              <a:rPr kumimoji="1" lang="fr-CA" sz="1100" u="none" kern="1200" dirty="0">
                <a:solidFill>
                  <a:schemeClr val="tx1"/>
                </a:solidFill>
                <a:effectLst/>
                <a:latin typeface="Arial" charset="0"/>
                <a:ea typeface="Arial Unicode MS" pitchFamily="34" charset="-128"/>
                <a:cs typeface="Arial Unicode MS" pitchFamily="34" charset="-128"/>
              </a:rPr>
              <a:t> to </a:t>
            </a:r>
            <a:r>
              <a:rPr kumimoji="1" lang="fr-CA" sz="1100" u="none" kern="1200" dirty="0" err="1">
                <a:solidFill>
                  <a:schemeClr val="tx1"/>
                </a:solidFill>
                <a:effectLst/>
                <a:latin typeface="Arial" charset="0"/>
                <a:ea typeface="Arial Unicode MS" pitchFamily="34" charset="-128"/>
                <a:cs typeface="Arial Unicode MS" pitchFamily="34" charset="-128"/>
              </a:rPr>
              <a:t>find</a:t>
            </a:r>
            <a:r>
              <a:rPr kumimoji="1" lang="fr-CA" sz="1100" u="none" kern="1200" dirty="0">
                <a:solidFill>
                  <a:schemeClr val="tx1"/>
                </a:solidFill>
                <a:effectLst/>
                <a:latin typeface="Arial" charset="0"/>
                <a:ea typeface="Arial Unicode MS" pitchFamily="34" charset="-128"/>
                <a:cs typeface="Arial Unicode MS" pitchFamily="34" charset="-128"/>
              </a:rPr>
              <a:t> </a:t>
            </a:r>
            <a:r>
              <a:rPr kumimoji="1" lang="fr-CA" sz="1100" u="none" kern="1200" dirty="0" err="1">
                <a:solidFill>
                  <a:schemeClr val="tx1"/>
                </a:solidFill>
                <a:effectLst/>
                <a:latin typeface="Arial" charset="0"/>
                <a:ea typeface="Arial Unicode MS" pitchFamily="34" charset="-128"/>
                <a:cs typeface="Arial Unicode MS" pitchFamily="34" charset="-128"/>
              </a:rPr>
              <a:t>details</a:t>
            </a:r>
            <a:r>
              <a:rPr kumimoji="1" lang="fr-CA" sz="1100" u="none" kern="1200" dirty="0">
                <a:solidFill>
                  <a:schemeClr val="tx1"/>
                </a:solidFill>
                <a:effectLst/>
                <a:latin typeface="Arial" charset="0"/>
                <a:ea typeface="Arial Unicode MS" pitchFamily="34" charset="-128"/>
                <a:cs typeface="Arial Unicode MS" pitchFamily="34" charset="-128"/>
              </a:rPr>
              <a:t> on a </a:t>
            </a:r>
            <a:r>
              <a:rPr kumimoji="1" lang="fr-CA" sz="1100" u="none" kern="1200" dirty="0" err="1">
                <a:solidFill>
                  <a:schemeClr val="tx1"/>
                </a:solidFill>
                <a:effectLst/>
                <a:latin typeface="Arial" charset="0"/>
                <a:ea typeface="Arial Unicode MS" pitchFamily="34" charset="-128"/>
                <a:cs typeface="Arial Unicode MS" pitchFamily="34" charset="-128"/>
              </a:rPr>
              <a:t>scoping</a:t>
            </a:r>
            <a:r>
              <a:rPr kumimoji="1" lang="fr-CA" sz="1100" u="none" kern="1200" dirty="0">
                <a:solidFill>
                  <a:schemeClr val="tx1"/>
                </a:solidFill>
                <a:effectLst/>
                <a:latin typeface="Arial" charset="0"/>
                <a:ea typeface="Arial Unicode MS" pitchFamily="34" charset="-128"/>
                <a:cs typeface="Arial Unicode MS" pitchFamily="34" charset="-128"/>
              </a:rPr>
              <a:t> </a:t>
            </a:r>
            <a:r>
              <a:rPr kumimoji="1" lang="fr-CA" sz="1100" u="none" kern="1200" dirty="0" err="1">
                <a:solidFill>
                  <a:schemeClr val="tx1"/>
                </a:solidFill>
                <a:effectLst/>
                <a:latin typeface="Arial" charset="0"/>
                <a:ea typeface="Arial Unicode MS" pitchFamily="34" charset="-128"/>
                <a:cs typeface="Arial Unicode MS" pitchFamily="34" charset="-128"/>
              </a:rPr>
              <a:t>review</a:t>
            </a:r>
            <a:r>
              <a:rPr kumimoji="1" lang="fr-CA" sz="1100" u="none" kern="1200" dirty="0">
                <a:solidFill>
                  <a:schemeClr val="tx1"/>
                </a:solidFill>
                <a:effectLst/>
                <a:latin typeface="Arial" charset="0"/>
                <a:ea typeface="Arial Unicode MS" pitchFamily="34" charset="-128"/>
                <a:cs typeface="Arial Unicode MS" pitchFamily="34" charset="-128"/>
              </a:rPr>
              <a:t> </a:t>
            </a:r>
            <a:r>
              <a:rPr kumimoji="1" lang="fr-CA" sz="1100" u="none" kern="1200" dirty="0" err="1">
                <a:solidFill>
                  <a:schemeClr val="tx1"/>
                </a:solidFill>
                <a:effectLst/>
                <a:latin typeface="Arial" charset="0"/>
                <a:ea typeface="Arial Unicode MS" pitchFamily="34" charset="-128"/>
                <a:cs typeface="Arial Unicode MS" pitchFamily="34" charset="-128"/>
              </a:rPr>
              <a:t>that</a:t>
            </a:r>
            <a:r>
              <a:rPr kumimoji="1" lang="fr-CA" sz="1100" u="none" kern="1200" dirty="0">
                <a:solidFill>
                  <a:schemeClr val="tx1"/>
                </a:solidFill>
                <a:effectLst/>
                <a:latin typeface="Arial" charset="0"/>
                <a:ea typeface="Arial Unicode MS" pitchFamily="34" charset="-128"/>
                <a:cs typeface="Arial Unicode MS" pitchFamily="34" charset="-128"/>
              </a:rPr>
              <a:t> </a:t>
            </a:r>
            <a:r>
              <a:rPr kumimoji="1" lang="fr-CA" sz="1100" u="none" kern="1200" dirty="0" err="1">
                <a:solidFill>
                  <a:schemeClr val="tx1"/>
                </a:solidFill>
                <a:effectLst/>
                <a:latin typeface="Arial" charset="0"/>
                <a:ea typeface="Arial Unicode MS" pitchFamily="34" charset="-128"/>
                <a:cs typeface="Arial Unicode MS" pitchFamily="34" charset="-128"/>
              </a:rPr>
              <a:t>was</a:t>
            </a:r>
            <a:r>
              <a:rPr kumimoji="1" lang="fr-CA" sz="1100" u="none" kern="1200" dirty="0">
                <a:solidFill>
                  <a:schemeClr val="tx1"/>
                </a:solidFill>
                <a:effectLst/>
                <a:latin typeface="Arial" charset="0"/>
                <a:ea typeface="Arial Unicode MS" pitchFamily="34" charset="-128"/>
                <a:cs typeface="Arial Unicode MS" pitchFamily="34" charset="-128"/>
              </a:rPr>
              <a:t> </a:t>
            </a:r>
            <a:r>
              <a:rPr kumimoji="1" lang="fr-CA" sz="1100" u="none" kern="1200" dirty="0" err="1">
                <a:solidFill>
                  <a:schemeClr val="tx1"/>
                </a:solidFill>
                <a:effectLst/>
                <a:latin typeface="Arial" charset="0"/>
                <a:ea typeface="Arial Unicode MS" pitchFamily="34" charset="-128"/>
                <a:cs typeface="Arial Unicode MS" pitchFamily="34" charset="-128"/>
              </a:rPr>
              <a:t>conducted</a:t>
            </a:r>
            <a:r>
              <a:rPr kumimoji="1" lang="fr-CA" sz="1100" u="none" kern="1200" dirty="0">
                <a:solidFill>
                  <a:schemeClr val="tx1"/>
                </a:solidFill>
                <a:effectLst/>
                <a:latin typeface="Arial" charset="0"/>
                <a:ea typeface="Arial Unicode MS" pitchFamily="34" charset="-128"/>
                <a:cs typeface="Arial Unicode MS" pitchFamily="34" charset="-128"/>
              </a:rPr>
              <a:t> to </a:t>
            </a:r>
            <a:r>
              <a:rPr kumimoji="1" lang="fr-CA" sz="1100" u="none" kern="1200" dirty="0" err="1">
                <a:solidFill>
                  <a:schemeClr val="tx1"/>
                </a:solidFill>
                <a:effectLst/>
                <a:latin typeface="Arial" charset="0"/>
                <a:ea typeface="Arial Unicode MS" pitchFamily="34" charset="-128"/>
                <a:cs typeface="Arial Unicode MS" pitchFamily="34" charset="-128"/>
              </a:rPr>
              <a:t>better</a:t>
            </a:r>
            <a:r>
              <a:rPr kumimoji="1" lang="fr-CA" sz="1100" u="none" kern="1200" dirty="0">
                <a:solidFill>
                  <a:schemeClr val="tx1"/>
                </a:solidFill>
                <a:effectLst/>
                <a:latin typeface="Arial" charset="0"/>
                <a:ea typeface="Arial Unicode MS" pitchFamily="34" charset="-128"/>
                <a:cs typeface="Arial Unicode MS" pitchFamily="34" charset="-128"/>
              </a:rPr>
              <a:t> </a:t>
            </a:r>
            <a:r>
              <a:rPr kumimoji="1" lang="fr-CA" sz="1100" u="none" kern="1200" dirty="0" err="1">
                <a:solidFill>
                  <a:schemeClr val="tx1"/>
                </a:solidFill>
                <a:effectLst/>
                <a:latin typeface="Arial" charset="0"/>
                <a:ea typeface="Arial Unicode MS" pitchFamily="34" charset="-128"/>
                <a:cs typeface="Arial Unicode MS" pitchFamily="34" charset="-128"/>
              </a:rPr>
              <a:t>understand</a:t>
            </a:r>
            <a:r>
              <a:rPr kumimoji="1" lang="fr-CA" sz="1100" u="none" kern="1200" dirty="0">
                <a:solidFill>
                  <a:schemeClr val="tx1"/>
                </a:solidFill>
                <a:effectLst/>
                <a:latin typeface="Arial" charset="0"/>
                <a:ea typeface="Arial Unicode MS" pitchFamily="34" charset="-128"/>
                <a:cs typeface="Arial Unicode MS" pitchFamily="34" charset="-128"/>
              </a:rPr>
              <a:t> future </a:t>
            </a:r>
            <a:r>
              <a:rPr kumimoji="1" lang="fr-CA" sz="1100" u="none" kern="1200" dirty="0" err="1">
                <a:solidFill>
                  <a:schemeClr val="tx1"/>
                </a:solidFill>
                <a:effectLst/>
                <a:latin typeface="Arial" charset="0"/>
                <a:ea typeface="Arial Unicode MS" pitchFamily="34" charset="-128"/>
                <a:cs typeface="Arial Unicode MS" pitchFamily="34" charset="-128"/>
              </a:rPr>
              <a:t>opportunities</a:t>
            </a:r>
            <a:r>
              <a:rPr kumimoji="1" lang="fr-CA" sz="1100" u="none" kern="1200" dirty="0">
                <a:solidFill>
                  <a:schemeClr val="tx1"/>
                </a:solidFill>
                <a:effectLst/>
                <a:latin typeface="Arial" charset="0"/>
                <a:ea typeface="Arial Unicode MS" pitchFamily="34" charset="-128"/>
                <a:cs typeface="Arial Unicode MS" pitchFamily="34" charset="-128"/>
              </a:rPr>
              <a:t> for </a:t>
            </a:r>
            <a:r>
              <a:rPr kumimoji="1" lang="fr-CA" sz="1100" u="none" kern="1200" dirty="0" err="1">
                <a:solidFill>
                  <a:schemeClr val="tx1"/>
                </a:solidFill>
                <a:effectLst/>
                <a:latin typeface="Arial" charset="0"/>
                <a:ea typeface="Arial Unicode MS" pitchFamily="34" charset="-128"/>
                <a:cs typeface="Arial Unicode MS" pitchFamily="34" charset="-128"/>
              </a:rPr>
              <a:t>using</a:t>
            </a:r>
            <a:r>
              <a:rPr kumimoji="1" lang="fr-CA" sz="1100" u="none" kern="1200" dirty="0">
                <a:solidFill>
                  <a:schemeClr val="tx1"/>
                </a:solidFill>
                <a:effectLst/>
                <a:latin typeface="Arial" charset="0"/>
                <a:ea typeface="Arial Unicode MS" pitchFamily="34" charset="-128"/>
                <a:cs typeface="Arial Unicode MS" pitchFamily="34" charset="-128"/>
              </a:rPr>
              <a:t> NPRI data in relevant </a:t>
            </a:r>
            <a:r>
              <a:rPr kumimoji="1" lang="fr-CA" sz="1100" u="none" kern="1200" dirty="0" err="1">
                <a:solidFill>
                  <a:schemeClr val="tx1"/>
                </a:solidFill>
                <a:effectLst/>
                <a:latin typeface="Arial" charset="0"/>
                <a:ea typeface="Arial Unicode MS" pitchFamily="34" charset="-128"/>
                <a:cs typeface="Arial Unicode MS" pitchFamily="34" charset="-128"/>
              </a:rPr>
              <a:t>research</a:t>
            </a:r>
            <a:r>
              <a:rPr kumimoji="1" lang="fr-CA" sz="1100" u="none" kern="1200" dirty="0">
                <a:solidFill>
                  <a:schemeClr val="tx1"/>
                </a:solidFill>
                <a:effectLst/>
                <a:latin typeface="Arial" charset="0"/>
                <a:ea typeface="Arial Unicode MS" pitchFamily="34" charset="-128"/>
                <a:cs typeface="Arial Unicode MS" pitchFamily="34" charset="-128"/>
              </a:rPr>
              <a:t> areas.  </a:t>
            </a:r>
          </a:p>
          <a:p>
            <a:endParaRPr lang="en-CA" dirty="0"/>
          </a:p>
        </p:txBody>
      </p:sp>
    </p:spTree>
    <p:extLst>
      <p:ext uri="{BB962C8B-B14F-4D97-AF65-F5344CB8AC3E}">
        <p14:creationId xmlns:p14="http://schemas.microsoft.com/office/powerpoint/2010/main" val="22495276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kumimoji="1" lang="en-CA" sz="1100" kern="1200" dirty="0">
                <a:solidFill>
                  <a:schemeClr val="tx1"/>
                </a:solidFill>
                <a:effectLst/>
                <a:latin typeface="Arial" charset="0"/>
                <a:ea typeface="Arial Unicode MS" pitchFamily="34" charset="-128"/>
                <a:cs typeface="Arial Unicode MS" pitchFamily="34" charset="-128"/>
              </a:rPr>
              <a:t>Refer to the NPRI website (</a:t>
            </a:r>
            <a:r>
              <a:rPr kumimoji="1" lang="fr-CA" sz="1100" u="sng" kern="1200" dirty="0">
                <a:solidFill>
                  <a:schemeClr val="tx1"/>
                </a:solidFill>
                <a:effectLst/>
                <a:latin typeface="Arial" charset="0"/>
                <a:ea typeface="Arial Unicode MS" pitchFamily="34" charset="-128"/>
                <a:cs typeface="Arial Unicode MS" pitchFamily="34" charset="-128"/>
                <a:hlinkClick r:id="rId3"/>
              </a:rPr>
              <a:t>https://www.canada.ca/en/environment-climate-change/services/national-pollutant-release-inventory/tools-resources-data/npri-use-in-environmental-research.html</a:t>
            </a:r>
            <a:r>
              <a:rPr kumimoji="1" lang="fr-CA" sz="1100" u="sng" kern="1200" dirty="0">
                <a:solidFill>
                  <a:schemeClr val="tx1"/>
                </a:solidFill>
                <a:effectLst/>
                <a:latin typeface="Arial" charset="0"/>
                <a:ea typeface="Arial Unicode MS" pitchFamily="34" charset="-128"/>
                <a:cs typeface="Arial Unicode MS" pitchFamily="34" charset="-128"/>
              </a:rPr>
              <a:t>)</a:t>
            </a:r>
            <a:r>
              <a:rPr kumimoji="1" lang="fr-CA" sz="1100" u="none" kern="1200" dirty="0">
                <a:solidFill>
                  <a:schemeClr val="tx1"/>
                </a:solidFill>
                <a:effectLst/>
                <a:latin typeface="Arial" charset="0"/>
                <a:ea typeface="Arial Unicode MS" pitchFamily="34" charset="-128"/>
                <a:cs typeface="Arial Unicode MS" pitchFamily="34" charset="-128"/>
              </a:rPr>
              <a:t> to </a:t>
            </a:r>
            <a:r>
              <a:rPr kumimoji="1" lang="fr-CA" sz="1100" u="none" kern="1200" dirty="0" err="1">
                <a:solidFill>
                  <a:schemeClr val="tx1"/>
                </a:solidFill>
                <a:effectLst/>
                <a:latin typeface="Arial" charset="0"/>
                <a:ea typeface="Arial Unicode MS" pitchFamily="34" charset="-128"/>
                <a:cs typeface="Arial Unicode MS" pitchFamily="34" charset="-128"/>
              </a:rPr>
              <a:t>find</a:t>
            </a:r>
            <a:r>
              <a:rPr kumimoji="1" lang="fr-CA" sz="1100" u="none" kern="1200" dirty="0">
                <a:solidFill>
                  <a:schemeClr val="tx1"/>
                </a:solidFill>
                <a:effectLst/>
                <a:latin typeface="Arial" charset="0"/>
                <a:ea typeface="Arial Unicode MS" pitchFamily="34" charset="-128"/>
                <a:cs typeface="Arial Unicode MS" pitchFamily="34" charset="-128"/>
              </a:rPr>
              <a:t> </a:t>
            </a:r>
            <a:r>
              <a:rPr kumimoji="1" lang="fr-CA" sz="1100" u="none" kern="1200" dirty="0" err="1">
                <a:solidFill>
                  <a:schemeClr val="tx1"/>
                </a:solidFill>
                <a:effectLst/>
                <a:latin typeface="Arial" charset="0"/>
                <a:ea typeface="Arial Unicode MS" pitchFamily="34" charset="-128"/>
                <a:cs typeface="Arial Unicode MS" pitchFamily="34" charset="-128"/>
              </a:rPr>
              <a:t>details</a:t>
            </a:r>
            <a:r>
              <a:rPr kumimoji="1" lang="fr-CA" sz="1100" u="none" kern="1200" dirty="0">
                <a:solidFill>
                  <a:schemeClr val="tx1"/>
                </a:solidFill>
                <a:effectLst/>
                <a:latin typeface="Arial" charset="0"/>
                <a:ea typeface="Arial Unicode MS" pitchFamily="34" charset="-128"/>
                <a:cs typeface="Arial Unicode MS" pitchFamily="34" charset="-128"/>
              </a:rPr>
              <a:t> on a </a:t>
            </a:r>
            <a:r>
              <a:rPr kumimoji="1" lang="fr-CA" sz="1100" u="none" kern="1200" dirty="0" err="1">
                <a:solidFill>
                  <a:schemeClr val="tx1"/>
                </a:solidFill>
                <a:effectLst/>
                <a:latin typeface="Arial" charset="0"/>
                <a:ea typeface="Arial Unicode MS" pitchFamily="34" charset="-128"/>
                <a:cs typeface="Arial Unicode MS" pitchFamily="34" charset="-128"/>
              </a:rPr>
              <a:t>scoping</a:t>
            </a:r>
            <a:r>
              <a:rPr kumimoji="1" lang="fr-CA" sz="1100" u="none" kern="1200" dirty="0">
                <a:solidFill>
                  <a:schemeClr val="tx1"/>
                </a:solidFill>
                <a:effectLst/>
                <a:latin typeface="Arial" charset="0"/>
                <a:ea typeface="Arial Unicode MS" pitchFamily="34" charset="-128"/>
                <a:cs typeface="Arial Unicode MS" pitchFamily="34" charset="-128"/>
              </a:rPr>
              <a:t> </a:t>
            </a:r>
            <a:r>
              <a:rPr kumimoji="1" lang="fr-CA" sz="1100" u="none" kern="1200" dirty="0" err="1">
                <a:solidFill>
                  <a:schemeClr val="tx1"/>
                </a:solidFill>
                <a:effectLst/>
                <a:latin typeface="Arial" charset="0"/>
                <a:ea typeface="Arial Unicode MS" pitchFamily="34" charset="-128"/>
                <a:cs typeface="Arial Unicode MS" pitchFamily="34" charset="-128"/>
              </a:rPr>
              <a:t>review</a:t>
            </a:r>
            <a:r>
              <a:rPr kumimoji="1" lang="fr-CA" sz="1100" u="none" kern="1200" dirty="0">
                <a:solidFill>
                  <a:schemeClr val="tx1"/>
                </a:solidFill>
                <a:effectLst/>
                <a:latin typeface="Arial" charset="0"/>
                <a:ea typeface="Arial Unicode MS" pitchFamily="34" charset="-128"/>
                <a:cs typeface="Arial Unicode MS" pitchFamily="34" charset="-128"/>
              </a:rPr>
              <a:t> </a:t>
            </a:r>
            <a:r>
              <a:rPr kumimoji="1" lang="fr-CA" sz="1100" u="none" kern="1200" dirty="0" err="1">
                <a:solidFill>
                  <a:schemeClr val="tx1"/>
                </a:solidFill>
                <a:effectLst/>
                <a:latin typeface="Arial" charset="0"/>
                <a:ea typeface="Arial Unicode MS" pitchFamily="34" charset="-128"/>
                <a:cs typeface="Arial Unicode MS" pitchFamily="34" charset="-128"/>
              </a:rPr>
              <a:t>that</a:t>
            </a:r>
            <a:r>
              <a:rPr kumimoji="1" lang="fr-CA" sz="1100" u="none" kern="1200" dirty="0">
                <a:solidFill>
                  <a:schemeClr val="tx1"/>
                </a:solidFill>
                <a:effectLst/>
                <a:latin typeface="Arial" charset="0"/>
                <a:ea typeface="Arial Unicode MS" pitchFamily="34" charset="-128"/>
                <a:cs typeface="Arial Unicode MS" pitchFamily="34" charset="-128"/>
              </a:rPr>
              <a:t> </a:t>
            </a:r>
            <a:r>
              <a:rPr kumimoji="1" lang="fr-CA" sz="1100" u="none" kern="1200" dirty="0" err="1">
                <a:solidFill>
                  <a:schemeClr val="tx1"/>
                </a:solidFill>
                <a:effectLst/>
                <a:latin typeface="Arial" charset="0"/>
                <a:ea typeface="Arial Unicode MS" pitchFamily="34" charset="-128"/>
                <a:cs typeface="Arial Unicode MS" pitchFamily="34" charset="-128"/>
              </a:rPr>
              <a:t>was</a:t>
            </a:r>
            <a:r>
              <a:rPr kumimoji="1" lang="fr-CA" sz="1100" u="none" kern="1200" dirty="0">
                <a:solidFill>
                  <a:schemeClr val="tx1"/>
                </a:solidFill>
                <a:effectLst/>
                <a:latin typeface="Arial" charset="0"/>
                <a:ea typeface="Arial Unicode MS" pitchFamily="34" charset="-128"/>
                <a:cs typeface="Arial Unicode MS" pitchFamily="34" charset="-128"/>
              </a:rPr>
              <a:t> </a:t>
            </a:r>
            <a:r>
              <a:rPr kumimoji="1" lang="fr-CA" sz="1100" u="none" kern="1200" dirty="0" err="1">
                <a:solidFill>
                  <a:schemeClr val="tx1"/>
                </a:solidFill>
                <a:effectLst/>
                <a:latin typeface="Arial" charset="0"/>
                <a:ea typeface="Arial Unicode MS" pitchFamily="34" charset="-128"/>
                <a:cs typeface="Arial Unicode MS" pitchFamily="34" charset="-128"/>
              </a:rPr>
              <a:t>conducted</a:t>
            </a:r>
            <a:r>
              <a:rPr kumimoji="1" lang="fr-CA" sz="1100" u="none" kern="1200" dirty="0">
                <a:solidFill>
                  <a:schemeClr val="tx1"/>
                </a:solidFill>
                <a:effectLst/>
                <a:latin typeface="Arial" charset="0"/>
                <a:ea typeface="Arial Unicode MS" pitchFamily="34" charset="-128"/>
                <a:cs typeface="Arial Unicode MS" pitchFamily="34" charset="-128"/>
              </a:rPr>
              <a:t> to </a:t>
            </a:r>
            <a:r>
              <a:rPr kumimoji="1" lang="fr-CA" sz="1100" u="none" kern="1200" dirty="0" err="1">
                <a:solidFill>
                  <a:schemeClr val="tx1"/>
                </a:solidFill>
                <a:effectLst/>
                <a:latin typeface="Arial" charset="0"/>
                <a:ea typeface="Arial Unicode MS" pitchFamily="34" charset="-128"/>
                <a:cs typeface="Arial Unicode MS" pitchFamily="34" charset="-128"/>
              </a:rPr>
              <a:t>better</a:t>
            </a:r>
            <a:r>
              <a:rPr kumimoji="1" lang="fr-CA" sz="1100" u="none" kern="1200" dirty="0">
                <a:solidFill>
                  <a:schemeClr val="tx1"/>
                </a:solidFill>
                <a:effectLst/>
                <a:latin typeface="Arial" charset="0"/>
                <a:ea typeface="Arial Unicode MS" pitchFamily="34" charset="-128"/>
                <a:cs typeface="Arial Unicode MS" pitchFamily="34" charset="-128"/>
              </a:rPr>
              <a:t> </a:t>
            </a:r>
            <a:r>
              <a:rPr kumimoji="1" lang="fr-CA" sz="1100" u="none" kern="1200" dirty="0" err="1">
                <a:solidFill>
                  <a:schemeClr val="tx1"/>
                </a:solidFill>
                <a:effectLst/>
                <a:latin typeface="Arial" charset="0"/>
                <a:ea typeface="Arial Unicode MS" pitchFamily="34" charset="-128"/>
                <a:cs typeface="Arial Unicode MS" pitchFamily="34" charset="-128"/>
              </a:rPr>
              <a:t>understand</a:t>
            </a:r>
            <a:r>
              <a:rPr kumimoji="1" lang="fr-CA" sz="1100" u="none" kern="1200" dirty="0">
                <a:solidFill>
                  <a:schemeClr val="tx1"/>
                </a:solidFill>
                <a:effectLst/>
                <a:latin typeface="Arial" charset="0"/>
                <a:ea typeface="Arial Unicode MS" pitchFamily="34" charset="-128"/>
                <a:cs typeface="Arial Unicode MS" pitchFamily="34" charset="-128"/>
              </a:rPr>
              <a:t> future </a:t>
            </a:r>
            <a:r>
              <a:rPr kumimoji="1" lang="fr-CA" sz="1100" u="none" kern="1200" dirty="0" err="1">
                <a:solidFill>
                  <a:schemeClr val="tx1"/>
                </a:solidFill>
                <a:effectLst/>
                <a:latin typeface="Arial" charset="0"/>
                <a:ea typeface="Arial Unicode MS" pitchFamily="34" charset="-128"/>
                <a:cs typeface="Arial Unicode MS" pitchFamily="34" charset="-128"/>
              </a:rPr>
              <a:t>opportunities</a:t>
            </a:r>
            <a:r>
              <a:rPr kumimoji="1" lang="fr-CA" sz="1100" u="none" kern="1200" dirty="0">
                <a:solidFill>
                  <a:schemeClr val="tx1"/>
                </a:solidFill>
                <a:effectLst/>
                <a:latin typeface="Arial" charset="0"/>
                <a:ea typeface="Arial Unicode MS" pitchFamily="34" charset="-128"/>
                <a:cs typeface="Arial Unicode MS" pitchFamily="34" charset="-128"/>
              </a:rPr>
              <a:t> for </a:t>
            </a:r>
            <a:r>
              <a:rPr kumimoji="1" lang="fr-CA" sz="1100" u="none" kern="1200" dirty="0" err="1">
                <a:solidFill>
                  <a:schemeClr val="tx1"/>
                </a:solidFill>
                <a:effectLst/>
                <a:latin typeface="Arial" charset="0"/>
                <a:ea typeface="Arial Unicode MS" pitchFamily="34" charset="-128"/>
                <a:cs typeface="Arial Unicode MS" pitchFamily="34" charset="-128"/>
              </a:rPr>
              <a:t>using</a:t>
            </a:r>
            <a:r>
              <a:rPr kumimoji="1" lang="fr-CA" sz="1100" u="none" kern="1200" dirty="0">
                <a:solidFill>
                  <a:schemeClr val="tx1"/>
                </a:solidFill>
                <a:effectLst/>
                <a:latin typeface="Arial" charset="0"/>
                <a:ea typeface="Arial Unicode MS" pitchFamily="34" charset="-128"/>
                <a:cs typeface="Arial Unicode MS" pitchFamily="34" charset="-128"/>
              </a:rPr>
              <a:t> NPRI data in relevant </a:t>
            </a:r>
            <a:r>
              <a:rPr kumimoji="1" lang="fr-CA" sz="1100" u="none" kern="1200" dirty="0" err="1">
                <a:solidFill>
                  <a:schemeClr val="tx1"/>
                </a:solidFill>
                <a:effectLst/>
                <a:latin typeface="Arial" charset="0"/>
                <a:ea typeface="Arial Unicode MS" pitchFamily="34" charset="-128"/>
                <a:cs typeface="Arial Unicode MS" pitchFamily="34" charset="-128"/>
              </a:rPr>
              <a:t>research</a:t>
            </a:r>
            <a:r>
              <a:rPr kumimoji="1" lang="fr-CA" sz="1100" u="none" kern="1200" dirty="0">
                <a:solidFill>
                  <a:schemeClr val="tx1"/>
                </a:solidFill>
                <a:effectLst/>
                <a:latin typeface="Arial" charset="0"/>
                <a:ea typeface="Arial Unicode MS" pitchFamily="34" charset="-128"/>
                <a:cs typeface="Arial Unicode MS" pitchFamily="34" charset="-128"/>
              </a:rPr>
              <a:t> areas.  </a:t>
            </a:r>
          </a:p>
          <a:p>
            <a:endParaRPr lang="en-CA" dirty="0"/>
          </a:p>
        </p:txBody>
      </p:sp>
    </p:spTree>
    <p:extLst>
      <p:ext uri="{BB962C8B-B14F-4D97-AF65-F5344CB8AC3E}">
        <p14:creationId xmlns:p14="http://schemas.microsoft.com/office/powerpoint/2010/main" val="20373076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sz="1100" b="1" dirty="0">
                <a:effectLst/>
                <a:latin typeface="Avenir Book" panose="02000503020000020003" pitchFamily="2" charset="0"/>
                <a:ea typeface="Times New Roman" panose="02020603050405020304" pitchFamily="18" charset="0"/>
              </a:rPr>
              <a:t>Summary</a:t>
            </a:r>
            <a:endParaRPr lang="en-CA" sz="1600" dirty="0">
              <a:effectLst/>
              <a:latin typeface="Times New Roman" panose="02020603050405020304" pitchFamily="18" charset="0"/>
              <a:ea typeface="Times New Roman" panose="02020603050405020304" pitchFamily="18" charset="0"/>
            </a:endParaRPr>
          </a:p>
          <a:p>
            <a:r>
              <a:rPr lang="en-CA" sz="1100" dirty="0">
                <a:effectLst/>
                <a:latin typeface="Avenir Book" panose="02000503020000020003" pitchFamily="2" charset="0"/>
                <a:ea typeface="Times New Roman" panose="02020603050405020304" pitchFamily="18" charset="0"/>
              </a:rPr>
              <a:t>Together, students brainstorm different “destinies” for pollutants once they are released. They propose a classification system to group these destinies, drawing a parallel with the brainstorming process involved in developing the International Waste Identification Code (IWIC). </a:t>
            </a:r>
            <a:endParaRPr lang="en-CA" sz="1600" dirty="0">
              <a:effectLst/>
              <a:latin typeface="Times New Roman" panose="02020603050405020304" pitchFamily="18" charset="0"/>
              <a:ea typeface="Times New Roman" panose="02020603050405020304" pitchFamily="18" charset="0"/>
            </a:endParaRPr>
          </a:p>
          <a:p>
            <a:r>
              <a:rPr lang="en-CA" sz="1100" b="1" dirty="0">
                <a:effectLst/>
                <a:latin typeface="Avenir Book" panose="02000503020000020003" pitchFamily="2" charset="0"/>
                <a:ea typeface="Times New Roman" panose="02020603050405020304" pitchFamily="18" charset="0"/>
              </a:rPr>
              <a:t>What to do</a:t>
            </a:r>
            <a:endParaRPr lang="en-CA" sz="1600" dirty="0">
              <a:effectLst/>
              <a:latin typeface="Times New Roman" panose="02020603050405020304" pitchFamily="18" charset="0"/>
              <a:ea typeface="Times New Roman" panose="02020603050405020304" pitchFamily="18" charset="0"/>
            </a:endParaRPr>
          </a:p>
          <a:p>
            <a:pPr marL="342900" lvl="0" indent="-342900">
              <a:buFont typeface="+mj-lt"/>
              <a:buAutoNum type="arabicPeriod"/>
            </a:pPr>
            <a:r>
              <a:rPr lang="en-CA" sz="1100" i="1" dirty="0">
                <a:effectLst/>
                <a:latin typeface="Avenir Book" panose="02000503020000020003" pitchFamily="2" charset="0"/>
                <a:ea typeface="Calibri" panose="020F0502020204030204" pitchFamily="34" charset="0"/>
                <a:cs typeface="Arial" panose="020B0604020202020204" pitchFamily="34" charset="0"/>
              </a:rPr>
              <a:t>What happens to pollutants once they are produced by a facility? Where is “away”? </a:t>
            </a:r>
            <a:endParaRPr lang="en-CA" sz="16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buFont typeface="+mj-lt"/>
              <a:buAutoNum type="arabicPeriod"/>
            </a:pPr>
            <a:r>
              <a:rPr lang="en-CA" sz="1100" dirty="0">
                <a:effectLst/>
                <a:latin typeface="Avenir Book" panose="02000503020000020003" pitchFamily="2" charset="0"/>
                <a:ea typeface="Calibri" panose="020F0502020204030204" pitchFamily="34" charset="0"/>
                <a:cs typeface="Arial" panose="020B0604020202020204" pitchFamily="34" charset="0"/>
              </a:rPr>
              <a:t>Whole-class brainstorming session: write all ideas on the board. </a:t>
            </a:r>
            <a:endParaRPr lang="en-CA" sz="16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buFont typeface="+mj-lt"/>
              <a:buAutoNum type="arabicPeriod"/>
            </a:pPr>
            <a:r>
              <a:rPr lang="en-CA" sz="1100" i="1" dirty="0">
                <a:effectLst/>
                <a:latin typeface="Avenir Book" panose="02000503020000020003" pitchFamily="2" charset="0"/>
                <a:ea typeface="Calibri" panose="020F0502020204030204" pitchFamily="34" charset="0"/>
                <a:cs typeface="Arial" panose="020B0604020202020204" pitchFamily="34" charset="0"/>
              </a:rPr>
              <a:t>Can some of these destinies be grouped together? If so, which ones? </a:t>
            </a:r>
            <a:endParaRPr lang="en-CA" sz="16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buFont typeface="+mj-lt"/>
              <a:buAutoNum type="arabicPeriod"/>
            </a:pPr>
            <a:r>
              <a:rPr lang="en-CA" sz="1100" dirty="0">
                <a:effectLst/>
                <a:latin typeface="Avenir Book" panose="02000503020000020003" pitchFamily="2" charset="0"/>
                <a:ea typeface="Calibri" panose="020F0502020204030204" pitchFamily="34" charset="0"/>
                <a:cs typeface="Arial" panose="020B0604020202020204" pitchFamily="34" charset="0"/>
              </a:rPr>
              <a:t>Distribute the </a:t>
            </a:r>
            <a:r>
              <a:rPr lang="en-CA" sz="1100" b="1" dirty="0">
                <a:effectLst/>
                <a:latin typeface="Avenir Book" panose="02000503020000020003" pitchFamily="2" charset="0"/>
                <a:ea typeface="Calibri" panose="020F0502020204030204" pitchFamily="34" charset="0"/>
                <a:cs typeface="Arial" panose="020B0604020202020204" pitchFamily="34" charset="0"/>
              </a:rPr>
              <a:t>Pollutant Destiny Infographic</a:t>
            </a:r>
            <a:r>
              <a:rPr lang="en-CA" sz="1100" dirty="0">
                <a:effectLst/>
                <a:latin typeface="Avenir Book" panose="02000503020000020003" pitchFamily="2" charset="0"/>
                <a:ea typeface="Calibri" panose="020F0502020204030204" pitchFamily="34" charset="0"/>
                <a:cs typeface="Arial" panose="020B0604020202020204" pitchFamily="34" charset="0"/>
              </a:rPr>
              <a:t> to the students. </a:t>
            </a:r>
            <a:r>
              <a:rPr lang="en-CA" sz="1100" i="1" dirty="0">
                <a:effectLst/>
                <a:latin typeface="Avenir Book" panose="02000503020000020003" pitchFamily="2" charset="0"/>
                <a:ea typeface="Calibri" panose="020F0502020204030204" pitchFamily="34" charset="0"/>
                <a:cs typeface="Arial" panose="020B0604020202020204" pitchFamily="34" charset="0"/>
              </a:rPr>
              <a:t>Do our ideas correspond to the infographic? Are there some categories we hadn’t thought of? Are there parallels between the destinies provided by the students and the destinies provided on the infographic?</a:t>
            </a:r>
            <a:endParaRPr lang="en-CA" sz="16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buFont typeface="+mj-lt"/>
              <a:buAutoNum type="arabicPeriod"/>
            </a:pPr>
            <a:r>
              <a:rPr lang="en-CA" sz="1100" i="1" dirty="0">
                <a:effectLst/>
                <a:latin typeface="Avenir Book" panose="02000503020000020003" pitchFamily="2" charset="0"/>
                <a:ea typeface="Calibri" panose="020F0502020204030204" pitchFamily="34" charset="0"/>
                <a:cs typeface="Arial" panose="020B0604020202020204" pitchFamily="34" charset="0"/>
              </a:rPr>
              <a:t>Why would the ministry of Environment and Climate Change Canada want to create a pollutant tracking system?</a:t>
            </a:r>
            <a:endParaRPr lang="en-CA" sz="16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buFont typeface="+mj-lt"/>
              <a:buAutoNum type="arabicPeriod"/>
            </a:pPr>
            <a:r>
              <a:rPr lang="en-CA" sz="1100" dirty="0">
                <a:effectLst/>
                <a:latin typeface="Avenir Book" panose="02000503020000020003" pitchFamily="2" charset="0"/>
                <a:ea typeface="Calibri" panose="020F0502020204030204" pitchFamily="34" charset="0"/>
                <a:cs typeface="Arial" panose="020B0604020202020204" pitchFamily="34" charset="0"/>
              </a:rPr>
              <a:t>Synthesis: Draw a parallel between the brainstorming/classification process you did a moment ago with the work of teams of scientists: it is through many rounds of brainstorming, dialogue and drafts that scientists have been able to reach a consensus to classify pollutant destinies according to this infographic. Scientists from around the world have come together through the OECD to create the International Waste Identification Code (IWIC) to categorize hazardous waste and hazardous recyclable material using common criteria and language . The IWIC is refined regularly with the suggestions and justifications of the OECD members.</a:t>
            </a:r>
            <a:endParaRPr lang="en-CA" sz="1600" dirty="0">
              <a:effectLst/>
              <a:latin typeface="Calibri" panose="020F0502020204030204" pitchFamily="34" charset="0"/>
              <a:ea typeface="Calibri" panose="020F0502020204030204" pitchFamily="34" charset="0"/>
              <a:cs typeface="Arial" panose="020B0604020202020204" pitchFamily="34" charset="0"/>
            </a:endParaRPr>
          </a:p>
          <a:p>
            <a:pPr marL="228600"/>
            <a:r>
              <a:rPr lang="en-CA" sz="1100" dirty="0">
                <a:effectLst/>
                <a:latin typeface="Avenir Book" panose="02000503020000020003" pitchFamily="2" charset="0"/>
                <a:ea typeface="Calibri" panose="020F0502020204030204" pitchFamily="34" charset="0"/>
                <a:cs typeface="Arial" panose="020B0604020202020204" pitchFamily="34" charset="0"/>
              </a:rPr>
              <a:t>The National Pollutant Registry Inventory (NPRI) is the branch of the Environment and Climate Change Canada (ECCC) that keeps track of pollutant releases from facilities across Canada. </a:t>
            </a:r>
            <a:endParaRPr lang="en-CA" sz="1600" dirty="0">
              <a:effectLst/>
              <a:latin typeface="Calibri" panose="020F0502020204030204" pitchFamily="34" charset="0"/>
              <a:ea typeface="Calibri" panose="020F0502020204030204" pitchFamily="34" charset="0"/>
              <a:cs typeface="Arial" panose="020B0604020202020204" pitchFamily="34" charset="0"/>
            </a:endParaRPr>
          </a:p>
          <a:p>
            <a:r>
              <a:rPr lang="en-CA" sz="1100" b="1" dirty="0">
                <a:effectLst/>
                <a:latin typeface="Avenir Book" panose="02000503020000020003" pitchFamily="2" charset="0"/>
                <a:ea typeface="Times New Roman" panose="02020603050405020304" pitchFamily="18" charset="0"/>
              </a:rPr>
              <a:t>Materials</a:t>
            </a:r>
            <a:endParaRPr lang="en-CA" sz="1600" dirty="0">
              <a:effectLst/>
              <a:latin typeface="Times New Roman" panose="02020603050405020304" pitchFamily="18" charset="0"/>
              <a:ea typeface="Times New Roman" panose="02020603050405020304" pitchFamily="18" charset="0"/>
            </a:endParaRPr>
          </a:p>
          <a:p>
            <a:pPr marL="342900" lvl="0" indent="-342900">
              <a:buFont typeface="Symbol" pitchFamily="2" charset="2"/>
              <a:buChar char=""/>
            </a:pPr>
            <a:r>
              <a:rPr lang="en-CA" sz="1100" dirty="0">
                <a:effectLst/>
                <a:latin typeface="Avenir Book" panose="02000503020000020003" pitchFamily="2" charset="0"/>
                <a:ea typeface="Calibri" panose="020F0502020204030204" pitchFamily="34" charset="0"/>
                <a:cs typeface="Arial" panose="020B0604020202020204" pitchFamily="34" charset="0"/>
              </a:rPr>
              <a:t>Pollutant Destiny Infographic (Student handout)</a:t>
            </a:r>
            <a:endParaRPr lang="en-CA" sz="16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buFont typeface="Symbol" pitchFamily="2" charset="2"/>
              <a:buChar char=""/>
            </a:pPr>
            <a:r>
              <a:rPr lang="en-CA" sz="1100" dirty="0">
                <a:effectLst/>
                <a:latin typeface="Avenir Book" panose="02000503020000020003" pitchFamily="2" charset="0"/>
                <a:ea typeface="Calibri" panose="020F0502020204030204" pitchFamily="34" charset="0"/>
                <a:cs typeface="Arial" panose="020B0604020202020204" pitchFamily="34" charset="0"/>
              </a:rPr>
              <a:t>Pollutant Destiny Glossary (Student handout)</a:t>
            </a:r>
            <a:endParaRPr lang="en-CA" sz="16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buFont typeface="Symbol" pitchFamily="2" charset="2"/>
              <a:buChar char=""/>
            </a:pPr>
            <a:r>
              <a:rPr lang="en-CA" sz="1000" dirty="0">
                <a:effectLst/>
                <a:latin typeface="Calibri" panose="020F0502020204030204" pitchFamily="34" charset="0"/>
                <a:ea typeface="Calibri" panose="020F0502020204030204" pitchFamily="34" charset="0"/>
                <a:cs typeface="Arial" panose="020B0604020202020204" pitchFamily="34" charset="0"/>
              </a:rPr>
              <a:t> </a:t>
            </a:r>
            <a:r>
              <a:rPr lang="en-CA" sz="1100" dirty="0">
                <a:effectLst/>
                <a:latin typeface="Calibri" panose="020F0502020204030204" pitchFamily="34" charset="0"/>
                <a:ea typeface="Calibri" panose="020F0502020204030204" pitchFamily="34" charset="0"/>
                <a:cs typeface="Arial" panose="020B0604020202020204" pitchFamily="34" charset="0"/>
              </a:rPr>
              <a:t>See Waste Management in Canada &gt; Hazardous waste and recyclable materials at https://www.canada.ca/en/environment-climate-change/services/managing-reducing-waste/permit-hazardous-wastes-recyclables/classify.html</a:t>
            </a:r>
          </a:p>
          <a:p>
            <a:pPr marL="158750" indent="0">
              <a:buNone/>
            </a:pPr>
            <a:endParaRPr lang="en-CA" dirty="0"/>
          </a:p>
        </p:txBody>
      </p:sp>
    </p:spTree>
    <p:extLst>
      <p:ext uri="{BB962C8B-B14F-4D97-AF65-F5344CB8AC3E}">
        <p14:creationId xmlns:p14="http://schemas.microsoft.com/office/powerpoint/2010/main" val="255009052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sz="1100" b="1" dirty="0">
                <a:effectLst/>
                <a:latin typeface="Avenir Book" panose="02000503020000020003" pitchFamily="2" charset="0"/>
                <a:ea typeface="Times New Roman" panose="02020603050405020304" pitchFamily="18" charset="0"/>
              </a:rPr>
              <a:t>Summary</a:t>
            </a:r>
            <a:endParaRPr lang="en-CA" sz="1600" dirty="0">
              <a:effectLst/>
              <a:latin typeface="Times New Roman" panose="02020603050405020304" pitchFamily="18" charset="0"/>
              <a:ea typeface="Times New Roman" panose="02020603050405020304" pitchFamily="18" charset="0"/>
            </a:endParaRPr>
          </a:p>
          <a:p>
            <a:r>
              <a:rPr lang="en-CA" sz="1100" dirty="0">
                <a:effectLst/>
                <a:latin typeface="Avenir Book" panose="02000503020000020003" pitchFamily="2" charset="0"/>
                <a:ea typeface="Times New Roman" panose="02020603050405020304" pitchFamily="18" charset="0"/>
              </a:rPr>
              <a:t>Together, students brainstorm different “destinies” for pollutants once they are released. They propose a classification system to group these destinies, drawing a parallel with the brainstorming process involved in developing the International Waste Identification Code (IWIC). </a:t>
            </a:r>
            <a:endParaRPr lang="en-CA" sz="1600" dirty="0">
              <a:effectLst/>
              <a:latin typeface="Times New Roman" panose="02020603050405020304" pitchFamily="18" charset="0"/>
              <a:ea typeface="Times New Roman" panose="02020603050405020304" pitchFamily="18" charset="0"/>
            </a:endParaRPr>
          </a:p>
          <a:p>
            <a:r>
              <a:rPr lang="en-CA" sz="1100" b="1" dirty="0">
                <a:effectLst/>
                <a:latin typeface="Avenir Book" panose="02000503020000020003" pitchFamily="2" charset="0"/>
                <a:ea typeface="Times New Roman" panose="02020603050405020304" pitchFamily="18" charset="0"/>
              </a:rPr>
              <a:t>What to do</a:t>
            </a:r>
            <a:endParaRPr lang="en-CA" sz="1600" dirty="0">
              <a:effectLst/>
              <a:latin typeface="Times New Roman" panose="02020603050405020304" pitchFamily="18" charset="0"/>
              <a:ea typeface="Times New Roman" panose="02020603050405020304" pitchFamily="18" charset="0"/>
            </a:endParaRPr>
          </a:p>
          <a:p>
            <a:pPr marL="342900" lvl="0" indent="-342900">
              <a:buFont typeface="+mj-lt"/>
              <a:buAutoNum type="arabicPeriod"/>
            </a:pPr>
            <a:r>
              <a:rPr lang="en-CA" sz="1100" i="1" dirty="0">
                <a:effectLst/>
                <a:latin typeface="Avenir Book" panose="02000503020000020003" pitchFamily="2" charset="0"/>
                <a:ea typeface="Calibri" panose="020F0502020204030204" pitchFamily="34" charset="0"/>
                <a:cs typeface="Arial" panose="020B0604020202020204" pitchFamily="34" charset="0"/>
              </a:rPr>
              <a:t>What happens to pollutants once they are produced by a facility? Where is “away”? </a:t>
            </a:r>
            <a:endParaRPr lang="en-CA" sz="16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buFont typeface="+mj-lt"/>
              <a:buAutoNum type="arabicPeriod"/>
            </a:pPr>
            <a:r>
              <a:rPr lang="en-CA" sz="1100" dirty="0">
                <a:effectLst/>
                <a:latin typeface="Avenir Book" panose="02000503020000020003" pitchFamily="2" charset="0"/>
                <a:ea typeface="Calibri" panose="020F0502020204030204" pitchFamily="34" charset="0"/>
                <a:cs typeface="Arial" panose="020B0604020202020204" pitchFamily="34" charset="0"/>
              </a:rPr>
              <a:t>Whole-class brainstorming session: write all ideas on the board. </a:t>
            </a:r>
            <a:endParaRPr lang="en-CA" sz="16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buFont typeface="+mj-lt"/>
              <a:buAutoNum type="arabicPeriod"/>
            </a:pPr>
            <a:r>
              <a:rPr lang="en-CA" sz="1100" i="1" dirty="0">
                <a:effectLst/>
                <a:latin typeface="Avenir Book" panose="02000503020000020003" pitchFamily="2" charset="0"/>
                <a:ea typeface="Calibri" panose="020F0502020204030204" pitchFamily="34" charset="0"/>
                <a:cs typeface="Arial" panose="020B0604020202020204" pitchFamily="34" charset="0"/>
              </a:rPr>
              <a:t>Can some of these destinies be grouped together? If so, which ones? </a:t>
            </a:r>
            <a:endParaRPr lang="en-CA" sz="16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buFont typeface="+mj-lt"/>
              <a:buAutoNum type="arabicPeriod"/>
            </a:pPr>
            <a:r>
              <a:rPr lang="en-CA" sz="1100" dirty="0">
                <a:effectLst/>
                <a:latin typeface="Avenir Book" panose="02000503020000020003" pitchFamily="2" charset="0"/>
                <a:ea typeface="Calibri" panose="020F0502020204030204" pitchFamily="34" charset="0"/>
                <a:cs typeface="Arial" panose="020B0604020202020204" pitchFamily="34" charset="0"/>
              </a:rPr>
              <a:t>Distribute the </a:t>
            </a:r>
            <a:r>
              <a:rPr lang="en-CA" sz="1100" b="1" dirty="0">
                <a:effectLst/>
                <a:latin typeface="Avenir Book" panose="02000503020000020003" pitchFamily="2" charset="0"/>
                <a:ea typeface="Calibri" panose="020F0502020204030204" pitchFamily="34" charset="0"/>
                <a:cs typeface="Arial" panose="020B0604020202020204" pitchFamily="34" charset="0"/>
              </a:rPr>
              <a:t>Pollutant Destiny Infographic</a:t>
            </a:r>
            <a:r>
              <a:rPr lang="en-CA" sz="1100" dirty="0">
                <a:effectLst/>
                <a:latin typeface="Avenir Book" panose="02000503020000020003" pitchFamily="2" charset="0"/>
                <a:ea typeface="Calibri" panose="020F0502020204030204" pitchFamily="34" charset="0"/>
                <a:cs typeface="Arial" panose="020B0604020202020204" pitchFamily="34" charset="0"/>
              </a:rPr>
              <a:t> to the students. </a:t>
            </a:r>
            <a:r>
              <a:rPr lang="en-CA" sz="1100" i="1" dirty="0">
                <a:effectLst/>
                <a:latin typeface="Avenir Book" panose="02000503020000020003" pitchFamily="2" charset="0"/>
                <a:ea typeface="Calibri" panose="020F0502020204030204" pitchFamily="34" charset="0"/>
                <a:cs typeface="Arial" panose="020B0604020202020204" pitchFamily="34" charset="0"/>
              </a:rPr>
              <a:t>Do our ideas correspond to the infographic? Are there some categories we hadn’t thought of? Are there parallels between the destinies provided by the students and the destinies provided on the infographic?</a:t>
            </a:r>
            <a:endParaRPr lang="en-CA" sz="16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buFont typeface="+mj-lt"/>
              <a:buAutoNum type="arabicPeriod"/>
            </a:pPr>
            <a:r>
              <a:rPr lang="en-CA" sz="1100" i="1" dirty="0">
                <a:effectLst/>
                <a:latin typeface="Avenir Book" panose="02000503020000020003" pitchFamily="2" charset="0"/>
                <a:ea typeface="Calibri" panose="020F0502020204030204" pitchFamily="34" charset="0"/>
                <a:cs typeface="Arial" panose="020B0604020202020204" pitchFamily="34" charset="0"/>
              </a:rPr>
              <a:t>Why would the ministry of Environment and Climate Change Canada want to create a pollutant tracking system?</a:t>
            </a:r>
            <a:endParaRPr lang="en-CA" sz="16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buFont typeface="+mj-lt"/>
              <a:buAutoNum type="arabicPeriod"/>
            </a:pPr>
            <a:r>
              <a:rPr lang="en-CA" sz="1100" dirty="0">
                <a:effectLst/>
                <a:latin typeface="Avenir Book" panose="02000503020000020003" pitchFamily="2" charset="0"/>
                <a:ea typeface="Calibri" panose="020F0502020204030204" pitchFamily="34" charset="0"/>
                <a:cs typeface="Arial" panose="020B0604020202020204" pitchFamily="34" charset="0"/>
              </a:rPr>
              <a:t>Synthesis: Draw a parallel between the brainstorming/classification process you did a moment ago with the work of teams of scientists: it is through many rounds of brainstorming, dialogue and drafts that scientists have been able to reach a consensus to classify pollutant destinies according to this infographic. Scientists from around the world have come together through the OECD to create the International Waste Identification Code (IWIC) to categorize hazardous waste and hazardous recyclable material using common criteria and language . The IWIC is refined regularly with the suggestions and justifications of the OECD members.</a:t>
            </a:r>
            <a:endParaRPr lang="en-CA" sz="1600" dirty="0">
              <a:effectLst/>
              <a:latin typeface="Calibri" panose="020F0502020204030204" pitchFamily="34" charset="0"/>
              <a:ea typeface="Calibri" panose="020F0502020204030204" pitchFamily="34" charset="0"/>
              <a:cs typeface="Arial" panose="020B0604020202020204" pitchFamily="34" charset="0"/>
            </a:endParaRPr>
          </a:p>
          <a:p>
            <a:pPr marL="228600"/>
            <a:r>
              <a:rPr lang="en-CA" sz="1100" dirty="0">
                <a:effectLst/>
                <a:latin typeface="Avenir Book" panose="02000503020000020003" pitchFamily="2" charset="0"/>
                <a:ea typeface="Calibri" panose="020F0502020204030204" pitchFamily="34" charset="0"/>
                <a:cs typeface="Arial" panose="020B0604020202020204" pitchFamily="34" charset="0"/>
              </a:rPr>
              <a:t>The National Pollutant Registry Inventory (NPRI) is the branch of the Environment and Climate Change Canada (ECCC) that keeps track of pollutant releases from facilities across Canada. </a:t>
            </a:r>
            <a:endParaRPr lang="en-CA" sz="1600" dirty="0">
              <a:effectLst/>
              <a:latin typeface="Calibri" panose="020F0502020204030204" pitchFamily="34" charset="0"/>
              <a:ea typeface="Calibri" panose="020F0502020204030204" pitchFamily="34" charset="0"/>
              <a:cs typeface="Arial" panose="020B0604020202020204" pitchFamily="34" charset="0"/>
            </a:endParaRPr>
          </a:p>
          <a:p>
            <a:r>
              <a:rPr lang="en-CA" sz="1100" b="1" dirty="0">
                <a:effectLst/>
                <a:latin typeface="Avenir Book" panose="02000503020000020003" pitchFamily="2" charset="0"/>
                <a:ea typeface="Times New Roman" panose="02020603050405020304" pitchFamily="18" charset="0"/>
              </a:rPr>
              <a:t>Materials</a:t>
            </a:r>
            <a:endParaRPr lang="en-CA" sz="1600" dirty="0">
              <a:effectLst/>
              <a:latin typeface="Times New Roman" panose="02020603050405020304" pitchFamily="18" charset="0"/>
              <a:ea typeface="Times New Roman" panose="02020603050405020304" pitchFamily="18" charset="0"/>
            </a:endParaRPr>
          </a:p>
          <a:p>
            <a:pPr marL="342900" lvl="0" indent="-342900">
              <a:buFont typeface="Symbol" pitchFamily="2" charset="2"/>
              <a:buChar char=""/>
            </a:pPr>
            <a:r>
              <a:rPr lang="en-CA" sz="1100" dirty="0">
                <a:effectLst/>
                <a:latin typeface="Avenir Book" panose="02000503020000020003" pitchFamily="2" charset="0"/>
                <a:ea typeface="Calibri" panose="020F0502020204030204" pitchFamily="34" charset="0"/>
                <a:cs typeface="Arial" panose="020B0604020202020204" pitchFamily="34" charset="0"/>
              </a:rPr>
              <a:t>Pollutant Destiny Infographic (Student handout)</a:t>
            </a:r>
            <a:endParaRPr lang="en-CA" sz="16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buFont typeface="Symbol" pitchFamily="2" charset="2"/>
              <a:buChar char=""/>
            </a:pPr>
            <a:r>
              <a:rPr lang="en-CA" sz="1100" dirty="0">
                <a:effectLst/>
                <a:latin typeface="Avenir Book" panose="02000503020000020003" pitchFamily="2" charset="0"/>
                <a:ea typeface="Calibri" panose="020F0502020204030204" pitchFamily="34" charset="0"/>
                <a:cs typeface="Arial" panose="020B0604020202020204" pitchFamily="34" charset="0"/>
              </a:rPr>
              <a:t>Pollutant Destiny Glossary (Student handout)</a:t>
            </a:r>
            <a:endParaRPr lang="en-CA" sz="16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buFont typeface="Symbol" pitchFamily="2" charset="2"/>
              <a:buChar char=""/>
            </a:pPr>
            <a:r>
              <a:rPr lang="en-CA" sz="1000" dirty="0">
                <a:effectLst/>
                <a:latin typeface="Calibri" panose="020F0502020204030204" pitchFamily="34" charset="0"/>
                <a:ea typeface="Calibri" panose="020F0502020204030204" pitchFamily="34" charset="0"/>
                <a:cs typeface="Arial" panose="020B0604020202020204" pitchFamily="34" charset="0"/>
              </a:rPr>
              <a:t> </a:t>
            </a:r>
            <a:r>
              <a:rPr lang="en-CA" sz="1100" dirty="0">
                <a:effectLst/>
                <a:latin typeface="Calibri" panose="020F0502020204030204" pitchFamily="34" charset="0"/>
                <a:ea typeface="Calibri" panose="020F0502020204030204" pitchFamily="34" charset="0"/>
                <a:cs typeface="Arial" panose="020B0604020202020204" pitchFamily="34" charset="0"/>
              </a:rPr>
              <a:t>See Waste Management in Canada &gt; Hazardous waste and recyclable materials at https://www.canada.ca/en/environment-climate-change/services/managing-reducing-waste/permit-hazardous-wastes-recyclables/classify.html</a:t>
            </a:r>
          </a:p>
          <a:p>
            <a:pPr marL="158750" indent="0">
              <a:buNone/>
            </a:pPr>
            <a:endParaRPr lang="en-CA" dirty="0"/>
          </a:p>
        </p:txBody>
      </p:sp>
    </p:spTree>
    <p:extLst>
      <p:ext uri="{BB962C8B-B14F-4D97-AF65-F5344CB8AC3E}">
        <p14:creationId xmlns:p14="http://schemas.microsoft.com/office/powerpoint/2010/main" val="301362770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Students use the Pollutant Destinies infographic and Glossary to figure it out.</a:t>
            </a:r>
          </a:p>
          <a:p>
            <a:endParaRPr lang="en-CA" dirty="0"/>
          </a:p>
        </p:txBody>
      </p:sp>
    </p:spTree>
    <p:extLst>
      <p:ext uri="{BB962C8B-B14F-4D97-AF65-F5344CB8AC3E}">
        <p14:creationId xmlns:p14="http://schemas.microsoft.com/office/powerpoint/2010/main" val="239221887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kumimoji="1" lang="en-CA" sz="1100" kern="1200" dirty="0">
                <a:solidFill>
                  <a:schemeClr val="tx1"/>
                </a:solidFill>
                <a:effectLst/>
                <a:latin typeface="Arial" charset="0"/>
                <a:ea typeface="Arial Unicode MS" pitchFamily="34" charset="-128"/>
                <a:cs typeface="Arial Unicode MS" pitchFamily="34" charset="-128"/>
              </a:rPr>
              <a:t>Land release since ethylene glycol is used on the tarmac </a:t>
            </a:r>
          </a:p>
          <a:p>
            <a:endParaRPr lang="en-CA" dirty="0"/>
          </a:p>
        </p:txBody>
      </p:sp>
    </p:spTree>
    <p:extLst>
      <p:ext uri="{BB962C8B-B14F-4D97-AF65-F5344CB8AC3E}">
        <p14:creationId xmlns:p14="http://schemas.microsoft.com/office/powerpoint/2010/main" val="301066381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RedMeat Co: Off-site transfer – Municipal sewage treatment plant</a:t>
            </a:r>
          </a:p>
          <a:p>
            <a:endParaRPr lang="en-US" dirty="0"/>
          </a:p>
          <a:p>
            <a:r>
              <a:rPr lang="en-US" dirty="0"/>
              <a:t>MSTP: On-site release to surface waters – direct discharge (MSTP normally discharge into the waterbody they’re adjoined to)</a:t>
            </a:r>
          </a:p>
          <a:p>
            <a:endParaRPr lang="en-CA" dirty="0"/>
          </a:p>
        </p:txBody>
      </p:sp>
    </p:spTree>
    <p:extLst>
      <p:ext uri="{BB962C8B-B14F-4D97-AF65-F5344CB8AC3E}">
        <p14:creationId xmlns:p14="http://schemas.microsoft.com/office/powerpoint/2010/main" val="316971150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kumimoji="1" lang="en-CA" sz="1100" kern="1200" dirty="0">
                <a:solidFill>
                  <a:schemeClr val="tx1"/>
                </a:solidFill>
                <a:effectLst/>
                <a:latin typeface="Arial" charset="0"/>
                <a:ea typeface="Arial Unicode MS" pitchFamily="34" charset="-128"/>
                <a:cs typeface="Arial Unicode MS" pitchFamily="34" charset="-128"/>
              </a:rPr>
              <a:t>Onsite Disposal: Tailings management</a:t>
            </a:r>
          </a:p>
          <a:p>
            <a:pPr marL="171450" lvl="0" indent="-171450">
              <a:buFont typeface="Arial" panose="020B0604020202020204" pitchFamily="34" charset="0"/>
              <a:buChar char="•"/>
            </a:pPr>
            <a:r>
              <a:rPr kumimoji="1" lang="en-CA" sz="1100" kern="1200" dirty="0">
                <a:solidFill>
                  <a:schemeClr val="tx1"/>
                </a:solidFill>
                <a:effectLst/>
                <a:latin typeface="Arial" charset="0"/>
                <a:ea typeface="Arial Unicode MS" pitchFamily="34" charset="-128"/>
                <a:cs typeface="Arial Unicode MS" pitchFamily="34" charset="-128"/>
              </a:rPr>
              <a:t>Transfer for offsite disposal: Tailings management</a:t>
            </a:r>
          </a:p>
          <a:p>
            <a:pPr marL="171450" lvl="0" indent="-171450">
              <a:buFont typeface="Arial" panose="020B0604020202020204" pitchFamily="34" charset="0"/>
              <a:buChar char="•"/>
            </a:pPr>
            <a:r>
              <a:rPr kumimoji="1" lang="en-CA" sz="1100" kern="1200" dirty="0">
                <a:solidFill>
                  <a:schemeClr val="tx1"/>
                </a:solidFill>
                <a:effectLst/>
                <a:latin typeface="Arial" charset="0"/>
                <a:ea typeface="Arial Unicode MS" pitchFamily="34" charset="-128"/>
                <a:cs typeface="Arial Unicode MS" pitchFamily="34" charset="-128"/>
              </a:rPr>
              <a:t>Release to water: spill (because it was a significant event over a short period of time)</a:t>
            </a:r>
          </a:p>
          <a:p>
            <a:endParaRPr lang="en-CA" dirty="0"/>
          </a:p>
        </p:txBody>
      </p:sp>
    </p:spTree>
    <p:extLst>
      <p:ext uri="{BB962C8B-B14F-4D97-AF65-F5344CB8AC3E}">
        <p14:creationId xmlns:p14="http://schemas.microsoft.com/office/powerpoint/2010/main" val="38465324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kumimoji="1" lang="en-CA" sz="1100" kern="1200" dirty="0">
                <a:solidFill>
                  <a:schemeClr val="tx1"/>
                </a:solidFill>
                <a:effectLst/>
                <a:latin typeface="Arial" charset="0"/>
                <a:ea typeface="Arial Unicode MS" pitchFamily="34" charset="-128"/>
                <a:cs typeface="Arial Unicode MS" pitchFamily="34" charset="-128"/>
              </a:rPr>
              <a:t>Anticipated answers might include general categories such as factory or more specific like a pulp and paper mill. To help prompt more specificity, ask students to provide examples of facilities that might manufacture pollutants or produce them as by-products. </a:t>
            </a:r>
          </a:p>
          <a:p>
            <a:pPr marL="158750" indent="0">
              <a:buNone/>
            </a:pPr>
            <a:endParaRPr lang="en-CA" dirty="0"/>
          </a:p>
        </p:txBody>
      </p:sp>
    </p:spTree>
    <p:extLst>
      <p:ext uri="{BB962C8B-B14F-4D97-AF65-F5344CB8AC3E}">
        <p14:creationId xmlns:p14="http://schemas.microsoft.com/office/powerpoint/2010/main" val="271678560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kumimoji="1" lang="en-CA" sz="1100" b="1" kern="1200" dirty="0">
                <a:solidFill>
                  <a:schemeClr val="tx1"/>
                </a:solidFill>
                <a:effectLst/>
                <a:latin typeface="Arial" charset="0"/>
                <a:ea typeface="Arial Unicode MS" pitchFamily="34" charset="-128"/>
                <a:cs typeface="Arial Unicode MS" pitchFamily="34" charset="-128"/>
              </a:rPr>
              <a:t>Nemo</a:t>
            </a:r>
            <a:r>
              <a:rPr kumimoji="1" lang="en-CA" sz="1100" kern="1200" dirty="0">
                <a:solidFill>
                  <a:schemeClr val="tx1"/>
                </a:solidFill>
                <a:effectLst/>
                <a:latin typeface="Arial" charset="0"/>
                <a:ea typeface="Arial Unicode MS" pitchFamily="34" charset="-128"/>
                <a:cs typeface="Arial Unicode MS" pitchFamily="34" charset="-128"/>
              </a:rPr>
              <a:t>: Does not report this transfer since it does not meet the reporting thresholds for copper release</a:t>
            </a:r>
          </a:p>
          <a:p>
            <a:pPr marL="171450" lvl="0" indent="-171450">
              <a:buFont typeface="Arial" panose="020B0604020202020204" pitchFamily="34" charset="0"/>
              <a:buChar char="•"/>
            </a:pPr>
            <a:r>
              <a:rPr kumimoji="1" lang="en-CA" sz="1100" b="1" kern="1200" dirty="0">
                <a:solidFill>
                  <a:schemeClr val="tx1"/>
                </a:solidFill>
                <a:effectLst/>
                <a:latin typeface="Arial" charset="0"/>
                <a:ea typeface="Arial Unicode MS" pitchFamily="34" charset="-128"/>
                <a:cs typeface="Arial Unicode MS" pitchFamily="34" charset="-128"/>
              </a:rPr>
              <a:t>ACME</a:t>
            </a:r>
            <a:r>
              <a:rPr kumimoji="1" lang="en-CA" sz="1100" kern="1200" dirty="0">
                <a:solidFill>
                  <a:schemeClr val="tx1"/>
                </a:solidFill>
                <a:effectLst/>
                <a:latin typeface="Arial" charset="0"/>
                <a:ea typeface="Arial Unicode MS" pitchFamily="34" charset="-128"/>
                <a:cs typeface="Arial Unicode MS" pitchFamily="34" charset="-128"/>
              </a:rPr>
              <a:t>: Off-Site transfer for recycling: recovery of metals and metal compounds </a:t>
            </a:r>
          </a:p>
          <a:p>
            <a:pPr marL="171450" lvl="0" indent="-171450">
              <a:buFont typeface="Arial" panose="020B0604020202020204" pitchFamily="34" charset="0"/>
              <a:buChar char="•"/>
            </a:pPr>
            <a:r>
              <a:rPr kumimoji="1" lang="en-CA" sz="1100" b="1" kern="1200" dirty="0">
                <a:solidFill>
                  <a:schemeClr val="tx1"/>
                </a:solidFill>
                <a:effectLst/>
                <a:latin typeface="Arial" charset="0"/>
                <a:ea typeface="Arial Unicode MS" pitchFamily="34" charset="-128"/>
                <a:cs typeface="Arial Unicode MS" pitchFamily="34" charset="-128"/>
              </a:rPr>
              <a:t>MetRec</a:t>
            </a:r>
            <a:r>
              <a:rPr kumimoji="1" lang="en-CA" sz="1100" kern="1200" dirty="0">
                <a:solidFill>
                  <a:schemeClr val="tx1"/>
                </a:solidFill>
                <a:effectLst/>
                <a:latin typeface="Arial" charset="0"/>
                <a:ea typeface="Arial Unicode MS" pitchFamily="34" charset="-128"/>
                <a:cs typeface="Arial Unicode MS" pitchFamily="34" charset="-128"/>
              </a:rPr>
              <a:t> does not report its activities since it does not release it into the environment</a:t>
            </a:r>
          </a:p>
          <a:p>
            <a:pPr marL="158750" indent="0">
              <a:buNone/>
            </a:pPr>
            <a:endParaRPr kumimoji="1" lang="en-CA" sz="1100" kern="1200" dirty="0">
              <a:solidFill>
                <a:schemeClr val="tx1"/>
              </a:solidFill>
              <a:effectLst/>
              <a:latin typeface="Arial" charset="0"/>
              <a:ea typeface="Arial Unicode MS" pitchFamily="34" charset="-128"/>
              <a:cs typeface="Arial Unicode MS" pitchFamily="34" charset="-128"/>
            </a:endParaRPr>
          </a:p>
        </p:txBody>
      </p:sp>
    </p:spTree>
    <p:extLst>
      <p:ext uri="{BB962C8B-B14F-4D97-AF65-F5344CB8AC3E}">
        <p14:creationId xmlns:p14="http://schemas.microsoft.com/office/powerpoint/2010/main" val="112927537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kumimoji="1" lang="en-CA" sz="1100" b="1" kern="1200" dirty="0">
                <a:solidFill>
                  <a:schemeClr val="tx1"/>
                </a:solidFill>
                <a:effectLst/>
                <a:latin typeface="Arial" charset="0"/>
                <a:ea typeface="Arial Unicode MS" pitchFamily="34" charset="-128"/>
                <a:cs typeface="Arial Unicode MS" pitchFamily="34" charset="-128"/>
              </a:rPr>
              <a:t>Onsite Disposal</a:t>
            </a:r>
            <a:r>
              <a:rPr kumimoji="1" lang="en-CA" sz="1100" kern="1200" dirty="0">
                <a:solidFill>
                  <a:schemeClr val="tx1"/>
                </a:solidFill>
                <a:effectLst/>
                <a:latin typeface="Arial" charset="0"/>
                <a:ea typeface="Arial Unicode MS" pitchFamily="34" charset="-128"/>
                <a:cs typeface="Arial Unicode MS" pitchFamily="34" charset="-128"/>
              </a:rPr>
              <a:t>: </a:t>
            </a:r>
            <a:r>
              <a:rPr kumimoji="1" lang="en-CA" sz="1100" b="1" kern="1200" dirty="0">
                <a:solidFill>
                  <a:schemeClr val="tx1"/>
                </a:solidFill>
                <a:effectLst/>
                <a:latin typeface="Arial" charset="0"/>
                <a:ea typeface="Arial Unicode MS" pitchFamily="34" charset="-128"/>
                <a:cs typeface="Arial Unicode MS" pitchFamily="34" charset="-128"/>
              </a:rPr>
              <a:t>Land application </a:t>
            </a:r>
            <a:r>
              <a:rPr kumimoji="1" lang="en-CA" sz="1100" kern="1200" dirty="0">
                <a:solidFill>
                  <a:schemeClr val="tx1"/>
                </a:solidFill>
                <a:effectLst/>
                <a:latin typeface="Arial" charset="0"/>
                <a:ea typeface="Arial Unicode MS" pitchFamily="34" charset="-128"/>
                <a:cs typeface="Arial Unicode MS" pitchFamily="34" charset="-128"/>
              </a:rPr>
              <a:t>(considered “on-site” because it is not transferred to another facility for treatment – it is directly applied to the fields from their own trucks)</a:t>
            </a:r>
          </a:p>
          <a:p>
            <a:pPr marL="171450" indent="-171450">
              <a:buFont typeface="Arial" panose="020B0604020202020204" pitchFamily="34" charset="0"/>
              <a:buChar char="•"/>
            </a:pPr>
            <a:endParaRPr kumimoji="1" lang="en-CA" sz="1100" kern="1200" dirty="0">
              <a:solidFill>
                <a:schemeClr val="tx1"/>
              </a:solidFill>
              <a:effectLst/>
              <a:latin typeface="Arial" charset="0"/>
              <a:ea typeface="Arial Unicode MS" pitchFamily="34" charset="-128"/>
              <a:cs typeface="Arial Unicode MS" pitchFamily="34" charset="-128"/>
            </a:endParaRPr>
          </a:p>
          <a:p>
            <a:pPr marL="171450" indent="-171450">
              <a:buFont typeface="Arial" panose="020B0604020202020204" pitchFamily="34" charset="0"/>
              <a:buChar char="•"/>
            </a:pPr>
            <a:r>
              <a:rPr kumimoji="1" lang="en-CA" sz="1100" b="1" kern="1200" dirty="0">
                <a:solidFill>
                  <a:schemeClr val="tx1"/>
                </a:solidFill>
                <a:effectLst/>
                <a:latin typeface="Arial" charset="0"/>
                <a:ea typeface="Arial Unicode MS" pitchFamily="34" charset="-128"/>
                <a:cs typeface="Arial Unicode MS" pitchFamily="34" charset="-128"/>
              </a:rPr>
              <a:t>Transfer for offsite disposal: Landfill </a:t>
            </a:r>
            <a:endParaRPr lang="en-US" b="1" dirty="0"/>
          </a:p>
          <a:p>
            <a:endParaRPr lang="en-CA" dirty="0"/>
          </a:p>
        </p:txBody>
      </p:sp>
    </p:spTree>
    <p:extLst>
      <p:ext uri="{BB962C8B-B14F-4D97-AF65-F5344CB8AC3E}">
        <p14:creationId xmlns:p14="http://schemas.microsoft.com/office/powerpoint/2010/main" val="336771553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At first glance, students may choose the “bacteria treatment” subcategory. However, since the treatment plant is at its own facility, it does not qualify as an “Off-site transfer - biological treatment.” </a:t>
            </a:r>
          </a:p>
          <a:p>
            <a:endParaRPr lang="en-US" b="1" dirty="0"/>
          </a:p>
          <a:p>
            <a:r>
              <a:rPr lang="en-US" b="1" dirty="0"/>
              <a:t>PetrolCan</a:t>
            </a:r>
            <a:r>
              <a:rPr lang="en-US" dirty="0"/>
              <a:t> would report that 2500kg of lead was released as “Off-site transfer – Chemical Treatment” since the process involves stabilization of the element. </a:t>
            </a:r>
          </a:p>
          <a:p>
            <a:endParaRPr lang="en-US" dirty="0"/>
          </a:p>
          <a:p>
            <a:r>
              <a:rPr lang="en-US" b="1" dirty="0"/>
              <a:t>ToxEase</a:t>
            </a:r>
            <a:r>
              <a:rPr lang="en-US" dirty="0"/>
              <a:t> would report the </a:t>
            </a:r>
            <a:r>
              <a:rPr lang="en-US" dirty="0" err="1"/>
              <a:t>relase</a:t>
            </a:r>
            <a:r>
              <a:rPr lang="en-US" dirty="0"/>
              <a:t> as “ On-Site Disposal – Landfill.” </a:t>
            </a:r>
          </a:p>
          <a:p>
            <a:endParaRPr lang="en-CA" dirty="0"/>
          </a:p>
        </p:txBody>
      </p:sp>
    </p:spTree>
    <p:extLst>
      <p:ext uri="{BB962C8B-B14F-4D97-AF65-F5344CB8AC3E}">
        <p14:creationId xmlns:p14="http://schemas.microsoft.com/office/powerpoint/2010/main" val="409867776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kumimoji="1" lang="en-CA" sz="1100" kern="1200" dirty="0">
                <a:solidFill>
                  <a:schemeClr val="tx1"/>
                </a:solidFill>
                <a:effectLst/>
                <a:latin typeface="Arial" charset="0"/>
                <a:ea typeface="Arial Unicode MS" pitchFamily="34" charset="-128"/>
                <a:cs typeface="Arial Unicode MS" pitchFamily="34" charset="-128"/>
              </a:rPr>
              <a:t>Data users must ensure that a pollutant is not double counted (as it pertains to their analysis). NPRI publishes what is reported for both facilities. There's tips for addressing double counting: https://www.canada.ca/en/environment-climate-change/services/national-pollutant-release-inventory/using-interpreting-data.html (Tab 3, "Using our data").</a:t>
            </a:r>
          </a:p>
          <a:p>
            <a:endParaRPr lang="en-CA" dirty="0"/>
          </a:p>
        </p:txBody>
      </p:sp>
    </p:spTree>
    <p:extLst>
      <p:ext uri="{BB962C8B-B14F-4D97-AF65-F5344CB8AC3E}">
        <p14:creationId xmlns:p14="http://schemas.microsoft.com/office/powerpoint/2010/main" val="141256457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kumimoji="1" lang="en-CA" sz="1100" kern="1200" dirty="0">
                <a:solidFill>
                  <a:schemeClr val="tx1"/>
                </a:solidFill>
                <a:effectLst/>
                <a:latin typeface="Arial" charset="0"/>
                <a:ea typeface="Arial Unicode MS" pitchFamily="34" charset="-128"/>
                <a:cs typeface="Arial Unicode MS" pitchFamily="34" charset="-128"/>
              </a:rPr>
              <a:t>NorCo: Off-site transfer – biological treatment</a:t>
            </a:r>
          </a:p>
          <a:p>
            <a:pPr marL="171450" lvl="0" indent="-171450">
              <a:buFont typeface="Arial" panose="020B0604020202020204" pitchFamily="34" charset="0"/>
              <a:buChar char="•"/>
            </a:pPr>
            <a:r>
              <a:rPr kumimoji="1" lang="en-CA" sz="1100" kern="1200" dirty="0">
                <a:solidFill>
                  <a:schemeClr val="tx1"/>
                </a:solidFill>
                <a:effectLst/>
                <a:latin typeface="Arial" charset="0"/>
                <a:ea typeface="Arial Unicode MS" pitchFamily="34" charset="-128"/>
                <a:cs typeface="Arial Unicode MS" pitchFamily="34" charset="-128"/>
              </a:rPr>
              <a:t>Envirillium: off-site transfer for recycling – metals and metal compounds</a:t>
            </a:r>
          </a:p>
          <a:p>
            <a:pPr marL="171450" lvl="0" indent="-171450">
              <a:buFont typeface="Arial" panose="020B0604020202020204" pitchFamily="34" charset="0"/>
              <a:buChar char="•"/>
            </a:pPr>
            <a:r>
              <a:rPr kumimoji="1" lang="en-CA" sz="1100" kern="1200" dirty="0">
                <a:solidFill>
                  <a:schemeClr val="tx1"/>
                </a:solidFill>
                <a:effectLst/>
                <a:latin typeface="Arial" charset="0"/>
                <a:ea typeface="Arial Unicode MS" pitchFamily="34" charset="-128"/>
                <a:cs typeface="Arial Unicode MS" pitchFamily="34" charset="-128"/>
              </a:rPr>
              <a:t>RecyMet: would not require to report lead to the NPRI since it is not being released in the environment (although they might report other substances released in the lead-processing procedure)</a:t>
            </a:r>
          </a:p>
          <a:p>
            <a:endParaRPr lang="en-CA" dirty="0"/>
          </a:p>
        </p:txBody>
      </p:sp>
    </p:spTree>
    <p:extLst>
      <p:ext uri="{BB962C8B-B14F-4D97-AF65-F5344CB8AC3E}">
        <p14:creationId xmlns:p14="http://schemas.microsoft.com/office/powerpoint/2010/main" val="121655134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a:t>DuraBat is not required to report to the NPRI for mercury since it is not releasing it to the environment</a:t>
            </a:r>
            <a:endParaRPr lang="en-CA" dirty="0"/>
          </a:p>
          <a:p>
            <a:endParaRPr lang="en-CA" dirty="0"/>
          </a:p>
        </p:txBody>
      </p:sp>
    </p:spTree>
    <p:extLst>
      <p:ext uri="{BB962C8B-B14F-4D97-AF65-F5344CB8AC3E}">
        <p14:creationId xmlns:p14="http://schemas.microsoft.com/office/powerpoint/2010/main" val="57652947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lvl="0"/>
            <a:r>
              <a:rPr kumimoji="1" lang="en-CA" sz="1100" b="1" kern="1200" dirty="0">
                <a:solidFill>
                  <a:schemeClr val="tx1"/>
                </a:solidFill>
                <a:effectLst/>
                <a:latin typeface="Arial" charset="0"/>
                <a:ea typeface="Arial Unicode MS" pitchFamily="34" charset="-128"/>
                <a:cs typeface="Arial Unicode MS" pitchFamily="34" charset="-128"/>
              </a:rPr>
              <a:t>SanOil</a:t>
            </a:r>
            <a:r>
              <a:rPr kumimoji="1" lang="en-CA" sz="1100" kern="1200" dirty="0">
                <a:solidFill>
                  <a:schemeClr val="tx1"/>
                </a:solidFill>
                <a:effectLst/>
                <a:latin typeface="Arial" charset="0"/>
                <a:ea typeface="Arial Unicode MS" pitchFamily="34" charset="-128"/>
                <a:cs typeface="Arial Unicode MS" pitchFamily="34" charset="-128"/>
              </a:rPr>
              <a:t> does not report its bitumen separation activities since it is done on-site. </a:t>
            </a:r>
          </a:p>
          <a:p>
            <a:pPr lvl="0"/>
            <a:endParaRPr kumimoji="1" lang="en-CA" sz="1100" b="1" kern="1200" dirty="0">
              <a:solidFill>
                <a:schemeClr val="tx1"/>
              </a:solidFill>
              <a:effectLst/>
              <a:latin typeface="Arial" charset="0"/>
              <a:ea typeface="Arial Unicode MS" pitchFamily="34" charset="-128"/>
              <a:cs typeface="Arial Unicode MS" pitchFamily="34" charset="-128"/>
            </a:endParaRPr>
          </a:p>
          <a:p>
            <a:pPr lvl="0"/>
            <a:r>
              <a:rPr kumimoji="1" lang="en-CA" sz="1100" b="1" kern="1200" dirty="0">
                <a:solidFill>
                  <a:schemeClr val="tx1"/>
                </a:solidFill>
                <a:effectLst/>
                <a:latin typeface="Arial" charset="0"/>
                <a:ea typeface="Arial Unicode MS" pitchFamily="34" charset="-128"/>
                <a:cs typeface="Arial Unicode MS" pitchFamily="34" charset="-128"/>
              </a:rPr>
              <a:t>SanOil</a:t>
            </a:r>
            <a:r>
              <a:rPr kumimoji="1" lang="en-CA" sz="1100" kern="1200" dirty="0">
                <a:solidFill>
                  <a:schemeClr val="tx1"/>
                </a:solidFill>
                <a:effectLst/>
                <a:latin typeface="Arial" charset="0"/>
                <a:ea typeface="Arial Unicode MS" pitchFamily="34" charset="-128"/>
                <a:cs typeface="Arial Unicode MS" pitchFamily="34" charset="-128"/>
              </a:rPr>
              <a:t> reports the Off-site Transfer: Physical treatment since dilution is a physical process (a solvent is added to substance to dilute it, but the reverse can be done to concentrate it – it is therefore a physical transformation);</a:t>
            </a:r>
          </a:p>
          <a:p>
            <a:pPr lvl="0"/>
            <a:endParaRPr kumimoji="1" lang="en-CA" sz="1100" b="1" kern="1200" dirty="0">
              <a:solidFill>
                <a:schemeClr val="tx1"/>
              </a:solidFill>
              <a:effectLst/>
              <a:latin typeface="Arial" charset="0"/>
              <a:ea typeface="Arial Unicode MS" pitchFamily="34" charset="-128"/>
              <a:cs typeface="Arial Unicode MS" pitchFamily="34" charset="-128"/>
            </a:endParaRPr>
          </a:p>
          <a:p>
            <a:pPr lvl="0"/>
            <a:r>
              <a:rPr kumimoji="1" lang="en-CA" sz="1100" b="1" kern="1200" dirty="0">
                <a:solidFill>
                  <a:schemeClr val="tx1"/>
                </a:solidFill>
                <a:effectLst/>
                <a:latin typeface="Arial" charset="0"/>
                <a:ea typeface="Arial Unicode MS" pitchFamily="34" charset="-128"/>
                <a:cs typeface="Arial Unicode MS" pitchFamily="34" charset="-128"/>
              </a:rPr>
              <a:t>Slick Inc</a:t>
            </a:r>
            <a:r>
              <a:rPr kumimoji="1" lang="en-CA" sz="1100" kern="1200" dirty="0">
                <a:solidFill>
                  <a:schemeClr val="tx1"/>
                </a:solidFill>
                <a:effectLst/>
                <a:latin typeface="Arial" charset="0"/>
                <a:ea typeface="Arial Unicode MS" pitchFamily="34" charset="-128"/>
                <a:cs typeface="Arial Unicode MS" pitchFamily="34" charset="-128"/>
              </a:rPr>
              <a:t>: Off-site Transfer – chemical treatment. (Although it will be used to manufacture a new product, it must undergo chemical treatment first)</a:t>
            </a:r>
          </a:p>
          <a:p>
            <a:pPr lvl="0"/>
            <a:endParaRPr kumimoji="1" lang="en-CA" sz="1100" kern="1200" dirty="0">
              <a:solidFill>
                <a:schemeClr val="tx1"/>
              </a:solidFill>
              <a:effectLst/>
              <a:latin typeface="Arial" charset="0"/>
              <a:ea typeface="Arial Unicode MS" pitchFamily="34" charset="-128"/>
              <a:cs typeface="Arial Unicode MS" pitchFamily="34" charset="-128"/>
            </a:endParaRPr>
          </a:p>
          <a:p>
            <a:pPr lvl="0"/>
            <a:r>
              <a:rPr kumimoji="1" lang="en-CA" sz="1100" b="1" kern="1200" dirty="0">
                <a:solidFill>
                  <a:schemeClr val="tx1"/>
                </a:solidFill>
                <a:effectLst/>
                <a:latin typeface="Arial" charset="0"/>
                <a:ea typeface="Arial Unicode MS" pitchFamily="34" charset="-128"/>
                <a:cs typeface="Arial Unicode MS" pitchFamily="34" charset="-128"/>
              </a:rPr>
              <a:t>TransX</a:t>
            </a:r>
            <a:r>
              <a:rPr kumimoji="1" lang="en-CA" sz="1100" kern="1200" dirty="0">
                <a:solidFill>
                  <a:schemeClr val="tx1"/>
                </a:solidFill>
                <a:effectLst/>
                <a:latin typeface="Arial" charset="0"/>
                <a:ea typeface="Arial Unicode MS" pitchFamily="34" charset="-128"/>
                <a:cs typeface="Arial Unicode MS" pitchFamily="34" charset="-128"/>
              </a:rPr>
              <a:t>: Off-site transfer for recycling: Inorganic material – the SO</a:t>
            </a:r>
            <a:r>
              <a:rPr kumimoji="1" lang="en-CA" sz="1100" kern="1200" baseline="-25000" dirty="0">
                <a:solidFill>
                  <a:schemeClr val="tx1"/>
                </a:solidFill>
                <a:effectLst/>
                <a:latin typeface="Arial" charset="0"/>
                <a:ea typeface="Arial Unicode MS" pitchFamily="34" charset="-128"/>
                <a:cs typeface="Arial Unicode MS" pitchFamily="34" charset="-128"/>
              </a:rPr>
              <a:t>2</a:t>
            </a:r>
            <a:r>
              <a:rPr kumimoji="1" lang="en-CA" sz="1100" kern="1200" dirty="0">
                <a:solidFill>
                  <a:schemeClr val="tx1"/>
                </a:solidFill>
                <a:effectLst/>
                <a:latin typeface="Arial" charset="0"/>
                <a:ea typeface="Arial Unicode MS" pitchFamily="34" charset="-128"/>
                <a:cs typeface="Arial Unicode MS" pitchFamily="34" charset="-128"/>
              </a:rPr>
              <a:t> is used in the manufacture of another product</a:t>
            </a:r>
          </a:p>
          <a:p>
            <a:pPr lvl="0"/>
            <a:endParaRPr kumimoji="1" lang="en-CA" sz="1100" b="1" kern="1200" dirty="0">
              <a:solidFill>
                <a:schemeClr val="tx1"/>
              </a:solidFill>
              <a:effectLst/>
              <a:latin typeface="Arial" charset="0"/>
              <a:ea typeface="Arial Unicode MS" pitchFamily="34" charset="-128"/>
              <a:cs typeface="Arial Unicode MS" pitchFamily="34" charset="-128"/>
            </a:endParaRPr>
          </a:p>
          <a:p>
            <a:pPr lvl="0"/>
            <a:r>
              <a:rPr kumimoji="1" lang="en-CA" sz="1100" b="1" kern="1200" dirty="0">
                <a:solidFill>
                  <a:schemeClr val="tx1"/>
                </a:solidFill>
                <a:effectLst/>
                <a:latin typeface="Arial" charset="0"/>
                <a:ea typeface="Arial Unicode MS" pitchFamily="34" charset="-128"/>
                <a:cs typeface="Arial Unicode MS" pitchFamily="34" charset="-128"/>
              </a:rPr>
              <a:t>AgroPlus</a:t>
            </a:r>
            <a:r>
              <a:rPr kumimoji="1" lang="en-CA" sz="1100" kern="1200" dirty="0">
                <a:solidFill>
                  <a:schemeClr val="tx1"/>
                </a:solidFill>
                <a:effectLst/>
                <a:latin typeface="Arial" charset="0"/>
                <a:ea typeface="Arial Unicode MS" pitchFamily="34" charset="-128"/>
                <a:cs typeface="Arial Unicode MS" pitchFamily="34" charset="-128"/>
              </a:rPr>
              <a:t>: does not report it as a release since it is not directly releasing it into the environment (it is bagging it to be sold); however, large-scale farming activities would have to report the release as land application</a:t>
            </a:r>
          </a:p>
          <a:p>
            <a:endParaRPr lang="en-CA" dirty="0"/>
          </a:p>
        </p:txBody>
      </p:sp>
    </p:spTree>
    <p:extLst>
      <p:ext uri="{BB962C8B-B14F-4D97-AF65-F5344CB8AC3E}">
        <p14:creationId xmlns:p14="http://schemas.microsoft.com/office/powerpoint/2010/main" val="253038804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kumimoji="1" lang="en-CA" sz="1100" b="1" kern="1200" dirty="0">
                <a:solidFill>
                  <a:schemeClr val="tx1"/>
                </a:solidFill>
                <a:effectLst/>
                <a:latin typeface="Arial" charset="0"/>
                <a:ea typeface="Arial Unicode MS" pitchFamily="34" charset="-128"/>
                <a:cs typeface="Arial Unicode MS" pitchFamily="34" charset="-128"/>
              </a:rPr>
              <a:t>Summary</a:t>
            </a:r>
            <a:endParaRPr kumimoji="1" lang="en-CA" sz="1100" kern="1200" dirty="0">
              <a:solidFill>
                <a:schemeClr val="tx1"/>
              </a:solidFill>
              <a:effectLst/>
              <a:latin typeface="Arial" charset="0"/>
              <a:ea typeface="Arial Unicode MS" pitchFamily="34" charset="-128"/>
              <a:cs typeface="Arial Unicode MS" pitchFamily="34" charset="-128"/>
            </a:endParaRPr>
          </a:p>
          <a:p>
            <a:r>
              <a:rPr kumimoji="1" lang="en-CA" sz="1100" kern="1200" dirty="0">
                <a:solidFill>
                  <a:schemeClr val="tx1"/>
                </a:solidFill>
                <a:effectLst/>
                <a:latin typeface="Arial" charset="0"/>
                <a:ea typeface="Arial Unicode MS" pitchFamily="34" charset="-128"/>
                <a:cs typeface="Arial Unicode MS" pitchFamily="34" charset="-128"/>
              </a:rPr>
              <a:t>Students compare pollutant release across sectors to find out which are the largest polluters as well as which have the highest/lowest transfers for recycling. Using a polling app or coloured cardboard, students will predict the answers to the following questions. The teacher will be able to click on the NPRI Dashboard to reveal the answers in a pie-chart/graph format.</a:t>
            </a:r>
          </a:p>
          <a:p>
            <a:r>
              <a:rPr kumimoji="1" lang="en-CA" sz="1100" b="1" kern="1200" dirty="0">
                <a:solidFill>
                  <a:schemeClr val="tx1"/>
                </a:solidFill>
                <a:effectLst/>
                <a:latin typeface="Arial" charset="0"/>
                <a:ea typeface="Arial Unicode MS" pitchFamily="34" charset="-128"/>
                <a:cs typeface="Arial Unicode MS" pitchFamily="34" charset="-128"/>
              </a:rPr>
              <a:t>What to do</a:t>
            </a:r>
            <a:endParaRPr kumimoji="1" lang="en-CA" sz="1100" kern="1200" dirty="0">
              <a:solidFill>
                <a:schemeClr val="tx1"/>
              </a:solidFill>
              <a:effectLst/>
              <a:latin typeface="Arial" charset="0"/>
              <a:ea typeface="Arial Unicode MS" pitchFamily="34" charset="-128"/>
              <a:cs typeface="Arial Unicode MS" pitchFamily="34" charset="-128"/>
            </a:endParaRPr>
          </a:p>
          <a:p>
            <a:pPr lvl="0"/>
            <a:endParaRPr kumimoji="1" lang="en-CA" sz="1100" b="1" kern="1200" dirty="0">
              <a:solidFill>
                <a:schemeClr val="tx1"/>
              </a:solidFill>
              <a:effectLst/>
              <a:latin typeface="Arial" charset="0"/>
              <a:ea typeface="Arial Unicode MS" pitchFamily="34" charset="-128"/>
              <a:cs typeface="Arial Unicode MS" pitchFamily="34" charset="-128"/>
            </a:endParaRPr>
          </a:p>
          <a:p>
            <a:pPr lvl="0"/>
            <a:r>
              <a:rPr kumimoji="1" lang="en-CA" sz="1100" b="1" kern="1200" dirty="0">
                <a:solidFill>
                  <a:schemeClr val="tx1"/>
                </a:solidFill>
                <a:effectLst/>
                <a:latin typeface="Arial" charset="0"/>
                <a:ea typeface="Arial Unicode MS" pitchFamily="34" charset="-128"/>
                <a:cs typeface="Arial Unicode MS" pitchFamily="34" charset="-128"/>
              </a:rPr>
              <a:t>Poll 1:</a:t>
            </a:r>
            <a:r>
              <a:rPr kumimoji="1" lang="en-CA" sz="1100" kern="1200" dirty="0">
                <a:solidFill>
                  <a:schemeClr val="tx1"/>
                </a:solidFill>
                <a:effectLst/>
                <a:latin typeface="Arial" charset="0"/>
                <a:ea typeface="Arial Unicode MS" pitchFamily="34" charset="-128"/>
                <a:cs typeface="Arial Unicode MS" pitchFamily="34" charset="-128"/>
              </a:rPr>
              <a:t> </a:t>
            </a:r>
            <a:r>
              <a:rPr kumimoji="1" lang="en-CA" sz="1100" i="1" kern="1200" dirty="0">
                <a:solidFill>
                  <a:schemeClr val="tx1"/>
                </a:solidFill>
                <a:effectLst/>
                <a:latin typeface="Arial" charset="0"/>
                <a:ea typeface="Arial Unicode MS" pitchFamily="34" charset="-128"/>
                <a:cs typeface="Arial Unicode MS" pitchFamily="34" charset="-128"/>
              </a:rPr>
              <a:t>Which sectors (out of a given list) are the largest polluters for each of air/land/water? Click on the air, land or water icon to reveal the answer.</a:t>
            </a:r>
            <a:endParaRPr kumimoji="1" lang="en-CA" sz="1100" kern="1200" dirty="0">
              <a:solidFill>
                <a:schemeClr val="tx1"/>
              </a:solidFill>
              <a:effectLst/>
              <a:latin typeface="Arial" charset="0"/>
              <a:ea typeface="Arial Unicode MS" pitchFamily="34" charset="-128"/>
              <a:cs typeface="Arial Unicode MS" pitchFamily="34" charset="-128"/>
            </a:endParaRPr>
          </a:p>
          <a:p>
            <a:r>
              <a:rPr kumimoji="1" lang="en-CA" sz="1100" b="1" kern="1200" dirty="0">
                <a:solidFill>
                  <a:schemeClr val="tx1"/>
                </a:solidFill>
                <a:effectLst/>
                <a:latin typeface="Arial" charset="0"/>
                <a:ea typeface="Arial Unicode MS" pitchFamily="34" charset="-128"/>
                <a:cs typeface="Arial Unicode MS" pitchFamily="34" charset="-128"/>
              </a:rPr>
              <a:t>Reflection</a:t>
            </a:r>
            <a:r>
              <a:rPr kumimoji="1" lang="en-CA" sz="1100" i="1" kern="1200" dirty="0">
                <a:solidFill>
                  <a:schemeClr val="tx1"/>
                </a:solidFill>
                <a:effectLst/>
                <a:latin typeface="Arial" charset="0"/>
                <a:ea typeface="Arial Unicode MS" pitchFamily="34" charset="-128"/>
                <a:cs typeface="Arial Unicode MS" pitchFamily="34" charset="-128"/>
              </a:rPr>
              <a:t>: Is it possible to make a direct comparison on the environmental impacts of these sectors by looking at this graph? If not, what information would you require? </a:t>
            </a:r>
            <a:r>
              <a:rPr kumimoji="1" lang="en-CA" sz="1100" kern="1200" dirty="0">
                <a:solidFill>
                  <a:schemeClr val="tx1"/>
                </a:solidFill>
                <a:effectLst/>
                <a:latin typeface="Arial" charset="0"/>
                <a:ea typeface="Arial Unicode MS" pitchFamily="34" charset="-128"/>
                <a:cs typeface="Arial Unicode MS" pitchFamily="34" charset="-128"/>
              </a:rPr>
              <a:t>NPRI data is not enough to assess the risks and impacts posed by pollution to the environment and human health. You can combine it with information from other sources and consider factors such as:</a:t>
            </a:r>
          </a:p>
          <a:p>
            <a:pPr marL="171450" lvl="0" indent="-171450">
              <a:buFont typeface="Arial" panose="020B0604020202020204" pitchFamily="34" charset="0"/>
              <a:buChar char="•"/>
            </a:pPr>
            <a:r>
              <a:rPr kumimoji="1" lang="en-CA" sz="1100" kern="1200" dirty="0">
                <a:solidFill>
                  <a:schemeClr val="tx1"/>
                </a:solidFill>
                <a:effectLst/>
                <a:latin typeface="Arial" charset="0"/>
                <a:ea typeface="Arial Unicode MS" pitchFamily="34" charset="-128"/>
                <a:cs typeface="Arial Unicode MS" pitchFamily="34" charset="-128"/>
              </a:rPr>
              <a:t>inherent toxicity</a:t>
            </a:r>
          </a:p>
          <a:p>
            <a:pPr marL="171450" lvl="0" indent="-171450">
              <a:buFont typeface="Arial" panose="020B0604020202020204" pitchFamily="34" charset="0"/>
              <a:buChar char="•"/>
            </a:pPr>
            <a:r>
              <a:rPr kumimoji="1" lang="en-CA" sz="1100" kern="1200" dirty="0">
                <a:solidFill>
                  <a:schemeClr val="tx1"/>
                </a:solidFill>
                <a:effectLst/>
                <a:latin typeface="Arial" charset="0"/>
                <a:ea typeface="Arial Unicode MS" pitchFamily="34" charset="-128"/>
                <a:cs typeface="Arial Unicode MS" pitchFamily="34" charset="-128"/>
              </a:rPr>
              <a:t>physical and chemical properties (such as, persistence, bioaccumulation)</a:t>
            </a:r>
          </a:p>
          <a:p>
            <a:pPr marL="171450" lvl="0" indent="-171450">
              <a:buFont typeface="Arial" panose="020B0604020202020204" pitchFamily="34" charset="0"/>
              <a:buChar char="•"/>
            </a:pPr>
            <a:r>
              <a:rPr kumimoji="1" lang="en-CA" sz="1100" kern="1200" dirty="0">
                <a:solidFill>
                  <a:schemeClr val="tx1"/>
                </a:solidFill>
                <a:effectLst/>
                <a:latin typeface="Arial" charset="0"/>
                <a:ea typeface="Arial Unicode MS" pitchFamily="34" charset="-128"/>
                <a:cs typeface="Arial Unicode MS" pitchFamily="34" charset="-128"/>
              </a:rPr>
              <a:t>the medium (air, land or water) affected by the substance released</a:t>
            </a:r>
          </a:p>
          <a:p>
            <a:pPr marL="171450" lvl="0" indent="-171450">
              <a:buFont typeface="Arial" panose="020B0604020202020204" pitchFamily="34" charset="0"/>
              <a:buChar char="•"/>
            </a:pPr>
            <a:r>
              <a:rPr kumimoji="1" lang="en-CA" sz="1100" kern="1200" dirty="0">
                <a:solidFill>
                  <a:schemeClr val="tx1"/>
                </a:solidFill>
                <a:effectLst/>
                <a:latin typeface="Arial" charset="0"/>
                <a:ea typeface="Arial Unicode MS" pitchFamily="34" charset="-128"/>
                <a:cs typeface="Arial Unicode MS" pitchFamily="34" charset="-128"/>
              </a:rPr>
              <a:t>transport and transformation (movement, breakdown) pathways</a:t>
            </a:r>
          </a:p>
          <a:p>
            <a:pPr marL="171450" lvl="0" indent="-171450">
              <a:buFont typeface="Arial" panose="020B0604020202020204" pitchFamily="34" charset="0"/>
              <a:buChar char="•"/>
            </a:pPr>
            <a:r>
              <a:rPr kumimoji="1" lang="en-CA" sz="1100" kern="1200" dirty="0">
                <a:solidFill>
                  <a:schemeClr val="tx1"/>
                </a:solidFill>
                <a:effectLst/>
                <a:latin typeface="Arial" charset="0"/>
                <a:ea typeface="Arial Unicode MS" pitchFamily="34" charset="-128"/>
                <a:cs typeface="Arial Unicode MS" pitchFamily="34" charset="-128"/>
              </a:rPr>
              <a:t>amount, timing, nature and level of exposure </a:t>
            </a:r>
          </a:p>
          <a:p>
            <a:pPr lvl="0"/>
            <a:endParaRPr kumimoji="1" lang="en-CA" sz="1100" b="1" kern="1200" dirty="0">
              <a:solidFill>
                <a:schemeClr val="tx1"/>
              </a:solidFill>
              <a:effectLst/>
              <a:latin typeface="Arial" charset="0"/>
              <a:ea typeface="Arial Unicode MS" pitchFamily="34" charset="-128"/>
              <a:cs typeface="Arial Unicode MS" pitchFamily="34" charset="-128"/>
            </a:endParaRPr>
          </a:p>
          <a:p>
            <a:pPr lvl="0"/>
            <a:r>
              <a:rPr kumimoji="1" lang="en-CA" sz="1100" b="1" kern="1200" dirty="0">
                <a:solidFill>
                  <a:schemeClr val="tx1"/>
                </a:solidFill>
                <a:effectLst/>
                <a:latin typeface="Arial" charset="0"/>
                <a:ea typeface="Arial Unicode MS" pitchFamily="34" charset="-128"/>
                <a:cs typeface="Arial Unicode MS" pitchFamily="34" charset="-128"/>
              </a:rPr>
              <a:t>Poll 2:</a:t>
            </a:r>
            <a:r>
              <a:rPr kumimoji="1" lang="en-CA" sz="1100" kern="1200" dirty="0">
                <a:solidFill>
                  <a:schemeClr val="tx1"/>
                </a:solidFill>
                <a:effectLst/>
                <a:latin typeface="Arial" charset="0"/>
                <a:ea typeface="Arial Unicode MS" pitchFamily="34" charset="-128"/>
                <a:cs typeface="Arial Unicode MS" pitchFamily="34" charset="-128"/>
              </a:rPr>
              <a:t> </a:t>
            </a:r>
            <a:r>
              <a:rPr kumimoji="1" lang="en-CA" sz="1100" i="1" kern="1200" dirty="0">
                <a:solidFill>
                  <a:schemeClr val="tx1"/>
                </a:solidFill>
                <a:effectLst/>
                <a:latin typeface="Arial" charset="0"/>
                <a:ea typeface="Arial Unicode MS" pitchFamily="34" charset="-128"/>
                <a:cs typeface="Arial Unicode MS" pitchFamily="34" charset="-128"/>
              </a:rPr>
              <a:t>Is the distribution of pollutant release EVENTS even between air, land and water? If not, which has the highest number of release events? Which has the lowest?</a:t>
            </a:r>
            <a:endParaRPr kumimoji="1" lang="en-CA" sz="1100" kern="1200" dirty="0">
              <a:solidFill>
                <a:schemeClr val="tx1"/>
              </a:solidFill>
              <a:effectLst/>
              <a:latin typeface="Arial" charset="0"/>
              <a:ea typeface="Arial Unicode MS" pitchFamily="34" charset="-128"/>
              <a:cs typeface="Arial Unicode MS" pitchFamily="34" charset="-128"/>
            </a:endParaRPr>
          </a:p>
          <a:p>
            <a:r>
              <a:rPr kumimoji="1" lang="en-CA" sz="1100" kern="1200" dirty="0">
                <a:solidFill>
                  <a:schemeClr val="tx1"/>
                </a:solidFill>
                <a:effectLst/>
                <a:latin typeface="Arial" charset="0"/>
                <a:ea typeface="Arial Unicode MS" pitchFamily="34" charset="-128"/>
                <a:cs typeface="Arial Unicode MS" pitchFamily="34" charset="-128"/>
              </a:rPr>
              <a:t>Reflection: What is the significance?</a:t>
            </a:r>
          </a:p>
          <a:p>
            <a:pPr lvl="0"/>
            <a:endParaRPr kumimoji="1" lang="en-CA" sz="1100" b="1" kern="1200" dirty="0">
              <a:solidFill>
                <a:schemeClr val="tx1"/>
              </a:solidFill>
              <a:effectLst/>
              <a:latin typeface="Arial" charset="0"/>
              <a:ea typeface="Arial Unicode MS" pitchFamily="34" charset="-128"/>
              <a:cs typeface="Arial Unicode MS" pitchFamily="34" charset="-128"/>
            </a:endParaRPr>
          </a:p>
          <a:p>
            <a:pPr lvl="0"/>
            <a:r>
              <a:rPr kumimoji="1" lang="en-CA" sz="1100" b="1" kern="1200" dirty="0">
                <a:solidFill>
                  <a:schemeClr val="tx1"/>
                </a:solidFill>
                <a:effectLst/>
                <a:latin typeface="Arial" charset="0"/>
                <a:ea typeface="Arial Unicode MS" pitchFamily="34" charset="-128"/>
                <a:cs typeface="Arial Unicode MS" pitchFamily="34" charset="-128"/>
              </a:rPr>
              <a:t>Poll 3</a:t>
            </a:r>
            <a:r>
              <a:rPr kumimoji="1" lang="en-CA" sz="1100" kern="1200" dirty="0">
                <a:solidFill>
                  <a:schemeClr val="tx1"/>
                </a:solidFill>
                <a:effectLst/>
                <a:latin typeface="Arial" charset="0"/>
                <a:ea typeface="Arial Unicode MS" pitchFamily="34" charset="-128"/>
                <a:cs typeface="Arial Unicode MS" pitchFamily="34" charset="-128"/>
              </a:rPr>
              <a:t>: </a:t>
            </a:r>
            <a:r>
              <a:rPr kumimoji="1" lang="en-CA" sz="1100" i="1" kern="1200" dirty="0">
                <a:solidFill>
                  <a:schemeClr val="tx1"/>
                </a:solidFill>
                <a:effectLst/>
                <a:latin typeface="Arial" charset="0"/>
                <a:ea typeface="Arial Unicode MS" pitchFamily="34" charset="-128"/>
                <a:cs typeface="Arial Unicode MS" pitchFamily="34" charset="-128"/>
              </a:rPr>
              <a:t>Which sectors have highest/lowest proportion of transfers for recycling?</a:t>
            </a:r>
            <a:endParaRPr kumimoji="1" lang="en-CA" sz="1100" kern="1200" dirty="0">
              <a:solidFill>
                <a:schemeClr val="tx1"/>
              </a:solidFill>
              <a:effectLst/>
              <a:latin typeface="Arial" charset="0"/>
              <a:ea typeface="Arial Unicode MS" pitchFamily="34" charset="-128"/>
              <a:cs typeface="Arial Unicode MS" pitchFamily="34" charset="-128"/>
            </a:endParaRPr>
          </a:p>
          <a:p>
            <a:r>
              <a:rPr kumimoji="1" lang="en-CA" sz="1100" kern="1200" dirty="0">
                <a:solidFill>
                  <a:schemeClr val="tx1"/>
                </a:solidFill>
                <a:effectLst/>
                <a:latin typeface="Arial" charset="0"/>
                <a:ea typeface="Arial Unicode MS" pitchFamily="34" charset="-128"/>
                <a:cs typeface="Arial Unicode MS" pitchFamily="34" charset="-128"/>
              </a:rPr>
              <a:t>Reflection: As a Canadian citizen, are you satisfied with these results? Why or why not?</a:t>
            </a:r>
          </a:p>
          <a:p>
            <a:r>
              <a:rPr kumimoji="1" lang="en-CA" sz="1100" b="1" kern="1200" dirty="0">
                <a:solidFill>
                  <a:schemeClr val="tx1"/>
                </a:solidFill>
                <a:effectLst/>
                <a:latin typeface="Arial" charset="0"/>
                <a:ea typeface="Arial Unicode MS" pitchFamily="34" charset="-128"/>
                <a:cs typeface="Arial Unicode MS" pitchFamily="34" charset="-128"/>
              </a:rPr>
              <a:t>Teacher Tip:</a:t>
            </a:r>
            <a:r>
              <a:rPr kumimoji="1" lang="en-CA" sz="1100" kern="1200" dirty="0">
                <a:solidFill>
                  <a:schemeClr val="tx1"/>
                </a:solidFill>
                <a:effectLst/>
                <a:latin typeface="Arial" charset="0"/>
                <a:ea typeface="Arial Unicode MS" pitchFamily="34" charset="-128"/>
                <a:cs typeface="Arial Unicode MS" pitchFamily="34" charset="-128"/>
              </a:rPr>
              <a:t> To reset the poll, unclick the selected icon.</a:t>
            </a:r>
          </a:p>
          <a:p>
            <a:endParaRPr kumimoji="1" lang="en-CA" sz="1100" b="1" kern="1200" dirty="0">
              <a:solidFill>
                <a:schemeClr val="tx1"/>
              </a:solidFill>
              <a:effectLst/>
              <a:latin typeface="Arial" charset="0"/>
              <a:ea typeface="Arial Unicode MS" pitchFamily="34" charset="-128"/>
              <a:cs typeface="Arial Unicode MS" pitchFamily="34" charset="-128"/>
            </a:endParaRPr>
          </a:p>
          <a:p>
            <a:r>
              <a:rPr kumimoji="1" lang="en-CA" sz="1100" b="1" kern="1200" dirty="0">
                <a:solidFill>
                  <a:schemeClr val="tx1"/>
                </a:solidFill>
                <a:effectLst/>
                <a:latin typeface="Arial" charset="0"/>
                <a:ea typeface="Arial Unicode MS" pitchFamily="34" charset="-128"/>
                <a:cs typeface="Arial Unicode MS" pitchFamily="34" charset="-128"/>
              </a:rPr>
              <a:t>What you need</a:t>
            </a:r>
            <a:endParaRPr kumimoji="1" lang="en-CA" sz="1100" kern="1200" dirty="0">
              <a:solidFill>
                <a:schemeClr val="tx1"/>
              </a:solidFill>
              <a:effectLst/>
              <a:latin typeface="Arial" charset="0"/>
              <a:ea typeface="Arial Unicode MS" pitchFamily="34" charset="-128"/>
              <a:cs typeface="Arial Unicode MS" pitchFamily="34" charset="-128"/>
            </a:endParaRPr>
          </a:p>
          <a:p>
            <a:r>
              <a:rPr kumimoji="1" lang="en-CA" sz="1100" kern="1200" dirty="0">
                <a:solidFill>
                  <a:schemeClr val="tx1"/>
                </a:solidFill>
                <a:effectLst/>
                <a:latin typeface="Arial" charset="0"/>
                <a:ea typeface="Arial Unicode MS" pitchFamily="34" charset="-128"/>
                <a:cs typeface="Arial Unicode MS" pitchFamily="34" charset="-128"/>
              </a:rPr>
              <a:t>Polling app or coloured cardboard</a:t>
            </a:r>
          </a:p>
          <a:p>
            <a:endParaRPr lang="en-CA" dirty="0"/>
          </a:p>
        </p:txBody>
      </p:sp>
    </p:spTree>
    <p:extLst>
      <p:ext uri="{BB962C8B-B14F-4D97-AF65-F5344CB8AC3E}">
        <p14:creationId xmlns:p14="http://schemas.microsoft.com/office/powerpoint/2010/main" val="339569216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kumimoji="1" lang="en-CA" sz="1100" b="1" kern="1200" dirty="0">
                <a:solidFill>
                  <a:schemeClr val="tx1"/>
                </a:solidFill>
                <a:effectLst/>
                <a:latin typeface="Arial" charset="0"/>
                <a:ea typeface="Arial Unicode MS" pitchFamily="34" charset="-128"/>
                <a:cs typeface="Arial Unicode MS" pitchFamily="34" charset="-128"/>
              </a:rPr>
              <a:t>Summary</a:t>
            </a:r>
            <a:endParaRPr kumimoji="1" lang="en-CA" sz="1100" kern="1200" dirty="0">
              <a:solidFill>
                <a:schemeClr val="tx1"/>
              </a:solidFill>
              <a:effectLst/>
              <a:latin typeface="Arial" charset="0"/>
              <a:ea typeface="Arial Unicode MS" pitchFamily="34" charset="-128"/>
              <a:cs typeface="Arial Unicode MS" pitchFamily="34" charset="-128"/>
            </a:endParaRPr>
          </a:p>
          <a:p>
            <a:r>
              <a:rPr kumimoji="1" lang="en-CA" sz="1100" kern="1200" dirty="0">
                <a:solidFill>
                  <a:schemeClr val="tx1"/>
                </a:solidFill>
                <a:effectLst/>
                <a:latin typeface="Arial" charset="0"/>
                <a:ea typeface="Arial Unicode MS" pitchFamily="34" charset="-128"/>
                <a:cs typeface="Arial Unicode MS" pitchFamily="34" charset="-128"/>
              </a:rPr>
              <a:t>Students compare pollutant release across sectors to find out which are the largest polluters as well as which have the highest/lowest transfers for recycling. Using a polling app or coloured cardboard, students will predict the answers to the following questions. The teacher will be able to click on the NPRI Dashboard to reveal the answers in a pie-chart/graph format.</a:t>
            </a:r>
          </a:p>
          <a:p>
            <a:r>
              <a:rPr kumimoji="1" lang="en-CA" sz="1100" b="1" kern="1200" dirty="0">
                <a:solidFill>
                  <a:schemeClr val="tx1"/>
                </a:solidFill>
                <a:effectLst/>
                <a:latin typeface="Arial" charset="0"/>
                <a:ea typeface="Arial Unicode MS" pitchFamily="34" charset="-128"/>
                <a:cs typeface="Arial Unicode MS" pitchFamily="34" charset="-128"/>
              </a:rPr>
              <a:t>What to do</a:t>
            </a:r>
            <a:endParaRPr kumimoji="1" lang="en-CA" sz="1100" kern="1200" dirty="0">
              <a:solidFill>
                <a:schemeClr val="tx1"/>
              </a:solidFill>
              <a:effectLst/>
              <a:latin typeface="Arial" charset="0"/>
              <a:ea typeface="Arial Unicode MS" pitchFamily="34" charset="-128"/>
              <a:cs typeface="Arial Unicode MS" pitchFamily="34" charset="-128"/>
            </a:endParaRPr>
          </a:p>
          <a:p>
            <a:pPr lvl="0"/>
            <a:endParaRPr kumimoji="1" lang="en-CA" sz="1100" b="1" kern="1200" dirty="0">
              <a:solidFill>
                <a:schemeClr val="tx1"/>
              </a:solidFill>
              <a:effectLst/>
              <a:latin typeface="Arial" charset="0"/>
              <a:ea typeface="Arial Unicode MS" pitchFamily="34" charset="-128"/>
              <a:cs typeface="Arial Unicode MS" pitchFamily="34" charset="-128"/>
            </a:endParaRPr>
          </a:p>
          <a:p>
            <a:pPr lvl="0"/>
            <a:r>
              <a:rPr kumimoji="1" lang="en-CA" sz="1100" b="1" kern="1200" dirty="0">
                <a:solidFill>
                  <a:schemeClr val="tx1"/>
                </a:solidFill>
                <a:effectLst/>
                <a:latin typeface="Arial" charset="0"/>
                <a:ea typeface="Arial Unicode MS" pitchFamily="34" charset="-128"/>
                <a:cs typeface="Arial Unicode MS" pitchFamily="34" charset="-128"/>
              </a:rPr>
              <a:t>Poll 1:</a:t>
            </a:r>
            <a:r>
              <a:rPr kumimoji="1" lang="en-CA" sz="1100" kern="1200" dirty="0">
                <a:solidFill>
                  <a:schemeClr val="tx1"/>
                </a:solidFill>
                <a:effectLst/>
                <a:latin typeface="Arial" charset="0"/>
                <a:ea typeface="Arial Unicode MS" pitchFamily="34" charset="-128"/>
                <a:cs typeface="Arial Unicode MS" pitchFamily="34" charset="-128"/>
              </a:rPr>
              <a:t> </a:t>
            </a:r>
            <a:r>
              <a:rPr kumimoji="1" lang="en-CA" sz="1100" i="1" kern="1200" dirty="0">
                <a:solidFill>
                  <a:schemeClr val="tx1"/>
                </a:solidFill>
                <a:effectLst/>
                <a:latin typeface="Arial" charset="0"/>
                <a:ea typeface="Arial Unicode MS" pitchFamily="34" charset="-128"/>
                <a:cs typeface="Arial Unicode MS" pitchFamily="34" charset="-128"/>
              </a:rPr>
              <a:t>Which sectors (out of a given list) are the largest polluters for each of air/land/water? Click on the air, land or water icon to reveal the answer.</a:t>
            </a:r>
            <a:endParaRPr kumimoji="1" lang="en-CA" sz="1100" kern="1200" dirty="0">
              <a:solidFill>
                <a:schemeClr val="tx1"/>
              </a:solidFill>
              <a:effectLst/>
              <a:latin typeface="Arial" charset="0"/>
              <a:ea typeface="Arial Unicode MS" pitchFamily="34" charset="-128"/>
              <a:cs typeface="Arial Unicode MS" pitchFamily="34" charset="-128"/>
            </a:endParaRPr>
          </a:p>
          <a:p>
            <a:r>
              <a:rPr kumimoji="1" lang="en-CA" sz="1100" b="1" kern="1200" dirty="0">
                <a:solidFill>
                  <a:schemeClr val="tx1"/>
                </a:solidFill>
                <a:effectLst/>
                <a:latin typeface="Arial" charset="0"/>
                <a:ea typeface="Arial Unicode MS" pitchFamily="34" charset="-128"/>
                <a:cs typeface="Arial Unicode MS" pitchFamily="34" charset="-128"/>
              </a:rPr>
              <a:t>Reflection</a:t>
            </a:r>
            <a:r>
              <a:rPr kumimoji="1" lang="en-CA" sz="1100" i="1" kern="1200" dirty="0">
                <a:solidFill>
                  <a:schemeClr val="tx1"/>
                </a:solidFill>
                <a:effectLst/>
                <a:latin typeface="Arial" charset="0"/>
                <a:ea typeface="Arial Unicode MS" pitchFamily="34" charset="-128"/>
                <a:cs typeface="Arial Unicode MS" pitchFamily="34" charset="-128"/>
              </a:rPr>
              <a:t>: Is it possible to make a direct comparison on the environmental impacts of these sectors by looking at this graph? If not, what information would you require? </a:t>
            </a:r>
            <a:r>
              <a:rPr kumimoji="1" lang="en-CA" sz="1100" kern="1200" dirty="0">
                <a:solidFill>
                  <a:schemeClr val="tx1"/>
                </a:solidFill>
                <a:effectLst/>
                <a:latin typeface="Arial" charset="0"/>
                <a:ea typeface="Arial Unicode MS" pitchFamily="34" charset="-128"/>
                <a:cs typeface="Arial Unicode MS" pitchFamily="34" charset="-128"/>
              </a:rPr>
              <a:t>NPRI data is not enough to assess the risks and impacts posed by pollution to the environment and human health. You can combine it with information from other sources and consider factors such as:</a:t>
            </a:r>
          </a:p>
          <a:p>
            <a:pPr marL="171450" lvl="0" indent="-171450">
              <a:buFont typeface="Arial" panose="020B0604020202020204" pitchFamily="34" charset="0"/>
              <a:buChar char="•"/>
            </a:pPr>
            <a:r>
              <a:rPr kumimoji="1" lang="en-CA" sz="1100" kern="1200" dirty="0">
                <a:solidFill>
                  <a:schemeClr val="tx1"/>
                </a:solidFill>
                <a:effectLst/>
                <a:latin typeface="Arial" charset="0"/>
                <a:ea typeface="Arial Unicode MS" pitchFamily="34" charset="-128"/>
                <a:cs typeface="Arial Unicode MS" pitchFamily="34" charset="-128"/>
              </a:rPr>
              <a:t>inherent toxicity</a:t>
            </a:r>
          </a:p>
          <a:p>
            <a:pPr marL="171450" lvl="0" indent="-171450">
              <a:buFont typeface="Arial" panose="020B0604020202020204" pitchFamily="34" charset="0"/>
              <a:buChar char="•"/>
            </a:pPr>
            <a:r>
              <a:rPr kumimoji="1" lang="en-CA" sz="1100" kern="1200" dirty="0">
                <a:solidFill>
                  <a:schemeClr val="tx1"/>
                </a:solidFill>
                <a:effectLst/>
                <a:latin typeface="Arial" charset="0"/>
                <a:ea typeface="Arial Unicode MS" pitchFamily="34" charset="-128"/>
                <a:cs typeface="Arial Unicode MS" pitchFamily="34" charset="-128"/>
              </a:rPr>
              <a:t>physical and chemical properties (such as, persistence, bioaccumulation)</a:t>
            </a:r>
          </a:p>
          <a:p>
            <a:pPr marL="171450" lvl="0" indent="-171450">
              <a:buFont typeface="Arial" panose="020B0604020202020204" pitchFamily="34" charset="0"/>
              <a:buChar char="•"/>
            </a:pPr>
            <a:r>
              <a:rPr kumimoji="1" lang="en-CA" sz="1100" kern="1200" dirty="0">
                <a:solidFill>
                  <a:schemeClr val="tx1"/>
                </a:solidFill>
                <a:effectLst/>
                <a:latin typeface="Arial" charset="0"/>
                <a:ea typeface="Arial Unicode MS" pitchFamily="34" charset="-128"/>
                <a:cs typeface="Arial Unicode MS" pitchFamily="34" charset="-128"/>
              </a:rPr>
              <a:t>the medium (air, land or water) affected by the substance released</a:t>
            </a:r>
          </a:p>
          <a:p>
            <a:pPr marL="171450" lvl="0" indent="-171450">
              <a:buFont typeface="Arial" panose="020B0604020202020204" pitchFamily="34" charset="0"/>
              <a:buChar char="•"/>
            </a:pPr>
            <a:r>
              <a:rPr kumimoji="1" lang="en-CA" sz="1100" kern="1200" dirty="0">
                <a:solidFill>
                  <a:schemeClr val="tx1"/>
                </a:solidFill>
                <a:effectLst/>
                <a:latin typeface="Arial" charset="0"/>
                <a:ea typeface="Arial Unicode MS" pitchFamily="34" charset="-128"/>
                <a:cs typeface="Arial Unicode MS" pitchFamily="34" charset="-128"/>
              </a:rPr>
              <a:t>transport and transformation (movement, breakdown) pathways</a:t>
            </a:r>
          </a:p>
          <a:p>
            <a:pPr marL="171450" lvl="0" indent="-171450">
              <a:buFont typeface="Arial" panose="020B0604020202020204" pitchFamily="34" charset="0"/>
              <a:buChar char="•"/>
            </a:pPr>
            <a:r>
              <a:rPr kumimoji="1" lang="en-CA" sz="1100" kern="1200" dirty="0">
                <a:solidFill>
                  <a:schemeClr val="tx1"/>
                </a:solidFill>
                <a:effectLst/>
                <a:latin typeface="Arial" charset="0"/>
                <a:ea typeface="Arial Unicode MS" pitchFamily="34" charset="-128"/>
                <a:cs typeface="Arial Unicode MS" pitchFamily="34" charset="-128"/>
              </a:rPr>
              <a:t>amount, timing, nature and level of exposure </a:t>
            </a:r>
          </a:p>
          <a:p>
            <a:pPr lvl="0"/>
            <a:endParaRPr kumimoji="1" lang="en-CA" sz="1100" b="1" kern="1200" dirty="0">
              <a:solidFill>
                <a:schemeClr val="tx1"/>
              </a:solidFill>
              <a:effectLst/>
              <a:latin typeface="Arial" charset="0"/>
              <a:ea typeface="Arial Unicode MS" pitchFamily="34" charset="-128"/>
              <a:cs typeface="Arial Unicode MS" pitchFamily="34" charset="-128"/>
            </a:endParaRPr>
          </a:p>
          <a:p>
            <a:pPr lvl="0"/>
            <a:r>
              <a:rPr kumimoji="1" lang="en-CA" sz="1100" b="1" kern="1200" dirty="0">
                <a:solidFill>
                  <a:schemeClr val="tx1"/>
                </a:solidFill>
                <a:effectLst/>
                <a:latin typeface="Arial" charset="0"/>
                <a:ea typeface="Arial Unicode MS" pitchFamily="34" charset="-128"/>
                <a:cs typeface="Arial Unicode MS" pitchFamily="34" charset="-128"/>
              </a:rPr>
              <a:t>Poll 2:</a:t>
            </a:r>
            <a:r>
              <a:rPr kumimoji="1" lang="en-CA" sz="1100" kern="1200" dirty="0">
                <a:solidFill>
                  <a:schemeClr val="tx1"/>
                </a:solidFill>
                <a:effectLst/>
                <a:latin typeface="Arial" charset="0"/>
                <a:ea typeface="Arial Unicode MS" pitchFamily="34" charset="-128"/>
                <a:cs typeface="Arial Unicode MS" pitchFamily="34" charset="-128"/>
              </a:rPr>
              <a:t> </a:t>
            </a:r>
            <a:r>
              <a:rPr kumimoji="1" lang="en-CA" sz="1100" i="1" kern="1200" dirty="0">
                <a:solidFill>
                  <a:schemeClr val="tx1"/>
                </a:solidFill>
                <a:effectLst/>
                <a:latin typeface="Arial" charset="0"/>
                <a:ea typeface="Arial Unicode MS" pitchFamily="34" charset="-128"/>
                <a:cs typeface="Arial Unicode MS" pitchFamily="34" charset="-128"/>
              </a:rPr>
              <a:t>Is the distribution of pollutant release EVENTS even between air, land and water? If not, which has the highest number of release events? Which has the lowest?</a:t>
            </a:r>
            <a:endParaRPr kumimoji="1" lang="en-CA" sz="1100" kern="1200" dirty="0">
              <a:solidFill>
                <a:schemeClr val="tx1"/>
              </a:solidFill>
              <a:effectLst/>
              <a:latin typeface="Arial" charset="0"/>
              <a:ea typeface="Arial Unicode MS" pitchFamily="34" charset="-128"/>
              <a:cs typeface="Arial Unicode MS" pitchFamily="34" charset="-128"/>
            </a:endParaRPr>
          </a:p>
          <a:p>
            <a:r>
              <a:rPr kumimoji="1" lang="en-CA" sz="1100" kern="1200" dirty="0">
                <a:solidFill>
                  <a:schemeClr val="tx1"/>
                </a:solidFill>
                <a:effectLst/>
                <a:latin typeface="Arial" charset="0"/>
                <a:ea typeface="Arial Unicode MS" pitchFamily="34" charset="-128"/>
                <a:cs typeface="Arial Unicode MS" pitchFamily="34" charset="-128"/>
              </a:rPr>
              <a:t>Reflection: What is the significance?</a:t>
            </a:r>
          </a:p>
          <a:p>
            <a:pPr lvl="0"/>
            <a:endParaRPr kumimoji="1" lang="en-CA" sz="1100" b="1" kern="1200" dirty="0">
              <a:solidFill>
                <a:schemeClr val="tx1"/>
              </a:solidFill>
              <a:effectLst/>
              <a:latin typeface="Arial" charset="0"/>
              <a:ea typeface="Arial Unicode MS" pitchFamily="34" charset="-128"/>
              <a:cs typeface="Arial Unicode MS" pitchFamily="34" charset="-128"/>
            </a:endParaRPr>
          </a:p>
          <a:p>
            <a:pPr lvl="0"/>
            <a:r>
              <a:rPr kumimoji="1" lang="en-CA" sz="1100" b="1" kern="1200" dirty="0">
                <a:solidFill>
                  <a:schemeClr val="tx1"/>
                </a:solidFill>
                <a:effectLst/>
                <a:latin typeface="Arial" charset="0"/>
                <a:ea typeface="Arial Unicode MS" pitchFamily="34" charset="-128"/>
                <a:cs typeface="Arial Unicode MS" pitchFamily="34" charset="-128"/>
              </a:rPr>
              <a:t>Poll 3</a:t>
            </a:r>
            <a:r>
              <a:rPr kumimoji="1" lang="en-CA" sz="1100" kern="1200" dirty="0">
                <a:solidFill>
                  <a:schemeClr val="tx1"/>
                </a:solidFill>
                <a:effectLst/>
                <a:latin typeface="Arial" charset="0"/>
                <a:ea typeface="Arial Unicode MS" pitchFamily="34" charset="-128"/>
                <a:cs typeface="Arial Unicode MS" pitchFamily="34" charset="-128"/>
              </a:rPr>
              <a:t>: </a:t>
            </a:r>
            <a:r>
              <a:rPr kumimoji="1" lang="en-CA" sz="1100" i="1" kern="1200" dirty="0">
                <a:solidFill>
                  <a:schemeClr val="tx1"/>
                </a:solidFill>
                <a:effectLst/>
                <a:latin typeface="Arial" charset="0"/>
                <a:ea typeface="Arial Unicode MS" pitchFamily="34" charset="-128"/>
                <a:cs typeface="Arial Unicode MS" pitchFamily="34" charset="-128"/>
              </a:rPr>
              <a:t>Which sectors have highest/lowest proportion of transfers for recycling?</a:t>
            </a:r>
            <a:endParaRPr kumimoji="1" lang="en-CA" sz="1100" kern="1200" dirty="0">
              <a:solidFill>
                <a:schemeClr val="tx1"/>
              </a:solidFill>
              <a:effectLst/>
              <a:latin typeface="Arial" charset="0"/>
              <a:ea typeface="Arial Unicode MS" pitchFamily="34" charset="-128"/>
              <a:cs typeface="Arial Unicode MS" pitchFamily="34" charset="-128"/>
            </a:endParaRPr>
          </a:p>
          <a:p>
            <a:r>
              <a:rPr kumimoji="1" lang="en-CA" sz="1100" kern="1200" dirty="0">
                <a:solidFill>
                  <a:schemeClr val="tx1"/>
                </a:solidFill>
                <a:effectLst/>
                <a:latin typeface="Arial" charset="0"/>
                <a:ea typeface="Arial Unicode MS" pitchFamily="34" charset="-128"/>
                <a:cs typeface="Arial Unicode MS" pitchFamily="34" charset="-128"/>
              </a:rPr>
              <a:t>Reflection: As a Canadian citizen, are you satisfied with these results? Why or why not?</a:t>
            </a:r>
          </a:p>
          <a:p>
            <a:r>
              <a:rPr kumimoji="1" lang="en-CA" sz="1100" b="1" kern="1200" dirty="0">
                <a:solidFill>
                  <a:schemeClr val="tx1"/>
                </a:solidFill>
                <a:effectLst/>
                <a:latin typeface="Arial" charset="0"/>
                <a:ea typeface="Arial Unicode MS" pitchFamily="34" charset="-128"/>
                <a:cs typeface="Arial Unicode MS" pitchFamily="34" charset="-128"/>
              </a:rPr>
              <a:t>Teacher Tip:</a:t>
            </a:r>
            <a:r>
              <a:rPr kumimoji="1" lang="en-CA" sz="1100" kern="1200" dirty="0">
                <a:solidFill>
                  <a:schemeClr val="tx1"/>
                </a:solidFill>
                <a:effectLst/>
                <a:latin typeface="Arial" charset="0"/>
                <a:ea typeface="Arial Unicode MS" pitchFamily="34" charset="-128"/>
                <a:cs typeface="Arial Unicode MS" pitchFamily="34" charset="-128"/>
              </a:rPr>
              <a:t> To reset the poll, unclick the selected icon.</a:t>
            </a:r>
          </a:p>
          <a:p>
            <a:endParaRPr kumimoji="1" lang="en-CA" sz="1100" b="1" kern="1200" dirty="0">
              <a:solidFill>
                <a:schemeClr val="tx1"/>
              </a:solidFill>
              <a:effectLst/>
              <a:latin typeface="Arial" charset="0"/>
              <a:ea typeface="Arial Unicode MS" pitchFamily="34" charset="-128"/>
              <a:cs typeface="Arial Unicode MS" pitchFamily="34" charset="-128"/>
            </a:endParaRPr>
          </a:p>
          <a:p>
            <a:r>
              <a:rPr kumimoji="1" lang="en-CA" sz="1100" b="1" kern="1200" dirty="0">
                <a:solidFill>
                  <a:schemeClr val="tx1"/>
                </a:solidFill>
                <a:effectLst/>
                <a:latin typeface="Arial" charset="0"/>
                <a:ea typeface="Arial Unicode MS" pitchFamily="34" charset="-128"/>
                <a:cs typeface="Arial Unicode MS" pitchFamily="34" charset="-128"/>
              </a:rPr>
              <a:t>What you need</a:t>
            </a:r>
            <a:endParaRPr kumimoji="1" lang="en-CA" sz="1100" kern="1200" dirty="0">
              <a:solidFill>
                <a:schemeClr val="tx1"/>
              </a:solidFill>
              <a:effectLst/>
              <a:latin typeface="Arial" charset="0"/>
              <a:ea typeface="Arial Unicode MS" pitchFamily="34" charset="-128"/>
              <a:cs typeface="Arial Unicode MS" pitchFamily="34" charset="-128"/>
            </a:endParaRPr>
          </a:p>
          <a:p>
            <a:r>
              <a:rPr kumimoji="1" lang="en-CA" sz="1100" kern="1200" dirty="0">
                <a:solidFill>
                  <a:schemeClr val="tx1"/>
                </a:solidFill>
                <a:effectLst/>
                <a:latin typeface="Arial" charset="0"/>
                <a:ea typeface="Arial Unicode MS" pitchFamily="34" charset="-128"/>
                <a:cs typeface="Arial Unicode MS" pitchFamily="34" charset="-128"/>
              </a:rPr>
              <a:t>Polling app or coloured cardboard</a:t>
            </a:r>
          </a:p>
          <a:p>
            <a:endParaRPr lang="en-CA" dirty="0"/>
          </a:p>
        </p:txBody>
      </p:sp>
    </p:spTree>
    <p:extLst>
      <p:ext uri="{BB962C8B-B14F-4D97-AF65-F5344CB8AC3E}">
        <p14:creationId xmlns:p14="http://schemas.microsoft.com/office/powerpoint/2010/main" val="336454790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4369E4-1623-D995-FD11-8AB6CAE258D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59BE9B5-BFA7-57CC-0620-42D79D04F28A}"/>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EA3AA57C-7E1B-2D9B-D3AD-9DBA8C8821F6}"/>
              </a:ext>
            </a:extLst>
          </p:cNvPr>
          <p:cNvSpPr>
            <a:spLocks noGrp="1"/>
          </p:cNvSpPr>
          <p:nvPr>
            <p:ph type="body" idx="1"/>
          </p:nvPr>
        </p:nvSpPr>
        <p:spPr/>
        <p:txBody>
          <a:bodyPr/>
          <a:lstStyle/>
          <a:p>
            <a:r>
              <a:rPr kumimoji="1" lang="en-CA" sz="1100" b="1" kern="1200" dirty="0">
                <a:solidFill>
                  <a:schemeClr val="tx1"/>
                </a:solidFill>
                <a:effectLst/>
                <a:latin typeface="Arial" charset="0"/>
                <a:ea typeface="Arial Unicode MS" pitchFamily="34" charset="-128"/>
                <a:cs typeface="Arial Unicode MS" pitchFamily="34" charset="-128"/>
              </a:rPr>
              <a:t>Summary</a:t>
            </a:r>
            <a:endParaRPr kumimoji="1" lang="en-CA" sz="1100" kern="1200" dirty="0">
              <a:solidFill>
                <a:schemeClr val="tx1"/>
              </a:solidFill>
              <a:effectLst/>
              <a:latin typeface="Arial" charset="0"/>
              <a:ea typeface="Arial Unicode MS" pitchFamily="34" charset="-128"/>
              <a:cs typeface="Arial Unicode MS" pitchFamily="34" charset="-128"/>
            </a:endParaRPr>
          </a:p>
          <a:p>
            <a:r>
              <a:rPr kumimoji="1" lang="en-CA" sz="1100" kern="1200" dirty="0">
                <a:solidFill>
                  <a:schemeClr val="tx1"/>
                </a:solidFill>
                <a:effectLst/>
                <a:latin typeface="Arial" charset="0"/>
                <a:ea typeface="Arial Unicode MS" pitchFamily="34" charset="-128"/>
                <a:cs typeface="Arial Unicode MS" pitchFamily="34" charset="-128"/>
              </a:rPr>
              <a:t>Students compare pollutant release across sectors to find out which are the largest polluters as well as which have the highest/lowest transfers for recycling. Using a polling app or coloured cardboard, students will predict the answers to the following questions. The teacher will be able to click on the NPRI Dashboard to reveal the answers in a pie-chart/graph format.</a:t>
            </a:r>
          </a:p>
          <a:p>
            <a:r>
              <a:rPr kumimoji="1" lang="en-CA" sz="1100" b="1" kern="1200" dirty="0">
                <a:solidFill>
                  <a:schemeClr val="tx1"/>
                </a:solidFill>
                <a:effectLst/>
                <a:latin typeface="Arial" charset="0"/>
                <a:ea typeface="Arial Unicode MS" pitchFamily="34" charset="-128"/>
                <a:cs typeface="Arial Unicode MS" pitchFamily="34" charset="-128"/>
              </a:rPr>
              <a:t>What to do</a:t>
            </a:r>
            <a:endParaRPr kumimoji="1" lang="en-CA" sz="1100" kern="1200" dirty="0">
              <a:solidFill>
                <a:schemeClr val="tx1"/>
              </a:solidFill>
              <a:effectLst/>
              <a:latin typeface="Arial" charset="0"/>
              <a:ea typeface="Arial Unicode MS" pitchFamily="34" charset="-128"/>
              <a:cs typeface="Arial Unicode MS" pitchFamily="34" charset="-128"/>
            </a:endParaRPr>
          </a:p>
          <a:p>
            <a:pPr lvl="0"/>
            <a:endParaRPr kumimoji="1" lang="en-CA" sz="1100" b="1" kern="1200" dirty="0">
              <a:solidFill>
                <a:schemeClr val="tx1"/>
              </a:solidFill>
              <a:effectLst/>
              <a:latin typeface="Arial" charset="0"/>
              <a:ea typeface="Arial Unicode MS" pitchFamily="34" charset="-128"/>
              <a:cs typeface="Arial Unicode MS" pitchFamily="34" charset="-128"/>
            </a:endParaRPr>
          </a:p>
          <a:p>
            <a:pPr lvl="0"/>
            <a:r>
              <a:rPr kumimoji="1" lang="en-CA" sz="1100" b="1" kern="1200" dirty="0">
                <a:solidFill>
                  <a:schemeClr val="tx1"/>
                </a:solidFill>
                <a:effectLst/>
                <a:latin typeface="Arial" charset="0"/>
                <a:ea typeface="Arial Unicode MS" pitchFamily="34" charset="-128"/>
                <a:cs typeface="Arial Unicode MS" pitchFamily="34" charset="-128"/>
              </a:rPr>
              <a:t>Poll 1:</a:t>
            </a:r>
            <a:r>
              <a:rPr kumimoji="1" lang="en-CA" sz="1100" kern="1200" dirty="0">
                <a:solidFill>
                  <a:schemeClr val="tx1"/>
                </a:solidFill>
                <a:effectLst/>
                <a:latin typeface="Arial" charset="0"/>
                <a:ea typeface="Arial Unicode MS" pitchFamily="34" charset="-128"/>
                <a:cs typeface="Arial Unicode MS" pitchFamily="34" charset="-128"/>
              </a:rPr>
              <a:t> </a:t>
            </a:r>
            <a:r>
              <a:rPr kumimoji="1" lang="en-CA" sz="1100" i="1" kern="1200" dirty="0">
                <a:solidFill>
                  <a:schemeClr val="tx1"/>
                </a:solidFill>
                <a:effectLst/>
                <a:latin typeface="Arial" charset="0"/>
                <a:ea typeface="Arial Unicode MS" pitchFamily="34" charset="-128"/>
                <a:cs typeface="Arial Unicode MS" pitchFamily="34" charset="-128"/>
              </a:rPr>
              <a:t>Which sectors (out of a given list) are the largest polluters for each of air/land/water? Click on the air, land or water icon to reveal the answer.</a:t>
            </a:r>
            <a:endParaRPr kumimoji="1" lang="en-CA" sz="1100" kern="1200" dirty="0">
              <a:solidFill>
                <a:schemeClr val="tx1"/>
              </a:solidFill>
              <a:effectLst/>
              <a:latin typeface="Arial" charset="0"/>
              <a:ea typeface="Arial Unicode MS" pitchFamily="34" charset="-128"/>
              <a:cs typeface="Arial Unicode MS" pitchFamily="34" charset="-128"/>
            </a:endParaRPr>
          </a:p>
          <a:p>
            <a:r>
              <a:rPr kumimoji="1" lang="en-CA" sz="1100" b="1" kern="1200" dirty="0">
                <a:solidFill>
                  <a:schemeClr val="tx1"/>
                </a:solidFill>
                <a:effectLst/>
                <a:latin typeface="Arial" charset="0"/>
                <a:ea typeface="Arial Unicode MS" pitchFamily="34" charset="-128"/>
                <a:cs typeface="Arial Unicode MS" pitchFamily="34" charset="-128"/>
              </a:rPr>
              <a:t>Reflection</a:t>
            </a:r>
            <a:r>
              <a:rPr kumimoji="1" lang="en-CA" sz="1100" i="1" kern="1200" dirty="0">
                <a:solidFill>
                  <a:schemeClr val="tx1"/>
                </a:solidFill>
                <a:effectLst/>
                <a:latin typeface="Arial" charset="0"/>
                <a:ea typeface="Arial Unicode MS" pitchFamily="34" charset="-128"/>
                <a:cs typeface="Arial Unicode MS" pitchFamily="34" charset="-128"/>
              </a:rPr>
              <a:t>: Is it possible to make a direct comparison on the environmental impacts of these sectors by looking at this graph? If not, what information would you require? </a:t>
            </a:r>
            <a:r>
              <a:rPr kumimoji="1" lang="en-CA" sz="1100" kern="1200" dirty="0">
                <a:solidFill>
                  <a:schemeClr val="tx1"/>
                </a:solidFill>
                <a:effectLst/>
                <a:latin typeface="Arial" charset="0"/>
                <a:ea typeface="Arial Unicode MS" pitchFamily="34" charset="-128"/>
                <a:cs typeface="Arial Unicode MS" pitchFamily="34" charset="-128"/>
              </a:rPr>
              <a:t>NPRI data is not enough to assess the risks and impacts posed by pollution to the environment and human health. You can combine it with information from other sources and consider factors such as:</a:t>
            </a:r>
          </a:p>
          <a:p>
            <a:pPr marL="171450" lvl="0" indent="-171450">
              <a:buFont typeface="Arial" panose="020B0604020202020204" pitchFamily="34" charset="0"/>
              <a:buChar char="•"/>
            </a:pPr>
            <a:r>
              <a:rPr kumimoji="1" lang="en-CA" sz="1100" kern="1200" dirty="0">
                <a:solidFill>
                  <a:schemeClr val="tx1"/>
                </a:solidFill>
                <a:effectLst/>
                <a:latin typeface="Arial" charset="0"/>
                <a:ea typeface="Arial Unicode MS" pitchFamily="34" charset="-128"/>
                <a:cs typeface="Arial Unicode MS" pitchFamily="34" charset="-128"/>
              </a:rPr>
              <a:t>inherent toxicity</a:t>
            </a:r>
          </a:p>
          <a:p>
            <a:pPr marL="171450" lvl="0" indent="-171450">
              <a:buFont typeface="Arial" panose="020B0604020202020204" pitchFamily="34" charset="0"/>
              <a:buChar char="•"/>
            </a:pPr>
            <a:r>
              <a:rPr kumimoji="1" lang="en-CA" sz="1100" kern="1200" dirty="0">
                <a:solidFill>
                  <a:schemeClr val="tx1"/>
                </a:solidFill>
                <a:effectLst/>
                <a:latin typeface="Arial" charset="0"/>
                <a:ea typeface="Arial Unicode MS" pitchFamily="34" charset="-128"/>
                <a:cs typeface="Arial Unicode MS" pitchFamily="34" charset="-128"/>
              </a:rPr>
              <a:t>physical and chemical properties (such as, persistence, bioaccumulation)</a:t>
            </a:r>
          </a:p>
          <a:p>
            <a:pPr marL="171450" lvl="0" indent="-171450">
              <a:buFont typeface="Arial" panose="020B0604020202020204" pitchFamily="34" charset="0"/>
              <a:buChar char="•"/>
            </a:pPr>
            <a:r>
              <a:rPr kumimoji="1" lang="en-CA" sz="1100" kern="1200" dirty="0">
                <a:solidFill>
                  <a:schemeClr val="tx1"/>
                </a:solidFill>
                <a:effectLst/>
                <a:latin typeface="Arial" charset="0"/>
                <a:ea typeface="Arial Unicode MS" pitchFamily="34" charset="-128"/>
                <a:cs typeface="Arial Unicode MS" pitchFamily="34" charset="-128"/>
              </a:rPr>
              <a:t>the medium (air, land or water) affected by the substance released</a:t>
            </a:r>
          </a:p>
          <a:p>
            <a:pPr marL="171450" lvl="0" indent="-171450">
              <a:buFont typeface="Arial" panose="020B0604020202020204" pitchFamily="34" charset="0"/>
              <a:buChar char="•"/>
            </a:pPr>
            <a:r>
              <a:rPr kumimoji="1" lang="en-CA" sz="1100" kern="1200" dirty="0">
                <a:solidFill>
                  <a:schemeClr val="tx1"/>
                </a:solidFill>
                <a:effectLst/>
                <a:latin typeface="Arial" charset="0"/>
                <a:ea typeface="Arial Unicode MS" pitchFamily="34" charset="-128"/>
                <a:cs typeface="Arial Unicode MS" pitchFamily="34" charset="-128"/>
              </a:rPr>
              <a:t>transport and transformation (movement, breakdown) pathways</a:t>
            </a:r>
          </a:p>
          <a:p>
            <a:pPr marL="171450" lvl="0" indent="-171450">
              <a:buFont typeface="Arial" panose="020B0604020202020204" pitchFamily="34" charset="0"/>
              <a:buChar char="•"/>
            </a:pPr>
            <a:r>
              <a:rPr kumimoji="1" lang="en-CA" sz="1100" kern="1200" dirty="0">
                <a:solidFill>
                  <a:schemeClr val="tx1"/>
                </a:solidFill>
                <a:effectLst/>
                <a:latin typeface="Arial" charset="0"/>
                <a:ea typeface="Arial Unicode MS" pitchFamily="34" charset="-128"/>
                <a:cs typeface="Arial Unicode MS" pitchFamily="34" charset="-128"/>
              </a:rPr>
              <a:t>amount, timing, nature and level of exposure </a:t>
            </a:r>
          </a:p>
          <a:p>
            <a:pPr lvl="0"/>
            <a:endParaRPr kumimoji="1" lang="en-CA" sz="1100" b="1" kern="1200" dirty="0">
              <a:solidFill>
                <a:schemeClr val="tx1"/>
              </a:solidFill>
              <a:effectLst/>
              <a:latin typeface="Arial" charset="0"/>
              <a:ea typeface="Arial Unicode MS" pitchFamily="34" charset="-128"/>
              <a:cs typeface="Arial Unicode MS" pitchFamily="34" charset="-128"/>
            </a:endParaRPr>
          </a:p>
          <a:p>
            <a:pPr lvl="0"/>
            <a:r>
              <a:rPr kumimoji="1" lang="en-CA" sz="1100" b="1" kern="1200" dirty="0">
                <a:solidFill>
                  <a:schemeClr val="tx1"/>
                </a:solidFill>
                <a:effectLst/>
                <a:latin typeface="Arial" charset="0"/>
                <a:ea typeface="Arial Unicode MS" pitchFamily="34" charset="-128"/>
                <a:cs typeface="Arial Unicode MS" pitchFamily="34" charset="-128"/>
              </a:rPr>
              <a:t>Poll 2:</a:t>
            </a:r>
            <a:r>
              <a:rPr kumimoji="1" lang="en-CA" sz="1100" kern="1200" dirty="0">
                <a:solidFill>
                  <a:schemeClr val="tx1"/>
                </a:solidFill>
                <a:effectLst/>
                <a:latin typeface="Arial" charset="0"/>
                <a:ea typeface="Arial Unicode MS" pitchFamily="34" charset="-128"/>
                <a:cs typeface="Arial Unicode MS" pitchFamily="34" charset="-128"/>
              </a:rPr>
              <a:t> </a:t>
            </a:r>
            <a:r>
              <a:rPr kumimoji="1" lang="en-CA" sz="1100" i="1" kern="1200" dirty="0">
                <a:solidFill>
                  <a:schemeClr val="tx1"/>
                </a:solidFill>
                <a:effectLst/>
                <a:latin typeface="Arial" charset="0"/>
                <a:ea typeface="Arial Unicode MS" pitchFamily="34" charset="-128"/>
                <a:cs typeface="Arial Unicode MS" pitchFamily="34" charset="-128"/>
              </a:rPr>
              <a:t>Is the distribution of pollutant release EVENTS even between air, land and water? If not, which has the highest number of release events? Which has the lowest?</a:t>
            </a:r>
            <a:endParaRPr kumimoji="1" lang="en-CA" sz="1100" kern="1200" dirty="0">
              <a:solidFill>
                <a:schemeClr val="tx1"/>
              </a:solidFill>
              <a:effectLst/>
              <a:latin typeface="Arial" charset="0"/>
              <a:ea typeface="Arial Unicode MS" pitchFamily="34" charset="-128"/>
              <a:cs typeface="Arial Unicode MS" pitchFamily="34" charset="-128"/>
            </a:endParaRPr>
          </a:p>
          <a:p>
            <a:r>
              <a:rPr kumimoji="1" lang="en-CA" sz="1100" kern="1200" dirty="0">
                <a:solidFill>
                  <a:schemeClr val="tx1"/>
                </a:solidFill>
                <a:effectLst/>
                <a:latin typeface="Arial" charset="0"/>
                <a:ea typeface="Arial Unicode MS" pitchFamily="34" charset="-128"/>
                <a:cs typeface="Arial Unicode MS" pitchFamily="34" charset="-128"/>
              </a:rPr>
              <a:t>Reflection: What is the significance?</a:t>
            </a:r>
          </a:p>
          <a:p>
            <a:pPr lvl="0"/>
            <a:endParaRPr kumimoji="1" lang="en-CA" sz="1100" b="1" kern="1200" dirty="0">
              <a:solidFill>
                <a:schemeClr val="tx1"/>
              </a:solidFill>
              <a:effectLst/>
              <a:latin typeface="Arial" charset="0"/>
              <a:ea typeface="Arial Unicode MS" pitchFamily="34" charset="-128"/>
              <a:cs typeface="Arial Unicode MS" pitchFamily="34" charset="-128"/>
            </a:endParaRPr>
          </a:p>
          <a:p>
            <a:pPr lvl="0"/>
            <a:r>
              <a:rPr kumimoji="1" lang="en-CA" sz="1100" b="1" kern="1200" dirty="0">
                <a:solidFill>
                  <a:schemeClr val="tx1"/>
                </a:solidFill>
                <a:effectLst/>
                <a:latin typeface="Arial" charset="0"/>
                <a:ea typeface="Arial Unicode MS" pitchFamily="34" charset="-128"/>
                <a:cs typeface="Arial Unicode MS" pitchFamily="34" charset="-128"/>
              </a:rPr>
              <a:t>Poll 3</a:t>
            </a:r>
            <a:r>
              <a:rPr kumimoji="1" lang="en-CA" sz="1100" kern="1200" dirty="0">
                <a:solidFill>
                  <a:schemeClr val="tx1"/>
                </a:solidFill>
                <a:effectLst/>
                <a:latin typeface="Arial" charset="0"/>
                <a:ea typeface="Arial Unicode MS" pitchFamily="34" charset="-128"/>
                <a:cs typeface="Arial Unicode MS" pitchFamily="34" charset="-128"/>
              </a:rPr>
              <a:t>: </a:t>
            </a:r>
            <a:r>
              <a:rPr kumimoji="1" lang="en-CA" sz="1100" i="1" kern="1200" dirty="0">
                <a:solidFill>
                  <a:schemeClr val="tx1"/>
                </a:solidFill>
                <a:effectLst/>
                <a:latin typeface="Arial" charset="0"/>
                <a:ea typeface="Arial Unicode MS" pitchFamily="34" charset="-128"/>
                <a:cs typeface="Arial Unicode MS" pitchFamily="34" charset="-128"/>
              </a:rPr>
              <a:t>Which sectors have highest/lowest proportion of transfers for recycling?</a:t>
            </a:r>
            <a:endParaRPr kumimoji="1" lang="en-CA" sz="1100" kern="1200" dirty="0">
              <a:solidFill>
                <a:schemeClr val="tx1"/>
              </a:solidFill>
              <a:effectLst/>
              <a:latin typeface="Arial" charset="0"/>
              <a:ea typeface="Arial Unicode MS" pitchFamily="34" charset="-128"/>
              <a:cs typeface="Arial Unicode MS" pitchFamily="34" charset="-128"/>
            </a:endParaRPr>
          </a:p>
          <a:p>
            <a:r>
              <a:rPr kumimoji="1" lang="en-CA" sz="1100" kern="1200" dirty="0">
                <a:solidFill>
                  <a:schemeClr val="tx1"/>
                </a:solidFill>
                <a:effectLst/>
                <a:latin typeface="Arial" charset="0"/>
                <a:ea typeface="Arial Unicode MS" pitchFamily="34" charset="-128"/>
                <a:cs typeface="Arial Unicode MS" pitchFamily="34" charset="-128"/>
              </a:rPr>
              <a:t>Reflection: As a Canadian citizen, are you satisfied with these results? Why or why not?</a:t>
            </a:r>
          </a:p>
          <a:p>
            <a:r>
              <a:rPr kumimoji="1" lang="en-CA" sz="1100" b="1" kern="1200" dirty="0">
                <a:solidFill>
                  <a:schemeClr val="tx1"/>
                </a:solidFill>
                <a:effectLst/>
                <a:latin typeface="Arial" charset="0"/>
                <a:ea typeface="Arial Unicode MS" pitchFamily="34" charset="-128"/>
                <a:cs typeface="Arial Unicode MS" pitchFamily="34" charset="-128"/>
              </a:rPr>
              <a:t>Teacher Tip:</a:t>
            </a:r>
            <a:r>
              <a:rPr kumimoji="1" lang="en-CA" sz="1100" kern="1200" dirty="0">
                <a:solidFill>
                  <a:schemeClr val="tx1"/>
                </a:solidFill>
                <a:effectLst/>
                <a:latin typeface="Arial" charset="0"/>
                <a:ea typeface="Arial Unicode MS" pitchFamily="34" charset="-128"/>
                <a:cs typeface="Arial Unicode MS" pitchFamily="34" charset="-128"/>
              </a:rPr>
              <a:t> To reset the poll, unclick the selected icon.</a:t>
            </a:r>
          </a:p>
          <a:p>
            <a:endParaRPr kumimoji="1" lang="en-CA" sz="1100" b="1" kern="1200" dirty="0">
              <a:solidFill>
                <a:schemeClr val="tx1"/>
              </a:solidFill>
              <a:effectLst/>
              <a:latin typeface="Arial" charset="0"/>
              <a:ea typeface="Arial Unicode MS" pitchFamily="34" charset="-128"/>
              <a:cs typeface="Arial Unicode MS" pitchFamily="34" charset="-128"/>
            </a:endParaRPr>
          </a:p>
          <a:p>
            <a:r>
              <a:rPr kumimoji="1" lang="en-CA" sz="1100" b="1" kern="1200" dirty="0">
                <a:solidFill>
                  <a:schemeClr val="tx1"/>
                </a:solidFill>
                <a:effectLst/>
                <a:latin typeface="Arial" charset="0"/>
                <a:ea typeface="Arial Unicode MS" pitchFamily="34" charset="-128"/>
                <a:cs typeface="Arial Unicode MS" pitchFamily="34" charset="-128"/>
              </a:rPr>
              <a:t>What you need</a:t>
            </a:r>
            <a:endParaRPr kumimoji="1" lang="en-CA" sz="1100" kern="1200" dirty="0">
              <a:solidFill>
                <a:schemeClr val="tx1"/>
              </a:solidFill>
              <a:effectLst/>
              <a:latin typeface="Arial" charset="0"/>
              <a:ea typeface="Arial Unicode MS" pitchFamily="34" charset="-128"/>
              <a:cs typeface="Arial Unicode MS" pitchFamily="34" charset="-128"/>
            </a:endParaRPr>
          </a:p>
          <a:p>
            <a:r>
              <a:rPr kumimoji="1" lang="en-CA" sz="1100" kern="1200" dirty="0">
                <a:solidFill>
                  <a:schemeClr val="tx1"/>
                </a:solidFill>
                <a:effectLst/>
                <a:latin typeface="Arial" charset="0"/>
                <a:ea typeface="Arial Unicode MS" pitchFamily="34" charset="-128"/>
                <a:cs typeface="Arial Unicode MS" pitchFamily="34" charset="-128"/>
              </a:rPr>
              <a:t>Polling app or coloured cardboard</a:t>
            </a:r>
          </a:p>
          <a:p>
            <a:endParaRPr lang="en-CA" dirty="0"/>
          </a:p>
        </p:txBody>
      </p:sp>
    </p:spTree>
    <p:extLst>
      <p:ext uri="{BB962C8B-B14F-4D97-AF65-F5344CB8AC3E}">
        <p14:creationId xmlns:p14="http://schemas.microsoft.com/office/powerpoint/2010/main" val="23490328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kumimoji="1" lang="en-CA" sz="1100" kern="1200" dirty="0">
                <a:solidFill>
                  <a:schemeClr val="tx1"/>
                </a:solidFill>
                <a:effectLst/>
                <a:latin typeface="Arial" charset="0"/>
                <a:ea typeface="Arial Unicode MS" pitchFamily="34" charset="-128"/>
                <a:cs typeface="Arial Unicode MS" pitchFamily="34" charset="-128"/>
              </a:rPr>
              <a:t>Anticipated answers might include general categories such as factory or more specific like a pulp and paper mill. To help prompt more specificity, ask students to provide examples of facilities that might manufacture pollutants or produce them as by-products. </a:t>
            </a:r>
          </a:p>
          <a:p>
            <a:pPr marL="158750" indent="0">
              <a:buNone/>
            </a:pPr>
            <a:endParaRPr lang="en-CA" dirty="0"/>
          </a:p>
        </p:txBody>
      </p:sp>
    </p:spTree>
    <p:extLst>
      <p:ext uri="{BB962C8B-B14F-4D97-AF65-F5344CB8AC3E}">
        <p14:creationId xmlns:p14="http://schemas.microsoft.com/office/powerpoint/2010/main" val="222940986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C0BB57-5844-8B1C-D2DF-70503F7DDAB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82C024F-C500-869B-4B36-4E4028C41790}"/>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D23751C1-2112-5AD3-D376-4D5F542D4DB0}"/>
              </a:ext>
            </a:extLst>
          </p:cNvPr>
          <p:cNvSpPr>
            <a:spLocks noGrp="1"/>
          </p:cNvSpPr>
          <p:nvPr>
            <p:ph type="body" idx="1"/>
          </p:nvPr>
        </p:nvSpPr>
        <p:spPr/>
        <p:txBody>
          <a:bodyPr/>
          <a:lstStyle/>
          <a:p>
            <a:r>
              <a:rPr kumimoji="1" lang="en-CA" sz="1100" b="1" kern="1200" dirty="0">
                <a:solidFill>
                  <a:schemeClr val="tx1"/>
                </a:solidFill>
                <a:effectLst/>
                <a:latin typeface="Arial" charset="0"/>
                <a:ea typeface="Arial Unicode MS" pitchFamily="34" charset="-128"/>
                <a:cs typeface="Arial Unicode MS" pitchFamily="34" charset="-128"/>
              </a:rPr>
              <a:t>Summary</a:t>
            </a:r>
            <a:endParaRPr kumimoji="1" lang="en-CA" sz="1100" kern="1200" dirty="0">
              <a:solidFill>
                <a:schemeClr val="tx1"/>
              </a:solidFill>
              <a:effectLst/>
              <a:latin typeface="Arial" charset="0"/>
              <a:ea typeface="Arial Unicode MS" pitchFamily="34" charset="-128"/>
              <a:cs typeface="Arial Unicode MS" pitchFamily="34" charset="-128"/>
            </a:endParaRPr>
          </a:p>
          <a:p>
            <a:r>
              <a:rPr kumimoji="1" lang="en-CA" sz="1100" kern="1200" dirty="0">
                <a:solidFill>
                  <a:schemeClr val="tx1"/>
                </a:solidFill>
                <a:effectLst/>
                <a:latin typeface="Arial" charset="0"/>
                <a:ea typeface="Arial Unicode MS" pitchFamily="34" charset="-128"/>
                <a:cs typeface="Arial Unicode MS" pitchFamily="34" charset="-128"/>
              </a:rPr>
              <a:t>Students compare pollutant release across sectors to find out which are the largest polluters as well as which have the highest/lowest transfers for recycling. Using a polling app or coloured cardboard, students will predict the answers to the following questions. The teacher will be able to click on the NPRI Dashboard to reveal the answers in a pie-chart/graph format.</a:t>
            </a:r>
          </a:p>
          <a:p>
            <a:r>
              <a:rPr kumimoji="1" lang="en-CA" sz="1100" b="1" kern="1200" dirty="0">
                <a:solidFill>
                  <a:schemeClr val="tx1"/>
                </a:solidFill>
                <a:effectLst/>
                <a:latin typeface="Arial" charset="0"/>
                <a:ea typeface="Arial Unicode MS" pitchFamily="34" charset="-128"/>
                <a:cs typeface="Arial Unicode MS" pitchFamily="34" charset="-128"/>
              </a:rPr>
              <a:t>What to do</a:t>
            </a:r>
            <a:endParaRPr kumimoji="1" lang="en-CA" sz="1100" kern="1200" dirty="0">
              <a:solidFill>
                <a:schemeClr val="tx1"/>
              </a:solidFill>
              <a:effectLst/>
              <a:latin typeface="Arial" charset="0"/>
              <a:ea typeface="Arial Unicode MS" pitchFamily="34" charset="-128"/>
              <a:cs typeface="Arial Unicode MS" pitchFamily="34" charset="-128"/>
            </a:endParaRPr>
          </a:p>
          <a:p>
            <a:pPr lvl="0"/>
            <a:endParaRPr kumimoji="1" lang="en-CA" sz="1100" b="1" kern="1200" dirty="0">
              <a:solidFill>
                <a:schemeClr val="tx1"/>
              </a:solidFill>
              <a:effectLst/>
              <a:latin typeface="Arial" charset="0"/>
              <a:ea typeface="Arial Unicode MS" pitchFamily="34" charset="-128"/>
              <a:cs typeface="Arial Unicode MS" pitchFamily="34" charset="-128"/>
            </a:endParaRPr>
          </a:p>
          <a:p>
            <a:pPr lvl="0"/>
            <a:r>
              <a:rPr kumimoji="1" lang="en-CA" sz="1100" b="1" kern="1200" dirty="0">
                <a:solidFill>
                  <a:schemeClr val="tx1"/>
                </a:solidFill>
                <a:effectLst/>
                <a:latin typeface="Arial" charset="0"/>
                <a:ea typeface="Arial Unicode MS" pitchFamily="34" charset="-128"/>
                <a:cs typeface="Arial Unicode MS" pitchFamily="34" charset="-128"/>
              </a:rPr>
              <a:t>Poll 1:</a:t>
            </a:r>
            <a:r>
              <a:rPr kumimoji="1" lang="en-CA" sz="1100" kern="1200" dirty="0">
                <a:solidFill>
                  <a:schemeClr val="tx1"/>
                </a:solidFill>
                <a:effectLst/>
                <a:latin typeface="Arial" charset="0"/>
                <a:ea typeface="Arial Unicode MS" pitchFamily="34" charset="-128"/>
                <a:cs typeface="Arial Unicode MS" pitchFamily="34" charset="-128"/>
              </a:rPr>
              <a:t> </a:t>
            </a:r>
            <a:r>
              <a:rPr kumimoji="1" lang="en-CA" sz="1100" i="1" kern="1200" dirty="0">
                <a:solidFill>
                  <a:schemeClr val="tx1"/>
                </a:solidFill>
                <a:effectLst/>
                <a:latin typeface="Arial" charset="0"/>
                <a:ea typeface="Arial Unicode MS" pitchFamily="34" charset="-128"/>
                <a:cs typeface="Arial Unicode MS" pitchFamily="34" charset="-128"/>
              </a:rPr>
              <a:t>Which sectors (out of a given list) are the largest polluters for each of air/land/water? Click on the air, land or water icon to reveal the answer.</a:t>
            </a:r>
            <a:endParaRPr kumimoji="1" lang="en-CA" sz="1100" kern="1200" dirty="0">
              <a:solidFill>
                <a:schemeClr val="tx1"/>
              </a:solidFill>
              <a:effectLst/>
              <a:latin typeface="Arial" charset="0"/>
              <a:ea typeface="Arial Unicode MS" pitchFamily="34" charset="-128"/>
              <a:cs typeface="Arial Unicode MS" pitchFamily="34" charset="-128"/>
            </a:endParaRPr>
          </a:p>
          <a:p>
            <a:r>
              <a:rPr kumimoji="1" lang="en-CA" sz="1100" b="1" kern="1200" dirty="0">
                <a:solidFill>
                  <a:schemeClr val="tx1"/>
                </a:solidFill>
                <a:effectLst/>
                <a:latin typeface="Arial" charset="0"/>
                <a:ea typeface="Arial Unicode MS" pitchFamily="34" charset="-128"/>
                <a:cs typeface="Arial Unicode MS" pitchFamily="34" charset="-128"/>
              </a:rPr>
              <a:t>Reflection</a:t>
            </a:r>
            <a:r>
              <a:rPr kumimoji="1" lang="en-CA" sz="1100" i="1" kern="1200" dirty="0">
                <a:solidFill>
                  <a:schemeClr val="tx1"/>
                </a:solidFill>
                <a:effectLst/>
                <a:latin typeface="Arial" charset="0"/>
                <a:ea typeface="Arial Unicode MS" pitchFamily="34" charset="-128"/>
                <a:cs typeface="Arial Unicode MS" pitchFamily="34" charset="-128"/>
              </a:rPr>
              <a:t>: Is it possible to make a direct comparison on the environmental impacts of these sectors by looking at this graph? If not, what information would you require? </a:t>
            </a:r>
            <a:r>
              <a:rPr kumimoji="1" lang="en-CA" sz="1100" kern="1200" dirty="0">
                <a:solidFill>
                  <a:schemeClr val="tx1"/>
                </a:solidFill>
                <a:effectLst/>
                <a:latin typeface="Arial" charset="0"/>
                <a:ea typeface="Arial Unicode MS" pitchFamily="34" charset="-128"/>
                <a:cs typeface="Arial Unicode MS" pitchFamily="34" charset="-128"/>
              </a:rPr>
              <a:t>NPRI data is not enough to assess the risks and impacts posed by pollution to the environment and human health. You can combine it with information from other sources and consider factors such as:</a:t>
            </a:r>
          </a:p>
          <a:p>
            <a:pPr marL="171450" lvl="0" indent="-171450">
              <a:buFont typeface="Arial" panose="020B0604020202020204" pitchFamily="34" charset="0"/>
              <a:buChar char="•"/>
            </a:pPr>
            <a:r>
              <a:rPr kumimoji="1" lang="en-CA" sz="1100" kern="1200" dirty="0">
                <a:solidFill>
                  <a:schemeClr val="tx1"/>
                </a:solidFill>
                <a:effectLst/>
                <a:latin typeface="Arial" charset="0"/>
                <a:ea typeface="Arial Unicode MS" pitchFamily="34" charset="-128"/>
                <a:cs typeface="Arial Unicode MS" pitchFamily="34" charset="-128"/>
              </a:rPr>
              <a:t>inherent toxicity</a:t>
            </a:r>
          </a:p>
          <a:p>
            <a:pPr marL="171450" lvl="0" indent="-171450">
              <a:buFont typeface="Arial" panose="020B0604020202020204" pitchFamily="34" charset="0"/>
              <a:buChar char="•"/>
            </a:pPr>
            <a:r>
              <a:rPr kumimoji="1" lang="en-CA" sz="1100" kern="1200" dirty="0">
                <a:solidFill>
                  <a:schemeClr val="tx1"/>
                </a:solidFill>
                <a:effectLst/>
                <a:latin typeface="Arial" charset="0"/>
                <a:ea typeface="Arial Unicode MS" pitchFamily="34" charset="-128"/>
                <a:cs typeface="Arial Unicode MS" pitchFamily="34" charset="-128"/>
              </a:rPr>
              <a:t>physical and chemical properties (such as, persistence, bioaccumulation)</a:t>
            </a:r>
          </a:p>
          <a:p>
            <a:pPr marL="171450" lvl="0" indent="-171450">
              <a:buFont typeface="Arial" panose="020B0604020202020204" pitchFamily="34" charset="0"/>
              <a:buChar char="•"/>
            </a:pPr>
            <a:r>
              <a:rPr kumimoji="1" lang="en-CA" sz="1100" kern="1200" dirty="0">
                <a:solidFill>
                  <a:schemeClr val="tx1"/>
                </a:solidFill>
                <a:effectLst/>
                <a:latin typeface="Arial" charset="0"/>
                <a:ea typeface="Arial Unicode MS" pitchFamily="34" charset="-128"/>
                <a:cs typeface="Arial Unicode MS" pitchFamily="34" charset="-128"/>
              </a:rPr>
              <a:t>the medium (air, land or water) affected by the substance released</a:t>
            </a:r>
          </a:p>
          <a:p>
            <a:pPr marL="171450" lvl="0" indent="-171450">
              <a:buFont typeface="Arial" panose="020B0604020202020204" pitchFamily="34" charset="0"/>
              <a:buChar char="•"/>
            </a:pPr>
            <a:r>
              <a:rPr kumimoji="1" lang="en-CA" sz="1100" kern="1200" dirty="0">
                <a:solidFill>
                  <a:schemeClr val="tx1"/>
                </a:solidFill>
                <a:effectLst/>
                <a:latin typeface="Arial" charset="0"/>
                <a:ea typeface="Arial Unicode MS" pitchFamily="34" charset="-128"/>
                <a:cs typeface="Arial Unicode MS" pitchFamily="34" charset="-128"/>
              </a:rPr>
              <a:t>transport and transformation (movement, breakdown) pathways</a:t>
            </a:r>
          </a:p>
          <a:p>
            <a:pPr marL="171450" lvl="0" indent="-171450">
              <a:buFont typeface="Arial" panose="020B0604020202020204" pitchFamily="34" charset="0"/>
              <a:buChar char="•"/>
            </a:pPr>
            <a:r>
              <a:rPr kumimoji="1" lang="en-CA" sz="1100" kern="1200" dirty="0">
                <a:solidFill>
                  <a:schemeClr val="tx1"/>
                </a:solidFill>
                <a:effectLst/>
                <a:latin typeface="Arial" charset="0"/>
                <a:ea typeface="Arial Unicode MS" pitchFamily="34" charset="-128"/>
                <a:cs typeface="Arial Unicode MS" pitchFamily="34" charset="-128"/>
              </a:rPr>
              <a:t>amount, timing, nature and level of exposure </a:t>
            </a:r>
          </a:p>
          <a:p>
            <a:pPr lvl="0"/>
            <a:endParaRPr kumimoji="1" lang="en-CA" sz="1100" b="1" kern="1200" dirty="0">
              <a:solidFill>
                <a:schemeClr val="tx1"/>
              </a:solidFill>
              <a:effectLst/>
              <a:latin typeface="Arial" charset="0"/>
              <a:ea typeface="Arial Unicode MS" pitchFamily="34" charset="-128"/>
              <a:cs typeface="Arial Unicode MS" pitchFamily="34" charset="-128"/>
            </a:endParaRPr>
          </a:p>
          <a:p>
            <a:pPr lvl="0"/>
            <a:r>
              <a:rPr kumimoji="1" lang="en-CA" sz="1100" b="1" kern="1200" dirty="0">
                <a:solidFill>
                  <a:schemeClr val="tx1"/>
                </a:solidFill>
                <a:effectLst/>
                <a:latin typeface="Arial" charset="0"/>
                <a:ea typeface="Arial Unicode MS" pitchFamily="34" charset="-128"/>
                <a:cs typeface="Arial Unicode MS" pitchFamily="34" charset="-128"/>
              </a:rPr>
              <a:t>Poll 2:</a:t>
            </a:r>
            <a:r>
              <a:rPr kumimoji="1" lang="en-CA" sz="1100" kern="1200" dirty="0">
                <a:solidFill>
                  <a:schemeClr val="tx1"/>
                </a:solidFill>
                <a:effectLst/>
                <a:latin typeface="Arial" charset="0"/>
                <a:ea typeface="Arial Unicode MS" pitchFamily="34" charset="-128"/>
                <a:cs typeface="Arial Unicode MS" pitchFamily="34" charset="-128"/>
              </a:rPr>
              <a:t> </a:t>
            </a:r>
            <a:r>
              <a:rPr kumimoji="1" lang="en-CA" sz="1100" i="1" kern="1200" dirty="0">
                <a:solidFill>
                  <a:schemeClr val="tx1"/>
                </a:solidFill>
                <a:effectLst/>
                <a:latin typeface="Arial" charset="0"/>
                <a:ea typeface="Arial Unicode MS" pitchFamily="34" charset="-128"/>
                <a:cs typeface="Arial Unicode MS" pitchFamily="34" charset="-128"/>
              </a:rPr>
              <a:t>Is the distribution of pollutant release EVENTS even between air, land and water? If not, which has the highest number of release events? Which has the lowest?</a:t>
            </a:r>
            <a:endParaRPr kumimoji="1" lang="en-CA" sz="1100" kern="1200" dirty="0">
              <a:solidFill>
                <a:schemeClr val="tx1"/>
              </a:solidFill>
              <a:effectLst/>
              <a:latin typeface="Arial" charset="0"/>
              <a:ea typeface="Arial Unicode MS" pitchFamily="34" charset="-128"/>
              <a:cs typeface="Arial Unicode MS" pitchFamily="34" charset="-128"/>
            </a:endParaRPr>
          </a:p>
          <a:p>
            <a:r>
              <a:rPr kumimoji="1" lang="en-CA" sz="1100" kern="1200" dirty="0">
                <a:solidFill>
                  <a:schemeClr val="tx1"/>
                </a:solidFill>
                <a:effectLst/>
                <a:latin typeface="Arial" charset="0"/>
                <a:ea typeface="Arial Unicode MS" pitchFamily="34" charset="-128"/>
                <a:cs typeface="Arial Unicode MS" pitchFamily="34" charset="-128"/>
              </a:rPr>
              <a:t>Reflection: What is the significance?</a:t>
            </a:r>
          </a:p>
          <a:p>
            <a:pPr lvl="0"/>
            <a:endParaRPr kumimoji="1" lang="en-CA" sz="1100" b="1" kern="1200" dirty="0">
              <a:solidFill>
                <a:schemeClr val="tx1"/>
              </a:solidFill>
              <a:effectLst/>
              <a:latin typeface="Arial" charset="0"/>
              <a:ea typeface="Arial Unicode MS" pitchFamily="34" charset="-128"/>
              <a:cs typeface="Arial Unicode MS" pitchFamily="34" charset="-128"/>
            </a:endParaRPr>
          </a:p>
          <a:p>
            <a:pPr lvl="0"/>
            <a:r>
              <a:rPr kumimoji="1" lang="en-CA" sz="1100" b="1" kern="1200" dirty="0">
                <a:solidFill>
                  <a:schemeClr val="tx1"/>
                </a:solidFill>
                <a:effectLst/>
                <a:latin typeface="Arial" charset="0"/>
                <a:ea typeface="Arial Unicode MS" pitchFamily="34" charset="-128"/>
                <a:cs typeface="Arial Unicode MS" pitchFamily="34" charset="-128"/>
              </a:rPr>
              <a:t>Poll 3</a:t>
            </a:r>
            <a:r>
              <a:rPr kumimoji="1" lang="en-CA" sz="1100" kern="1200" dirty="0">
                <a:solidFill>
                  <a:schemeClr val="tx1"/>
                </a:solidFill>
                <a:effectLst/>
                <a:latin typeface="Arial" charset="0"/>
                <a:ea typeface="Arial Unicode MS" pitchFamily="34" charset="-128"/>
                <a:cs typeface="Arial Unicode MS" pitchFamily="34" charset="-128"/>
              </a:rPr>
              <a:t>: </a:t>
            </a:r>
            <a:r>
              <a:rPr kumimoji="1" lang="en-CA" sz="1100" i="1" kern="1200" dirty="0">
                <a:solidFill>
                  <a:schemeClr val="tx1"/>
                </a:solidFill>
                <a:effectLst/>
                <a:latin typeface="Arial" charset="0"/>
                <a:ea typeface="Arial Unicode MS" pitchFamily="34" charset="-128"/>
                <a:cs typeface="Arial Unicode MS" pitchFamily="34" charset="-128"/>
              </a:rPr>
              <a:t>Which sectors have highest/lowest proportion of transfers for recycling?</a:t>
            </a:r>
            <a:endParaRPr kumimoji="1" lang="en-CA" sz="1100" kern="1200" dirty="0">
              <a:solidFill>
                <a:schemeClr val="tx1"/>
              </a:solidFill>
              <a:effectLst/>
              <a:latin typeface="Arial" charset="0"/>
              <a:ea typeface="Arial Unicode MS" pitchFamily="34" charset="-128"/>
              <a:cs typeface="Arial Unicode MS" pitchFamily="34" charset="-128"/>
            </a:endParaRPr>
          </a:p>
          <a:p>
            <a:r>
              <a:rPr kumimoji="1" lang="en-CA" sz="1100" kern="1200" dirty="0">
                <a:solidFill>
                  <a:schemeClr val="tx1"/>
                </a:solidFill>
                <a:effectLst/>
                <a:latin typeface="Arial" charset="0"/>
                <a:ea typeface="Arial Unicode MS" pitchFamily="34" charset="-128"/>
                <a:cs typeface="Arial Unicode MS" pitchFamily="34" charset="-128"/>
              </a:rPr>
              <a:t>Reflection: As a Canadian citizen, are you satisfied with these results? Why or why not?</a:t>
            </a:r>
          </a:p>
          <a:p>
            <a:r>
              <a:rPr kumimoji="1" lang="en-CA" sz="1100" b="1" kern="1200" dirty="0">
                <a:solidFill>
                  <a:schemeClr val="tx1"/>
                </a:solidFill>
                <a:effectLst/>
                <a:latin typeface="Arial" charset="0"/>
                <a:ea typeface="Arial Unicode MS" pitchFamily="34" charset="-128"/>
                <a:cs typeface="Arial Unicode MS" pitchFamily="34" charset="-128"/>
              </a:rPr>
              <a:t>Teacher Tip:</a:t>
            </a:r>
            <a:r>
              <a:rPr kumimoji="1" lang="en-CA" sz="1100" kern="1200" dirty="0">
                <a:solidFill>
                  <a:schemeClr val="tx1"/>
                </a:solidFill>
                <a:effectLst/>
                <a:latin typeface="Arial" charset="0"/>
                <a:ea typeface="Arial Unicode MS" pitchFamily="34" charset="-128"/>
                <a:cs typeface="Arial Unicode MS" pitchFamily="34" charset="-128"/>
              </a:rPr>
              <a:t> To reset the poll, unclick the selected icon.</a:t>
            </a:r>
          </a:p>
          <a:p>
            <a:endParaRPr kumimoji="1" lang="en-CA" sz="1100" b="1" kern="1200" dirty="0">
              <a:solidFill>
                <a:schemeClr val="tx1"/>
              </a:solidFill>
              <a:effectLst/>
              <a:latin typeface="Arial" charset="0"/>
              <a:ea typeface="Arial Unicode MS" pitchFamily="34" charset="-128"/>
              <a:cs typeface="Arial Unicode MS" pitchFamily="34" charset="-128"/>
            </a:endParaRPr>
          </a:p>
          <a:p>
            <a:r>
              <a:rPr kumimoji="1" lang="en-CA" sz="1100" b="1" kern="1200" dirty="0">
                <a:solidFill>
                  <a:schemeClr val="tx1"/>
                </a:solidFill>
                <a:effectLst/>
                <a:latin typeface="Arial" charset="0"/>
                <a:ea typeface="Arial Unicode MS" pitchFamily="34" charset="-128"/>
                <a:cs typeface="Arial Unicode MS" pitchFamily="34" charset="-128"/>
              </a:rPr>
              <a:t>What you need</a:t>
            </a:r>
            <a:endParaRPr kumimoji="1" lang="en-CA" sz="1100" kern="1200" dirty="0">
              <a:solidFill>
                <a:schemeClr val="tx1"/>
              </a:solidFill>
              <a:effectLst/>
              <a:latin typeface="Arial" charset="0"/>
              <a:ea typeface="Arial Unicode MS" pitchFamily="34" charset="-128"/>
              <a:cs typeface="Arial Unicode MS" pitchFamily="34" charset="-128"/>
            </a:endParaRPr>
          </a:p>
          <a:p>
            <a:r>
              <a:rPr kumimoji="1" lang="en-CA" sz="1100" kern="1200" dirty="0">
                <a:solidFill>
                  <a:schemeClr val="tx1"/>
                </a:solidFill>
                <a:effectLst/>
                <a:latin typeface="Arial" charset="0"/>
                <a:ea typeface="Arial Unicode MS" pitchFamily="34" charset="-128"/>
                <a:cs typeface="Arial Unicode MS" pitchFamily="34" charset="-128"/>
              </a:rPr>
              <a:t>Polling app or coloured cardboard</a:t>
            </a:r>
          </a:p>
          <a:p>
            <a:endParaRPr lang="en-CA" dirty="0"/>
          </a:p>
        </p:txBody>
      </p:sp>
    </p:spTree>
    <p:extLst>
      <p:ext uri="{BB962C8B-B14F-4D97-AF65-F5344CB8AC3E}">
        <p14:creationId xmlns:p14="http://schemas.microsoft.com/office/powerpoint/2010/main" val="246843477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sz="1100" b="1" dirty="0"/>
              <a:t>Why aren’t more sectors recycling their waste? </a:t>
            </a:r>
          </a:p>
          <a:p>
            <a:endParaRPr lang="en-CA" sz="1100" b="1" dirty="0"/>
          </a:p>
          <a:p>
            <a:r>
              <a:rPr lang="en-CA" sz="1100" dirty="0"/>
              <a:t>Is it because the waste is not recyclable? Is it because they’re choosing not to recycle? Should governments insist that they use products and processes that lend themselves to recycling and recovery?</a:t>
            </a:r>
            <a:r>
              <a:rPr lang="en-CA" sz="1400" dirty="0"/>
              <a:t> </a:t>
            </a:r>
            <a:endParaRPr kumimoji="1" lang="en-CA" sz="1100" kern="1200" dirty="0">
              <a:solidFill>
                <a:schemeClr val="tx1"/>
              </a:solidFill>
              <a:effectLst/>
              <a:latin typeface="Arial" charset="0"/>
              <a:ea typeface="Arial Unicode MS" pitchFamily="34" charset="-128"/>
              <a:cs typeface="Arial Unicode MS" pitchFamily="34" charset="-128"/>
            </a:endParaRPr>
          </a:p>
          <a:p>
            <a:endParaRPr lang="en-CA" dirty="0"/>
          </a:p>
        </p:txBody>
      </p:sp>
    </p:spTree>
    <p:extLst>
      <p:ext uri="{BB962C8B-B14F-4D97-AF65-F5344CB8AC3E}">
        <p14:creationId xmlns:p14="http://schemas.microsoft.com/office/powerpoint/2010/main" val="342319459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sz="1100" b="1" dirty="0"/>
              <a:t>Why aren’t more sectors recycling their waste? </a:t>
            </a:r>
          </a:p>
          <a:p>
            <a:endParaRPr lang="en-CA" sz="1100" b="1" dirty="0"/>
          </a:p>
          <a:p>
            <a:r>
              <a:rPr lang="en-CA" sz="1100" dirty="0"/>
              <a:t>Is it because the waste is not recyclable? Is it because they’re choosing not to recycle? Should governments insist that they use products and processes that lend themselves to recycling and recovery?</a:t>
            </a:r>
            <a:r>
              <a:rPr lang="en-CA" sz="1400" dirty="0"/>
              <a:t> </a:t>
            </a:r>
            <a:endParaRPr kumimoji="1" lang="en-CA" sz="1100" kern="1200" dirty="0">
              <a:solidFill>
                <a:schemeClr val="tx1"/>
              </a:solidFill>
              <a:effectLst/>
              <a:latin typeface="Arial" charset="0"/>
              <a:ea typeface="Arial Unicode MS" pitchFamily="34" charset="-128"/>
              <a:cs typeface="Arial Unicode MS" pitchFamily="34" charset="-128"/>
            </a:endParaRPr>
          </a:p>
          <a:p>
            <a:endParaRPr lang="en-CA" dirty="0"/>
          </a:p>
        </p:txBody>
      </p:sp>
    </p:spTree>
    <p:extLst>
      <p:ext uri="{BB962C8B-B14F-4D97-AF65-F5344CB8AC3E}">
        <p14:creationId xmlns:p14="http://schemas.microsoft.com/office/powerpoint/2010/main" val="322706636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kumimoji="1" lang="en-CA" sz="1100" i="1" kern="1200" dirty="0">
                <a:solidFill>
                  <a:schemeClr val="tx1"/>
                </a:solidFill>
                <a:effectLst/>
                <a:latin typeface="Arial" charset="0"/>
                <a:ea typeface="Arial Unicode MS" pitchFamily="34" charset="-128"/>
                <a:cs typeface="Arial Unicode MS" pitchFamily="34" charset="-128"/>
              </a:rPr>
              <a:t>Can facilities predict the type and amount of pollutants being released each year?</a:t>
            </a:r>
            <a:endParaRPr kumimoji="1" lang="en-CA" sz="1100" kern="1200" dirty="0">
              <a:solidFill>
                <a:schemeClr val="tx1"/>
              </a:solidFill>
              <a:effectLst/>
              <a:latin typeface="Arial" charset="0"/>
              <a:ea typeface="Arial Unicode MS" pitchFamily="34" charset="-128"/>
              <a:cs typeface="Arial Unicode MS" pitchFamily="34" charset="-128"/>
            </a:endParaRPr>
          </a:p>
          <a:p>
            <a:r>
              <a:rPr kumimoji="1" lang="en-CA" sz="1100" kern="1200" dirty="0">
                <a:solidFill>
                  <a:schemeClr val="tx1"/>
                </a:solidFill>
                <a:effectLst/>
                <a:latin typeface="Arial" charset="0"/>
                <a:ea typeface="Arial Unicode MS" pitchFamily="34" charset="-128"/>
                <a:cs typeface="Arial Unicode MS" pitchFamily="34" charset="-128"/>
              </a:rPr>
              <a:t>Teacher Tip: the first column is the number of EVENTS and that the yearly trends are in TONNES.</a:t>
            </a:r>
          </a:p>
          <a:p>
            <a:pPr marL="228600" lvl="0" indent="-228600">
              <a:buFont typeface="+mj-lt"/>
              <a:buAutoNum type="arabicPeriod"/>
            </a:pPr>
            <a:r>
              <a:rPr kumimoji="1" lang="en-CA" sz="1100" kern="1200" dirty="0">
                <a:solidFill>
                  <a:schemeClr val="tx1"/>
                </a:solidFill>
                <a:effectLst/>
                <a:latin typeface="Arial" charset="0"/>
                <a:ea typeface="Arial Unicode MS" pitchFamily="34" charset="-128"/>
                <a:cs typeface="Arial Unicode MS" pitchFamily="34" charset="-128"/>
              </a:rPr>
              <a:t>Which sectors report the most spills/fugitive events over the past 10 years?</a:t>
            </a:r>
          </a:p>
          <a:p>
            <a:pPr marL="228600" lvl="0" indent="-228600">
              <a:buFont typeface="+mj-lt"/>
              <a:buAutoNum type="arabicPeriod"/>
            </a:pPr>
            <a:r>
              <a:rPr kumimoji="1" lang="en-CA" sz="1100" kern="1200" dirty="0">
                <a:solidFill>
                  <a:schemeClr val="tx1"/>
                </a:solidFill>
                <a:effectLst/>
                <a:latin typeface="Arial" charset="0"/>
                <a:ea typeface="Arial Unicode MS" pitchFamily="34" charset="-128"/>
                <a:cs typeface="Arial Unicode MS" pitchFamily="34" charset="-128"/>
              </a:rPr>
              <a:t>Based on the yearly trends in the bar chart graph, which sectors have seen improvements? Have some gotten worse?</a:t>
            </a:r>
          </a:p>
          <a:p>
            <a:pPr marL="228600" lvl="0" indent="-228600">
              <a:buFont typeface="+mj-lt"/>
              <a:buAutoNum type="arabicPeriod"/>
            </a:pPr>
            <a:r>
              <a:rPr kumimoji="1" lang="en-CA" sz="1100" kern="1200" dirty="0">
                <a:solidFill>
                  <a:schemeClr val="tx1"/>
                </a:solidFill>
                <a:effectLst/>
                <a:latin typeface="Arial" charset="0"/>
                <a:ea typeface="Arial Unicode MS" pitchFamily="34" charset="-128"/>
                <a:cs typeface="Arial Unicode MS" pitchFamily="34" charset="-128"/>
              </a:rPr>
              <a:t>Take a look at the yearly graph and select a year that seems particularly different from the others. Are you able to manipulate the data to find out what happened? Keep track of your filters to be able to compare with your classmates.</a:t>
            </a:r>
          </a:p>
          <a:p>
            <a:r>
              <a:rPr kumimoji="1" lang="en-CA" sz="1100" kern="1200" dirty="0">
                <a:solidFill>
                  <a:schemeClr val="tx1"/>
                </a:solidFill>
                <a:effectLst/>
                <a:latin typeface="Arial" charset="0"/>
                <a:ea typeface="Arial Unicode MS" pitchFamily="34" charset="-128"/>
                <a:cs typeface="Arial Unicode MS" pitchFamily="34" charset="-128"/>
              </a:rPr>
              <a:t>Whole-Class Discussion</a:t>
            </a:r>
          </a:p>
          <a:p>
            <a:r>
              <a:rPr kumimoji="1" lang="en-CA" sz="1100" i="1" kern="1200" dirty="0">
                <a:solidFill>
                  <a:schemeClr val="tx1"/>
                </a:solidFill>
                <a:effectLst/>
                <a:latin typeface="Arial" charset="0"/>
                <a:ea typeface="Arial Unicode MS" pitchFamily="34" charset="-128"/>
                <a:cs typeface="Arial Unicode MS" pitchFamily="34" charset="-128"/>
              </a:rPr>
              <a:t>Does NPRI flag facilities with significant spills, leaks or fugitive releases?</a:t>
            </a:r>
            <a:r>
              <a:rPr kumimoji="1" lang="en-CA" sz="1100" kern="1200" dirty="0">
                <a:solidFill>
                  <a:schemeClr val="tx1"/>
                </a:solidFill>
                <a:effectLst/>
                <a:latin typeface="Arial" charset="0"/>
                <a:ea typeface="Arial Unicode MS" pitchFamily="34" charset="-128"/>
                <a:cs typeface="Arial Unicode MS" pitchFamily="34" charset="-128"/>
              </a:rPr>
              <a:t> NPRI </a:t>
            </a:r>
            <a:r>
              <a:rPr kumimoji="1" lang="en-CA" sz="1100" b="1" kern="1200" dirty="0">
                <a:solidFill>
                  <a:schemeClr val="tx1"/>
                </a:solidFill>
                <a:effectLst/>
                <a:latin typeface="Arial" charset="0"/>
                <a:ea typeface="Arial Unicode MS" pitchFamily="34" charset="-128"/>
                <a:cs typeface="Arial Unicode MS" pitchFamily="34" charset="-128"/>
              </a:rPr>
              <a:t>only</a:t>
            </a:r>
            <a:r>
              <a:rPr kumimoji="1" lang="en-CA" sz="1100" kern="1200" dirty="0">
                <a:solidFill>
                  <a:schemeClr val="tx1"/>
                </a:solidFill>
                <a:effectLst/>
                <a:latin typeface="Arial" charset="0"/>
                <a:ea typeface="Arial Unicode MS" pitchFamily="34" charset="-128"/>
                <a:cs typeface="Arial Unicode MS" pitchFamily="34" charset="-128"/>
              </a:rPr>
              <a:t> requires an explanation when there is a 30% variation from the previous year to ensure that it is not due to an input error. </a:t>
            </a:r>
            <a:r>
              <a:rPr kumimoji="1" lang="en-CA" sz="1100" i="1" kern="1200" dirty="0">
                <a:solidFill>
                  <a:schemeClr val="tx1"/>
                </a:solidFill>
                <a:effectLst/>
                <a:latin typeface="Arial" charset="0"/>
                <a:ea typeface="Arial Unicode MS" pitchFamily="34" charset="-128"/>
                <a:cs typeface="Arial Unicode MS" pitchFamily="34" charset="-128"/>
              </a:rPr>
              <a:t>Who is monitoring the NPRI data</a:t>
            </a:r>
            <a:r>
              <a:rPr kumimoji="1" lang="en-CA" sz="1100" kern="1200" dirty="0">
                <a:solidFill>
                  <a:schemeClr val="tx1"/>
                </a:solidFill>
                <a:effectLst/>
                <a:latin typeface="Arial" charset="0"/>
                <a:ea typeface="Arial Unicode MS" pitchFamily="34" charset="-128"/>
                <a:cs typeface="Arial Unicode MS" pitchFamily="34" charset="-128"/>
              </a:rPr>
              <a:t>? </a:t>
            </a:r>
            <a:r>
              <a:rPr kumimoji="1" lang="en-CA" sz="1100" i="1" kern="1200" dirty="0">
                <a:solidFill>
                  <a:schemeClr val="tx1"/>
                </a:solidFill>
                <a:effectLst/>
                <a:latin typeface="Arial" charset="0"/>
                <a:ea typeface="Arial Unicode MS" pitchFamily="34" charset="-128"/>
                <a:cs typeface="Arial Unicode MS" pitchFamily="34" charset="-128"/>
              </a:rPr>
              <a:t>Is information automatically sent to industry watchdogs?</a:t>
            </a:r>
            <a:r>
              <a:rPr kumimoji="1" lang="en-CA" sz="1100" kern="1200" dirty="0">
                <a:solidFill>
                  <a:schemeClr val="tx1"/>
                </a:solidFill>
                <a:effectLst/>
                <a:latin typeface="Arial" charset="0"/>
                <a:ea typeface="Arial Unicode MS" pitchFamily="34" charset="-128"/>
                <a:cs typeface="Arial Unicode MS" pitchFamily="34" charset="-128"/>
              </a:rPr>
              <a:t> NPRI does not monitor the severity or the impacts of the events it records – it acts as a repository for scientists, decision-makers and individuals to use</a:t>
            </a:r>
          </a:p>
          <a:p>
            <a:r>
              <a:rPr kumimoji="1" lang="en-CA" sz="1100" kern="1200" dirty="0">
                <a:solidFill>
                  <a:schemeClr val="tx1"/>
                </a:solidFill>
                <a:effectLst/>
                <a:latin typeface="Arial" charset="0"/>
                <a:ea typeface="Arial Unicode MS" pitchFamily="34" charset="-128"/>
                <a:cs typeface="Arial Unicode MS" pitchFamily="34" charset="-128"/>
              </a:rPr>
              <a:t>Question accepted practice of “reporting thresholds” in industry. </a:t>
            </a:r>
            <a:r>
              <a:rPr kumimoji="1" lang="en-CA" sz="1100" i="1" kern="1200" dirty="0">
                <a:solidFill>
                  <a:schemeClr val="tx1"/>
                </a:solidFill>
                <a:effectLst/>
                <a:latin typeface="Arial" charset="0"/>
                <a:ea typeface="Arial Unicode MS" pitchFamily="34" charset="-128"/>
                <a:cs typeface="Arial Unicode MS" pitchFamily="34" charset="-128"/>
              </a:rPr>
              <a:t>What is stopping a company from creating several facilities in order to “fly under the radar” and not be required to report to the NPRI?</a:t>
            </a:r>
            <a:r>
              <a:rPr kumimoji="1" lang="en-CA" sz="1100" kern="1200" dirty="0">
                <a:solidFill>
                  <a:schemeClr val="tx1"/>
                </a:solidFill>
                <a:effectLst/>
                <a:latin typeface="Arial" charset="0"/>
                <a:ea typeface="Arial Unicode MS" pitchFamily="34" charset="-128"/>
                <a:cs typeface="Arial Unicode MS" pitchFamily="34" charset="-128"/>
              </a:rPr>
              <a:t> For example, NPRI has a 20,000 employee hour threshold: if the company has a small staff, it is not required to report to the NPRI (some substance must be reported regardless of the number of employees) since the reporting process would be considered too onerous. Could a company automate positions normally held by employees to bypass this threshold? NPRI does not require companies to report emissions from smokestacks shorter than 24 metres. Could a company build 10 smaller smokestacks on different sites instead of one large smokestack to circumvent the reporting requirement?</a:t>
            </a:r>
          </a:p>
          <a:p>
            <a:r>
              <a:rPr kumimoji="1" lang="en-CA" sz="1100" b="1" kern="1200" dirty="0">
                <a:solidFill>
                  <a:schemeClr val="tx1"/>
                </a:solidFill>
                <a:effectLst/>
                <a:latin typeface="Arial" charset="0"/>
                <a:ea typeface="Arial Unicode MS" pitchFamily="34" charset="-128"/>
                <a:cs typeface="Arial Unicode MS" pitchFamily="34" charset="-128"/>
              </a:rPr>
              <a:t>Extension</a:t>
            </a:r>
            <a:r>
              <a:rPr kumimoji="1" lang="en-CA" sz="1100" kern="1200" dirty="0">
                <a:solidFill>
                  <a:schemeClr val="tx1"/>
                </a:solidFill>
                <a:effectLst/>
                <a:latin typeface="Arial" charset="0"/>
                <a:ea typeface="Arial Unicode MS" pitchFamily="34" charset="-128"/>
                <a:cs typeface="Arial Unicode MS" pitchFamily="34" charset="-128"/>
              </a:rPr>
              <a:t> </a:t>
            </a:r>
            <a:r>
              <a:rPr kumimoji="1" lang="en-CA" sz="1100" b="1" kern="1200" dirty="0">
                <a:solidFill>
                  <a:schemeClr val="tx1"/>
                </a:solidFill>
                <a:effectLst/>
                <a:latin typeface="Arial" charset="0"/>
                <a:ea typeface="Arial Unicode MS" pitchFamily="34" charset="-128"/>
                <a:cs typeface="Arial Unicode MS" pitchFamily="34" charset="-128"/>
              </a:rPr>
              <a:t>activity</a:t>
            </a:r>
            <a:r>
              <a:rPr kumimoji="1" lang="en-CA" sz="1100" kern="1200" dirty="0">
                <a:solidFill>
                  <a:schemeClr val="tx1"/>
                </a:solidFill>
                <a:effectLst/>
                <a:latin typeface="Arial" charset="0"/>
                <a:ea typeface="Arial Unicode MS" pitchFamily="34" charset="-128"/>
                <a:cs typeface="Arial Unicode MS" pitchFamily="34" charset="-128"/>
              </a:rPr>
              <a:t>: </a:t>
            </a:r>
            <a:r>
              <a:rPr kumimoji="1" lang="en-CA" sz="1100" i="1" kern="1200" dirty="0">
                <a:solidFill>
                  <a:schemeClr val="tx1"/>
                </a:solidFill>
                <a:effectLst/>
                <a:latin typeface="Arial" charset="0"/>
                <a:ea typeface="Arial Unicode MS" pitchFamily="34" charset="-128"/>
                <a:cs typeface="Arial Unicode MS" pitchFamily="34" charset="-128"/>
              </a:rPr>
              <a:t>Find organizations using NPRI data</a:t>
            </a:r>
            <a:r>
              <a:rPr kumimoji="1" lang="en-CA" sz="1100" kern="1200" dirty="0">
                <a:solidFill>
                  <a:schemeClr val="tx1"/>
                </a:solidFill>
                <a:effectLst/>
                <a:latin typeface="Arial" charset="0"/>
                <a:ea typeface="Arial Unicode MS" pitchFamily="34" charset="-128"/>
                <a:cs typeface="Arial Unicode MS" pitchFamily="34" charset="-128"/>
              </a:rPr>
              <a:t>. How do they use the data? Examples could include the Canadian Environmental Law Association (CELA), The Forest Products Association of Canada (FPAC) and National Council for Air and Stream Improvement, Inc. (NCASI), universities, federal/provincial/municipal governments, NGOs, consultants etc. See Alicia Berthiaume’s </a:t>
            </a:r>
            <a:r>
              <a:rPr kumimoji="1" lang="en-CA" sz="1100" i="1" kern="1200" dirty="0">
                <a:solidFill>
                  <a:schemeClr val="tx1"/>
                </a:solidFill>
                <a:effectLst/>
                <a:latin typeface="Arial" charset="0"/>
                <a:ea typeface="Arial Unicode MS" pitchFamily="34" charset="-128"/>
                <a:cs typeface="Arial Unicode MS" pitchFamily="34" charset="-128"/>
              </a:rPr>
              <a:t>Scoping review of NPRI relevant literature </a:t>
            </a:r>
            <a:r>
              <a:rPr kumimoji="1" lang="en-CA" sz="1100" kern="1200" dirty="0">
                <a:solidFill>
                  <a:schemeClr val="tx1"/>
                </a:solidFill>
                <a:effectLst/>
                <a:latin typeface="Arial" charset="0"/>
                <a:ea typeface="Arial Unicode MS" pitchFamily="34" charset="-128"/>
                <a:cs typeface="Arial Unicode MS" pitchFamily="34" charset="-128"/>
              </a:rPr>
              <a:t>for further information. other industrial associations .</a:t>
            </a:r>
            <a:r>
              <a:rPr lang="en-CA" dirty="0">
                <a:effectLst/>
              </a:rPr>
              <a:t> </a:t>
            </a:r>
            <a:r>
              <a:rPr kumimoji="1" lang="en-CA" sz="1100" kern="1200" dirty="0">
                <a:solidFill>
                  <a:schemeClr val="tx1"/>
                </a:solidFill>
                <a:effectLst/>
                <a:latin typeface="Arial" charset="0"/>
                <a:ea typeface="Arial Unicode MS" pitchFamily="34" charset="-128"/>
                <a:cs typeface="Arial Unicode MS" pitchFamily="34" charset="-128"/>
              </a:rPr>
              <a:t>Chose events because the amounts difficult to compare between air/land/water</a:t>
            </a:r>
          </a:p>
          <a:p>
            <a:r>
              <a:rPr kumimoji="1" lang="en-CA" sz="1100" kern="1200" dirty="0">
                <a:solidFill>
                  <a:schemeClr val="tx1"/>
                </a:solidFill>
                <a:effectLst/>
                <a:latin typeface="Arial" charset="0"/>
                <a:ea typeface="Arial Unicode MS" pitchFamily="34" charset="-128"/>
                <a:cs typeface="Arial Unicode MS" pitchFamily="34" charset="-128"/>
              </a:rPr>
              <a:t>https://www.researchgate.net/publication/352698347_Use_of_the_National_Pollutant_Release_Inventory_in_environmental_research_a_scoping_review</a:t>
            </a:r>
          </a:p>
          <a:p>
            <a:pPr marL="158750" indent="0">
              <a:buNone/>
            </a:pPr>
            <a:endParaRPr lang="en-CA" dirty="0"/>
          </a:p>
        </p:txBody>
      </p:sp>
    </p:spTree>
    <p:extLst>
      <p:ext uri="{BB962C8B-B14F-4D97-AF65-F5344CB8AC3E}">
        <p14:creationId xmlns:p14="http://schemas.microsoft.com/office/powerpoint/2010/main" val="312124164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228600" lvl="0" indent="-228600">
              <a:buFont typeface="+mj-lt"/>
              <a:buAutoNum type="arabicPeriod"/>
            </a:pPr>
            <a:r>
              <a:rPr kumimoji="1" lang="en-CA" sz="1100" kern="1200" dirty="0">
                <a:solidFill>
                  <a:schemeClr val="tx1"/>
                </a:solidFill>
                <a:effectLst/>
                <a:latin typeface="Arial" charset="0"/>
                <a:ea typeface="Arial Unicode MS" pitchFamily="34" charset="-128"/>
                <a:cs typeface="Arial Unicode MS" pitchFamily="34" charset="-128"/>
              </a:rPr>
              <a:t>Choose one type of sector and click on it. </a:t>
            </a:r>
            <a:r>
              <a:rPr kumimoji="1" lang="en-CA" sz="1100" i="1" kern="1200" dirty="0">
                <a:solidFill>
                  <a:schemeClr val="tx1"/>
                </a:solidFill>
                <a:effectLst/>
                <a:latin typeface="Arial" charset="0"/>
                <a:ea typeface="Arial Unicode MS" pitchFamily="34" charset="-128"/>
                <a:cs typeface="Arial Unicode MS" pitchFamily="34" charset="-128"/>
              </a:rPr>
              <a:t>What type of distribution pattern can you see? Why might this sector show this pattern?</a:t>
            </a:r>
          </a:p>
          <a:p>
            <a:pPr marL="228600" lvl="0" indent="-228600">
              <a:buFont typeface="+mj-lt"/>
              <a:buAutoNum type="arabicPeriod"/>
            </a:pPr>
            <a:endParaRPr kumimoji="1" lang="en-CA" sz="1100" kern="1200" dirty="0">
              <a:solidFill>
                <a:schemeClr val="tx1"/>
              </a:solidFill>
              <a:effectLst/>
              <a:latin typeface="Arial" charset="0"/>
              <a:ea typeface="Arial Unicode MS" pitchFamily="34" charset="-128"/>
              <a:cs typeface="Arial Unicode MS" pitchFamily="34" charset="-128"/>
            </a:endParaRPr>
          </a:p>
          <a:p>
            <a:pPr marL="228600" lvl="0" indent="-228600">
              <a:buFont typeface="+mj-lt"/>
              <a:buAutoNum type="arabicPeriod"/>
            </a:pPr>
            <a:r>
              <a:rPr kumimoji="1" lang="en-CA" sz="1100" kern="1200" dirty="0">
                <a:solidFill>
                  <a:schemeClr val="tx1"/>
                </a:solidFill>
                <a:effectLst/>
                <a:latin typeface="Arial" charset="0"/>
                <a:ea typeface="Arial Unicode MS" pitchFamily="34" charset="-128"/>
                <a:cs typeface="Arial Unicode MS" pitchFamily="34" charset="-128"/>
              </a:rPr>
              <a:t>Ask students to brainstorm reasons why a company might choose to place their facilities in a specific location. It is expected that most answers will revolve around the location of natural resources.</a:t>
            </a:r>
          </a:p>
          <a:p>
            <a:pPr marL="228600" lvl="0" indent="-228600">
              <a:buFont typeface="+mj-lt"/>
              <a:buAutoNum type="arabicPeriod"/>
            </a:pPr>
            <a:endParaRPr kumimoji="1" lang="en-CA" sz="1100" kern="1200" dirty="0">
              <a:solidFill>
                <a:schemeClr val="tx1"/>
              </a:solidFill>
              <a:effectLst/>
              <a:latin typeface="Arial" charset="0"/>
              <a:ea typeface="Arial Unicode MS" pitchFamily="34" charset="-128"/>
              <a:cs typeface="Arial Unicode MS" pitchFamily="34" charset="-128"/>
            </a:endParaRPr>
          </a:p>
          <a:p>
            <a:pPr marL="228600" lvl="0" indent="-228600">
              <a:buFont typeface="+mj-lt"/>
              <a:buAutoNum type="arabicPeriod"/>
            </a:pPr>
            <a:r>
              <a:rPr kumimoji="1" lang="en-CA" sz="1100" kern="1200" dirty="0">
                <a:solidFill>
                  <a:schemeClr val="tx1"/>
                </a:solidFill>
                <a:effectLst/>
                <a:latin typeface="Arial" charset="0"/>
                <a:ea typeface="Arial Unicode MS" pitchFamily="34" charset="-128"/>
                <a:cs typeface="Arial Unicode MS" pitchFamily="34" charset="-128"/>
              </a:rPr>
              <a:t>Open Activity 3.1 in the NPRI Student Dashboard.</a:t>
            </a:r>
          </a:p>
          <a:p>
            <a:pPr marL="228600" lvl="0" indent="-228600">
              <a:buFont typeface="+mj-lt"/>
              <a:buAutoNum type="arabicPeriod"/>
            </a:pPr>
            <a:endParaRPr kumimoji="1" lang="en-CA" sz="1100" kern="1200" dirty="0">
              <a:solidFill>
                <a:schemeClr val="tx1"/>
              </a:solidFill>
              <a:effectLst/>
              <a:latin typeface="Arial" charset="0"/>
              <a:ea typeface="Arial Unicode MS" pitchFamily="34" charset="-128"/>
              <a:cs typeface="Arial Unicode MS" pitchFamily="34" charset="-128"/>
            </a:endParaRPr>
          </a:p>
          <a:p>
            <a:pPr marL="228600" lvl="0" indent="-228600">
              <a:buFont typeface="+mj-lt"/>
              <a:buAutoNum type="arabicPeriod"/>
            </a:pPr>
            <a:r>
              <a:rPr kumimoji="1" lang="en-CA" sz="1100" kern="1200" dirty="0">
                <a:solidFill>
                  <a:schemeClr val="tx1"/>
                </a:solidFill>
                <a:effectLst/>
                <a:latin typeface="Arial" charset="0"/>
                <a:ea typeface="Arial Unicode MS" pitchFamily="34" charset="-128"/>
                <a:cs typeface="Arial Unicode MS" pitchFamily="34" charset="-128"/>
              </a:rPr>
              <a:t>Once they see the facility distribution on the map, ask students if they want to add any further reasons to the original list, once they see the facility distribution on the map. </a:t>
            </a:r>
            <a:r>
              <a:rPr kumimoji="1" lang="en-CA" sz="1100" b="1" kern="1200" dirty="0">
                <a:solidFill>
                  <a:schemeClr val="tx1"/>
                </a:solidFill>
                <a:effectLst/>
                <a:latin typeface="Arial" charset="0"/>
                <a:ea typeface="Arial Unicode MS" pitchFamily="34" charset="-128"/>
                <a:cs typeface="Arial Unicode MS" pitchFamily="34" charset="-128"/>
              </a:rPr>
              <a:t>Teacher Tip</a:t>
            </a:r>
            <a:r>
              <a:rPr kumimoji="1" lang="en-CA" sz="1100" kern="1200" dirty="0">
                <a:solidFill>
                  <a:schemeClr val="tx1"/>
                </a:solidFill>
                <a:effectLst/>
                <a:latin typeface="Arial" charset="0"/>
                <a:ea typeface="Arial Unicode MS" pitchFamily="34" charset="-128"/>
                <a:cs typeface="Arial Unicode MS" pitchFamily="34" charset="-128"/>
              </a:rPr>
              <a:t>: you can filter the dots on the map by sector by selecting and deselecting one sector at a time.</a:t>
            </a:r>
          </a:p>
          <a:p>
            <a:pPr marL="228600" lvl="0" indent="-228600">
              <a:buFont typeface="+mj-lt"/>
              <a:buAutoNum type="arabicPeriod"/>
            </a:pPr>
            <a:endParaRPr kumimoji="1" lang="en-CA" sz="1100" kern="1200" dirty="0">
              <a:solidFill>
                <a:schemeClr val="tx1"/>
              </a:solidFill>
              <a:effectLst/>
              <a:latin typeface="Arial" charset="0"/>
              <a:ea typeface="Arial Unicode MS" pitchFamily="34" charset="-128"/>
              <a:cs typeface="Arial Unicode MS" pitchFamily="34" charset="-128"/>
            </a:endParaRPr>
          </a:p>
          <a:p>
            <a:pPr marL="228600" lvl="0" indent="-228600">
              <a:buFont typeface="+mj-lt"/>
              <a:buAutoNum type="arabicPeriod"/>
            </a:pPr>
            <a:r>
              <a:rPr kumimoji="1" lang="en-CA" sz="1100" kern="1200" dirty="0">
                <a:solidFill>
                  <a:schemeClr val="tx1"/>
                </a:solidFill>
                <a:effectLst/>
                <a:latin typeface="Arial" charset="0"/>
                <a:ea typeface="Arial Unicode MS" pitchFamily="34" charset="-128"/>
                <a:cs typeface="Arial Unicode MS" pitchFamily="34" charset="-128"/>
              </a:rPr>
              <a:t>Select the Aluminum sector. Tell the students that bauxite, an abundant ore containing aluminium, is mostly mined around the tropics. There are no bauxite mines in Canada. While only a single facility in Canada produces alumina from bauxite, there are many smelting facilities that transform alumina into aluminum. Since there is no aluminum mining in Canada, what factors might influence where a company chooses to set up an aluminium smelter? Aluminum smelting requires a lot of electricity, which means that settling in a province where electricity rates are lower will reduce their costs. Since Québec has one of the lowest electricity rates in the country, many companies requiring high electricity outputs will benefit from lower costs. Furthermore, setting up along the St-Lawrence River ensures easy access to shipping beyond Canada’s borders. </a:t>
            </a:r>
          </a:p>
          <a:p>
            <a:pPr marL="228600" lvl="0" indent="-228600">
              <a:buFont typeface="+mj-lt"/>
              <a:buAutoNum type="arabicPeriod"/>
            </a:pPr>
            <a:endParaRPr kumimoji="1" lang="en-CA" sz="1100" kern="1200" dirty="0">
              <a:solidFill>
                <a:schemeClr val="tx1"/>
              </a:solidFill>
              <a:effectLst/>
              <a:latin typeface="Arial" charset="0"/>
              <a:ea typeface="Arial Unicode MS" pitchFamily="34" charset="-128"/>
              <a:cs typeface="Arial Unicode MS" pitchFamily="34" charset="-128"/>
            </a:endParaRPr>
          </a:p>
          <a:p>
            <a:pPr marL="228600" lvl="0" indent="-228600">
              <a:buFont typeface="+mj-lt"/>
              <a:buAutoNum type="arabicPeriod"/>
            </a:pPr>
            <a:r>
              <a:rPr kumimoji="1" lang="en-CA" sz="1100" kern="1200" dirty="0">
                <a:solidFill>
                  <a:schemeClr val="tx1"/>
                </a:solidFill>
                <a:effectLst/>
                <a:latin typeface="Arial" charset="0"/>
                <a:ea typeface="Arial Unicode MS" pitchFamily="34" charset="-128"/>
                <a:cs typeface="Arial Unicode MS" pitchFamily="34" charset="-128"/>
              </a:rPr>
              <a:t>Ask students if they want to add more factors to the list. Examples include electricity cost, access to transportation, governmental regulations, socio-economic factors (some smaller cities will provide incentives for companies to provide employment), geological and hydrological features, physical distance from primary or secondary processing plants.</a:t>
            </a:r>
          </a:p>
          <a:p>
            <a:endParaRPr lang="en-CA" dirty="0"/>
          </a:p>
        </p:txBody>
      </p:sp>
    </p:spTree>
    <p:extLst>
      <p:ext uri="{BB962C8B-B14F-4D97-AF65-F5344CB8AC3E}">
        <p14:creationId xmlns:p14="http://schemas.microsoft.com/office/powerpoint/2010/main" val="33314066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228600" lvl="0" indent="-228600">
              <a:buFont typeface="+mj-lt"/>
              <a:buAutoNum type="arabicPeriod"/>
            </a:pPr>
            <a:r>
              <a:rPr kumimoji="1" lang="en-CA" sz="1100" kern="1200" dirty="0">
                <a:solidFill>
                  <a:schemeClr val="tx1"/>
                </a:solidFill>
                <a:effectLst/>
                <a:latin typeface="Arial" charset="0"/>
                <a:ea typeface="Arial Unicode MS" pitchFamily="34" charset="-128"/>
                <a:cs typeface="Arial Unicode MS" pitchFamily="34" charset="-128"/>
              </a:rPr>
              <a:t>Ask students to brainstorm reasons why a company might choose to place their facilities in a specific location. It is expected that most answers will revolve around the location of natural resources.</a:t>
            </a:r>
          </a:p>
          <a:p>
            <a:pPr marL="228600" lvl="0" indent="-228600">
              <a:buFont typeface="+mj-lt"/>
              <a:buAutoNum type="arabicPeriod"/>
            </a:pPr>
            <a:endParaRPr kumimoji="1" lang="en-CA" sz="1100" kern="1200" dirty="0">
              <a:solidFill>
                <a:schemeClr val="tx1"/>
              </a:solidFill>
              <a:effectLst/>
              <a:latin typeface="Arial" charset="0"/>
              <a:ea typeface="Arial Unicode MS" pitchFamily="34" charset="-128"/>
              <a:cs typeface="Arial Unicode MS" pitchFamily="34" charset="-128"/>
            </a:endParaRPr>
          </a:p>
          <a:p>
            <a:pPr marL="228600" lvl="0" indent="-228600">
              <a:buFont typeface="+mj-lt"/>
              <a:buAutoNum type="arabicPeriod"/>
            </a:pPr>
            <a:r>
              <a:rPr kumimoji="1" lang="en-CA" sz="1100" kern="1200" dirty="0">
                <a:solidFill>
                  <a:schemeClr val="tx1"/>
                </a:solidFill>
                <a:effectLst/>
                <a:latin typeface="Arial" charset="0"/>
                <a:ea typeface="Arial Unicode MS" pitchFamily="34" charset="-128"/>
                <a:cs typeface="Arial Unicode MS" pitchFamily="34" charset="-128"/>
              </a:rPr>
              <a:t>Open Activity 3.1 in the NPRI Student Dashboard.</a:t>
            </a:r>
          </a:p>
          <a:p>
            <a:pPr marL="228600" lvl="0" indent="-228600">
              <a:buFont typeface="+mj-lt"/>
              <a:buAutoNum type="arabicPeriod"/>
            </a:pPr>
            <a:endParaRPr kumimoji="1" lang="en-CA" sz="1100" kern="1200" dirty="0">
              <a:solidFill>
                <a:schemeClr val="tx1"/>
              </a:solidFill>
              <a:effectLst/>
              <a:latin typeface="Arial" charset="0"/>
              <a:ea typeface="Arial Unicode MS" pitchFamily="34" charset="-128"/>
              <a:cs typeface="Arial Unicode MS" pitchFamily="34" charset="-128"/>
            </a:endParaRPr>
          </a:p>
          <a:p>
            <a:pPr marL="228600" lvl="0" indent="-228600">
              <a:buFont typeface="+mj-lt"/>
              <a:buAutoNum type="arabicPeriod"/>
            </a:pPr>
            <a:r>
              <a:rPr kumimoji="1" lang="en-CA" sz="1100" kern="1200" dirty="0">
                <a:solidFill>
                  <a:schemeClr val="tx1"/>
                </a:solidFill>
                <a:effectLst/>
                <a:latin typeface="Arial" charset="0"/>
                <a:ea typeface="Arial Unicode MS" pitchFamily="34" charset="-128"/>
                <a:cs typeface="Arial Unicode MS" pitchFamily="34" charset="-128"/>
              </a:rPr>
              <a:t>Once they see the facility distribution on the map, ask students if they want to add any further reasons to the original list, once they see the facility distribution on the map. </a:t>
            </a:r>
            <a:r>
              <a:rPr kumimoji="1" lang="en-CA" sz="1100" b="1" kern="1200" dirty="0">
                <a:solidFill>
                  <a:schemeClr val="tx1"/>
                </a:solidFill>
                <a:effectLst/>
                <a:latin typeface="Arial" charset="0"/>
                <a:ea typeface="Arial Unicode MS" pitchFamily="34" charset="-128"/>
                <a:cs typeface="Arial Unicode MS" pitchFamily="34" charset="-128"/>
              </a:rPr>
              <a:t>Teacher Tip</a:t>
            </a:r>
            <a:r>
              <a:rPr kumimoji="1" lang="en-CA" sz="1100" kern="1200" dirty="0">
                <a:solidFill>
                  <a:schemeClr val="tx1"/>
                </a:solidFill>
                <a:effectLst/>
                <a:latin typeface="Arial" charset="0"/>
                <a:ea typeface="Arial Unicode MS" pitchFamily="34" charset="-128"/>
                <a:cs typeface="Arial Unicode MS" pitchFamily="34" charset="-128"/>
              </a:rPr>
              <a:t>: you can filter the dots on the map by sector by selecting and deselecting one sector at a time.</a:t>
            </a:r>
          </a:p>
          <a:p>
            <a:pPr marL="228600" lvl="0" indent="-228600">
              <a:buFont typeface="+mj-lt"/>
              <a:buAutoNum type="arabicPeriod"/>
            </a:pPr>
            <a:endParaRPr kumimoji="1" lang="en-CA" sz="1100" kern="1200" dirty="0">
              <a:solidFill>
                <a:schemeClr val="tx1"/>
              </a:solidFill>
              <a:effectLst/>
              <a:latin typeface="Arial" charset="0"/>
              <a:ea typeface="Arial Unicode MS" pitchFamily="34" charset="-128"/>
              <a:cs typeface="Arial Unicode MS" pitchFamily="34" charset="-128"/>
            </a:endParaRPr>
          </a:p>
          <a:p>
            <a:pPr marL="228600" lvl="0" indent="-228600">
              <a:buFont typeface="+mj-lt"/>
              <a:buAutoNum type="arabicPeriod"/>
            </a:pPr>
            <a:r>
              <a:rPr kumimoji="1" lang="en-CA" sz="1100" kern="1200" dirty="0">
                <a:solidFill>
                  <a:schemeClr val="tx1"/>
                </a:solidFill>
                <a:effectLst/>
                <a:latin typeface="Arial" charset="0"/>
                <a:ea typeface="Arial Unicode MS" pitchFamily="34" charset="-128"/>
                <a:cs typeface="Arial Unicode MS" pitchFamily="34" charset="-128"/>
              </a:rPr>
              <a:t>Select the Aluminum sector. Tell the students that bauxite, an abundant ore containing aluminium, is mostly mined around the tropics. There are no bauxite mines in Canada. While only a single facility in Canada produces alumina from bauxite, there are many smelting facilities that transform alumina into aluminum. Since there is no aluminum mining in Canada, what factors might influence where a company chooses to set up an aluminium smelter? Aluminum smelting requires a lot of electricity, which means that settling in a province where electricity rates are lower will reduce their costs. Since Québec has one of the lowest electricity rates in the country, many companies requiring high electricity outputs will benefit from lower costs. Furthermore, setting up along the St-Lawrence River ensures easy access to shipping beyond Canada’s borders. </a:t>
            </a:r>
          </a:p>
          <a:p>
            <a:pPr marL="228600" lvl="0" indent="-228600">
              <a:buFont typeface="+mj-lt"/>
              <a:buAutoNum type="arabicPeriod"/>
            </a:pPr>
            <a:endParaRPr kumimoji="1" lang="en-CA" sz="1100" kern="1200" dirty="0">
              <a:solidFill>
                <a:schemeClr val="tx1"/>
              </a:solidFill>
              <a:effectLst/>
              <a:latin typeface="Arial" charset="0"/>
              <a:ea typeface="Arial Unicode MS" pitchFamily="34" charset="-128"/>
              <a:cs typeface="Arial Unicode MS" pitchFamily="34" charset="-128"/>
            </a:endParaRPr>
          </a:p>
          <a:p>
            <a:pPr marL="228600" lvl="0" indent="-228600">
              <a:buFont typeface="+mj-lt"/>
              <a:buAutoNum type="arabicPeriod"/>
            </a:pPr>
            <a:r>
              <a:rPr kumimoji="1" lang="en-CA" sz="1100" kern="1200" dirty="0">
                <a:solidFill>
                  <a:schemeClr val="tx1"/>
                </a:solidFill>
                <a:effectLst/>
                <a:latin typeface="Arial" charset="0"/>
                <a:ea typeface="Arial Unicode MS" pitchFamily="34" charset="-128"/>
                <a:cs typeface="Arial Unicode MS" pitchFamily="34" charset="-128"/>
              </a:rPr>
              <a:t>Ask students if they want to add more factors to the list. Examples include electricity cost, access to transportation, governmental regulations, socio-economic factors (some smaller cities will provide incentives for companies to provide employment), geological and hydrological features, physical distance from primary or secondary processing plants.</a:t>
            </a:r>
          </a:p>
          <a:p>
            <a:endParaRPr lang="en-CA" dirty="0"/>
          </a:p>
        </p:txBody>
      </p:sp>
    </p:spTree>
    <p:extLst>
      <p:ext uri="{BB962C8B-B14F-4D97-AF65-F5344CB8AC3E}">
        <p14:creationId xmlns:p14="http://schemas.microsoft.com/office/powerpoint/2010/main" val="256205057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342900" lvl="0" indent="-342900">
              <a:buFont typeface="+mj-lt"/>
              <a:buAutoNum type="arabicPeriod"/>
            </a:pPr>
            <a:r>
              <a:rPr lang="en-CA" sz="1100" dirty="0">
                <a:effectLst/>
                <a:latin typeface="Avenir Book" panose="02000503020000020003" pitchFamily="2" charset="0"/>
                <a:ea typeface="Calibri" panose="020F0502020204030204" pitchFamily="34" charset="0"/>
                <a:cs typeface="Arial" panose="020B0604020202020204" pitchFamily="34" charset="0"/>
              </a:rPr>
              <a:t>With the class, brainstorm what kinds of jobs might be available at the NPRI. Write these on individual sticky notes and post on the board. Sort them into general categories.</a:t>
            </a:r>
            <a:endParaRPr lang="en-CA" sz="16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buFont typeface="+mj-lt"/>
              <a:buAutoNum type="arabicPeriod"/>
            </a:pPr>
            <a:r>
              <a:rPr lang="en-CA" sz="1100" dirty="0">
                <a:effectLst/>
                <a:latin typeface="Avenir Book" panose="02000503020000020003" pitchFamily="2" charset="0"/>
                <a:ea typeface="Calibri" panose="020F0502020204030204" pitchFamily="34" charset="0"/>
                <a:cs typeface="Arial" panose="020B0604020202020204" pitchFamily="34" charset="0"/>
              </a:rPr>
              <a:t>Split students into groups representing the general categories above. What education or experience would be required for that type of job? Write these on individual sticky notes and post on the board under the job titles generated by students in step 1.</a:t>
            </a:r>
            <a:endParaRPr lang="en-CA" sz="16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buFont typeface="+mj-lt"/>
              <a:buAutoNum type="arabicPeriod"/>
            </a:pPr>
            <a:r>
              <a:rPr lang="en-CA" sz="1100" dirty="0">
                <a:effectLst/>
                <a:latin typeface="Avenir Book" panose="02000503020000020003" pitchFamily="2" charset="0"/>
                <a:ea typeface="Calibri" panose="020F0502020204030204" pitchFamily="34" charset="0"/>
                <a:cs typeface="Arial" panose="020B0604020202020204" pitchFamily="34" charset="0"/>
              </a:rPr>
              <a:t>Do the profiles created represent the abilities and interests of everyone in the room? Which kinds of jobs are represented? Which are absent? Note the absent ones on sticky notes.</a:t>
            </a:r>
            <a:endParaRPr lang="en-CA" sz="16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buFont typeface="+mj-lt"/>
              <a:buAutoNum type="arabicPeriod"/>
            </a:pPr>
            <a:r>
              <a:rPr lang="en-CA" sz="1100" dirty="0">
                <a:effectLst/>
                <a:latin typeface="Avenir Book" panose="02000503020000020003" pitchFamily="2" charset="0"/>
                <a:ea typeface="Calibri" panose="020F0502020204030204" pitchFamily="34" charset="0"/>
                <a:cs typeface="Arial" panose="020B0604020202020204" pitchFamily="34" charset="0"/>
              </a:rPr>
              <a:t>Post the large print profiles around the room and ask students to roam and read. Do they see some of the “absent” categories from Step 3? Did anything surprise them?</a:t>
            </a:r>
            <a:endParaRPr lang="en-CA" sz="1600" dirty="0">
              <a:effectLst/>
              <a:latin typeface="Calibri" panose="020F0502020204030204" pitchFamily="34" charset="0"/>
              <a:ea typeface="Calibri" panose="020F0502020204030204" pitchFamily="34" charset="0"/>
              <a:cs typeface="Arial" panose="020B0604020202020204" pitchFamily="34" charset="0"/>
            </a:endParaRPr>
          </a:p>
          <a:p>
            <a:endParaRPr lang="en-CA" dirty="0"/>
          </a:p>
        </p:txBody>
      </p:sp>
    </p:spTree>
    <p:extLst>
      <p:ext uri="{BB962C8B-B14F-4D97-AF65-F5344CB8AC3E}">
        <p14:creationId xmlns:p14="http://schemas.microsoft.com/office/powerpoint/2010/main" val="36924927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50E4BE-DA54-D395-213E-A6FD4B81509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B89358A-FC16-8CDC-5446-F8908F9804A8}"/>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39480D37-4586-CDFB-E410-80BBE7006621}"/>
              </a:ext>
            </a:extLst>
          </p:cNvPr>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kumimoji="1" lang="en-CA" sz="1100" kern="1200" dirty="0">
                <a:solidFill>
                  <a:schemeClr val="tx1"/>
                </a:solidFill>
                <a:effectLst/>
                <a:latin typeface="Arial" charset="0"/>
                <a:ea typeface="Arial Unicode MS" pitchFamily="34" charset="-128"/>
                <a:cs typeface="Arial Unicode MS" pitchFamily="34" charset="-128"/>
              </a:rPr>
              <a:t>Anticipated answers might include general categories such as factory or more specific like a pulp and paper mill. To help prompt more specificity, ask students to provide examples of facilities that might manufacture pollutants or produce them as by-products. </a:t>
            </a:r>
          </a:p>
          <a:p>
            <a:pPr marL="158750" indent="0">
              <a:buNone/>
            </a:pPr>
            <a:endParaRPr lang="en-CA" dirty="0"/>
          </a:p>
        </p:txBody>
      </p:sp>
    </p:spTree>
    <p:extLst>
      <p:ext uri="{BB962C8B-B14F-4D97-AF65-F5344CB8AC3E}">
        <p14:creationId xmlns:p14="http://schemas.microsoft.com/office/powerpoint/2010/main" val="27593980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228600" lvl="0" indent="-228600">
              <a:buAutoNum type="arabicPeriod"/>
            </a:pPr>
            <a:r>
              <a:rPr kumimoji="1" lang="en-CA" sz="1100" kern="1200" dirty="0">
                <a:solidFill>
                  <a:schemeClr val="tx1"/>
                </a:solidFill>
                <a:effectLst/>
                <a:latin typeface="Arial" charset="0"/>
                <a:ea typeface="Arial Unicode MS" pitchFamily="34" charset="-128"/>
                <a:cs typeface="Arial Unicode MS" pitchFamily="34" charset="-128"/>
              </a:rPr>
              <a:t>The NPRI records the quantities of </a:t>
            </a:r>
            <a:r>
              <a:rPr kumimoji="1" lang="en-CA" sz="1100" b="1" kern="1200" dirty="0">
                <a:solidFill>
                  <a:schemeClr val="tx1"/>
                </a:solidFill>
                <a:effectLst/>
                <a:latin typeface="Arial" charset="0"/>
                <a:ea typeface="Arial Unicode MS" pitchFamily="34" charset="-128"/>
                <a:cs typeface="Arial Unicode MS" pitchFamily="34" charset="-128"/>
              </a:rPr>
              <a:t>on-site releases</a:t>
            </a:r>
            <a:r>
              <a:rPr kumimoji="1" lang="en-CA" sz="1100" kern="1200" dirty="0">
                <a:solidFill>
                  <a:schemeClr val="tx1"/>
                </a:solidFill>
                <a:effectLst/>
                <a:latin typeface="Arial" charset="0"/>
                <a:ea typeface="Arial Unicode MS" pitchFamily="34" charset="-128"/>
                <a:cs typeface="Arial Unicode MS" pitchFamily="34" charset="-128"/>
              </a:rPr>
              <a:t> from a facility to water, air or land. These include:</a:t>
            </a:r>
            <a:endParaRPr kumimoji="1" lang="en-CA" sz="1200" kern="1200" dirty="0">
              <a:solidFill>
                <a:schemeClr val="tx1"/>
              </a:solidFill>
              <a:effectLst/>
              <a:latin typeface="Arial" charset="0"/>
              <a:ea typeface="Arial Unicode MS" pitchFamily="34" charset="-128"/>
              <a:cs typeface="Arial Unicode MS" pitchFamily="34" charset="-128"/>
            </a:endParaRPr>
          </a:p>
          <a:p>
            <a:pPr marL="228600" lvl="0" indent="-228600">
              <a:buFont typeface="Arial" panose="020B0604020202020204" pitchFamily="34" charset="0"/>
              <a:buChar char="•"/>
            </a:pPr>
            <a:r>
              <a:rPr kumimoji="1" lang="en-CA" sz="1100" kern="1200" dirty="0">
                <a:solidFill>
                  <a:schemeClr val="tx1"/>
                </a:solidFill>
                <a:effectLst/>
                <a:latin typeface="Arial" charset="0"/>
                <a:ea typeface="Arial Unicode MS" pitchFamily="34" charset="-128"/>
                <a:cs typeface="Arial Unicode MS" pitchFamily="34" charset="-128"/>
              </a:rPr>
              <a:t>air releases from smokestacks;</a:t>
            </a:r>
            <a:endParaRPr kumimoji="1" lang="en-CA" sz="1200" kern="1200" dirty="0">
              <a:solidFill>
                <a:schemeClr val="tx1"/>
              </a:solidFill>
              <a:effectLst/>
              <a:latin typeface="Arial" charset="0"/>
              <a:ea typeface="Arial Unicode MS" pitchFamily="34" charset="-128"/>
              <a:cs typeface="Arial Unicode MS" pitchFamily="34" charset="-128"/>
            </a:endParaRPr>
          </a:p>
          <a:p>
            <a:pPr marL="228600" lvl="0" indent="-228600">
              <a:buFont typeface="Arial" panose="020B0604020202020204" pitchFamily="34" charset="0"/>
              <a:buChar char="•"/>
            </a:pPr>
            <a:r>
              <a:rPr kumimoji="1" lang="en-CA" sz="1100" u="sng" kern="1200" dirty="0">
                <a:solidFill>
                  <a:schemeClr val="tx1"/>
                </a:solidFill>
                <a:effectLst/>
                <a:latin typeface="Arial" charset="0"/>
                <a:ea typeface="Arial Unicode MS" pitchFamily="34" charset="-128"/>
                <a:cs typeface="Arial Unicode MS" pitchFamily="34" charset="-128"/>
                <a:hlinkClick r:id="rId3"/>
              </a:rPr>
              <a:t>fugitive releases</a:t>
            </a:r>
            <a:r>
              <a:rPr kumimoji="1" lang="en-CA" sz="1100" u="sng" kern="1200" dirty="0">
                <a:solidFill>
                  <a:schemeClr val="tx1"/>
                </a:solidFill>
                <a:effectLst/>
                <a:latin typeface="Arial" charset="0"/>
                <a:ea typeface="Arial Unicode MS" pitchFamily="34" charset="-128"/>
                <a:cs typeface="Arial Unicode MS" pitchFamily="34" charset="-128"/>
              </a:rPr>
              <a:t> </a:t>
            </a:r>
            <a:r>
              <a:rPr kumimoji="1" lang="en-CA" sz="1100" b="0" u="sng" kern="1200" dirty="0">
                <a:solidFill>
                  <a:schemeClr val="tx1"/>
                </a:solidFill>
                <a:effectLst/>
                <a:latin typeface="Arial" charset="0"/>
                <a:ea typeface="Arial Unicode MS" pitchFamily="34" charset="-128"/>
                <a:cs typeface="Arial Unicode MS" pitchFamily="34" charset="-128"/>
              </a:rPr>
              <a:t>(https://www.canada.ca/en/environment-climate-change/services/national-pollutant-release-inventory/glossary-terms.html#f)</a:t>
            </a:r>
            <a:r>
              <a:rPr kumimoji="1" lang="en-CA" sz="1100" b="0" kern="1200" dirty="0">
                <a:solidFill>
                  <a:schemeClr val="tx1"/>
                </a:solidFill>
                <a:effectLst/>
                <a:latin typeface="Arial" charset="0"/>
                <a:ea typeface="Arial Unicode MS" pitchFamily="34" charset="-128"/>
                <a:cs typeface="Arial Unicode MS" pitchFamily="34" charset="-128"/>
              </a:rPr>
              <a:t> </a:t>
            </a:r>
            <a:r>
              <a:rPr kumimoji="1" lang="en-CA" sz="1100" kern="1200" dirty="0">
                <a:solidFill>
                  <a:schemeClr val="tx1"/>
                </a:solidFill>
                <a:effectLst/>
                <a:latin typeface="Arial" charset="0"/>
                <a:ea typeface="Arial Unicode MS" pitchFamily="34" charset="-128"/>
                <a:cs typeface="Arial Unicode MS" pitchFamily="34" charset="-128"/>
              </a:rPr>
              <a:t>(e.g., ventilation fans, chip piles, loading dust);</a:t>
            </a:r>
            <a:endParaRPr kumimoji="1" lang="en-CA" sz="1200" kern="1200" dirty="0">
              <a:solidFill>
                <a:schemeClr val="tx1"/>
              </a:solidFill>
              <a:effectLst/>
              <a:latin typeface="Arial" charset="0"/>
              <a:ea typeface="Arial Unicode MS" pitchFamily="34" charset="-128"/>
              <a:cs typeface="Arial Unicode MS" pitchFamily="34" charset="-128"/>
            </a:endParaRPr>
          </a:p>
          <a:p>
            <a:pPr marL="228600" lvl="0" indent="-228600">
              <a:buFont typeface="Arial" panose="020B0604020202020204" pitchFamily="34" charset="0"/>
              <a:buChar char="•"/>
            </a:pPr>
            <a:r>
              <a:rPr kumimoji="1" lang="en-CA" sz="1100" kern="1200" dirty="0">
                <a:solidFill>
                  <a:schemeClr val="tx1"/>
                </a:solidFill>
                <a:effectLst/>
                <a:latin typeface="Arial" charset="0"/>
                <a:ea typeface="Arial Unicode MS" pitchFamily="34" charset="-128"/>
                <a:cs typeface="Arial Unicode MS" pitchFamily="34" charset="-128"/>
              </a:rPr>
              <a:t>road dust; and</a:t>
            </a:r>
            <a:endParaRPr kumimoji="1" lang="en-CA" sz="1200" kern="1200" dirty="0">
              <a:solidFill>
                <a:schemeClr val="tx1"/>
              </a:solidFill>
              <a:effectLst/>
              <a:latin typeface="Arial" charset="0"/>
              <a:ea typeface="Arial Unicode MS" pitchFamily="34" charset="-128"/>
              <a:cs typeface="Arial Unicode MS" pitchFamily="34" charset="-128"/>
            </a:endParaRPr>
          </a:p>
          <a:p>
            <a:pPr marL="228600" lvl="0" indent="-228600">
              <a:buFont typeface="Arial" panose="020B0604020202020204" pitchFamily="34" charset="0"/>
              <a:buChar char="•"/>
            </a:pPr>
            <a:r>
              <a:rPr kumimoji="1" lang="en-CA" sz="1100" kern="1200" dirty="0">
                <a:solidFill>
                  <a:schemeClr val="tx1"/>
                </a:solidFill>
                <a:effectLst/>
                <a:latin typeface="Arial" charset="0"/>
                <a:ea typeface="Arial Unicode MS" pitchFamily="34" charset="-128"/>
                <a:cs typeface="Arial Unicode MS" pitchFamily="34" charset="-128"/>
              </a:rPr>
              <a:t>accidental spills and leaks to water, air and land.</a:t>
            </a:r>
            <a:endParaRPr kumimoji="1" lang="en-CA" sz="1200" kern="1200" dirty="0">
              <a:solidFill>
                <a:schemeClr val="tx1"/>
              </a:solidFill>
              <a:effectLst/>
              <a:latin typeface="Arial" charset="0"/>
              <a:ea typeface="Arial Unicode MS" pitchFamily="34" charset="-128"/>
              <a:cs typeface="Arial Unicode MS" pitchFamily="34" charset="-128"/>
            </a:endParaRPr>
          </a:p>
          <a:p>
            <a:pPr marL="0" lvl="0" indent="0">
              <a:buFont typeface="Arial" panose="020B0604020202020204" pitchFamily="34" charset="0"/>
              <a:buNone/>
            </a:pPr>
            <a:r>
              <a:rPr kumimoji="1" lang="en-CA" sz="1100" kern="1200" dirty="0">
                <a:solidFill>
                  <a:schemeClr val="tx1"/>
                </a:solidFill>
                <a:effectLst/>
                <a:latin typeface="Arial" charset="0"/>
                <a:ea typeface="Arial Unicode MS" pitchFamily="34" charset="-128"/>
                <a:cs typeface="Arial Unicode MS" pitchFamily="34" charset="-128"/>
              </a:rPr>
              <a:t> </a:t>
            </a:r>
          </a:p>
          <a:p>
            <a:pPr marL="0" lvl="0" indent="0">
              <a:buFont typeface="Arial" panose="020B0604020202020204" pitchFamily="34" charset="0"/>
              <a:buNone/>
            </a:pPr>
            <a:r>
              <a:rPr kumimoji="1" lang="en-CA" sz="1100" kern="1200" dirty="0">
                <a:solidFill>
                  <a:schemeClr val="tx1"/>
                </a:solidFill>
                <a:effectLst/>
                <a:latin typeface="Arial" charset="0"/>
                <a:ea typeface="Arial Unicode MS" pitchFamily="34" charset="-128"/>
                <a:cs typeface="Arial Unicode MS" pitchFamily="34" charset="-128"/>
              </a:rPr>
              <a:t>2. In addition to these releases, the NPRI collects data on </a:t>
            </a:r>
            <a:r>
              <a:rPr kumimoji="1" lang="en-CA" sz="1100" b="1" kern="1200" dirty="0">
                <a:solidFill>
                  <a:schemeClr val="tx1"/>
                </a:solidFill>
                <a:effectLst/>
                <a:latin typeface="Arial" charset="0"/>
                <a:ea typeface="Arial Unicode MS" pitchFamily="34" charset="-128"/>
                <a:cs typeface="Arial Unicode MS" pitchFamily="34" charset="-128"/>
              </a:rPr>
              <a:t>off-site transfers for treatment and disposal</a:t>
            </a:r>
            <a:r>
              <a:rPr kumimoji="1" lang="en-CA" sz="1100" kern="1200" dirty="0">
                <a:solidFill>
                  <a:schemeClr val="tx1"/>
                </a:solidFill>
                <a:effectLst/>
                <a:latin typeface="Arial" charset="0"/>
                <a:ea typeface="Arial Unicode MS" pitchFamily="34" charset="-128"/>
                <a:cs typeface="Arial Unicode MS" pitchFamily="34" charset="-128"/>
              </a:rPr>
              <a:t>, such as movements of NPRI substances in materials sent for:</a:t>
            </a:r>
            <a:endParaRPr kumimoji="1" lang="en-CA" sz="1200" kern="1200" dirty="0">
              <a:solidFill>
                <a:schemeClr val="tx1"/>
              </a:solidFill>
              <a:effectLst/>
              <a:latin typeface="Arial" charset="0"/>
              <a:ea typeface="Arial Unicode MS" pitchFamily="34" charset="-128"/>
              <a:cs typeface="Arial Unicode MS" pitchFamily="34" charset="-128"/>
            </a:endParaRPr>
          </a:p>
          <a:p>
            <a:pPr marL="171450" lvl="0" indent="-171450">
              <a:buFont typeface="Arial" panose="020B0604020202020204" pitchFamily="34" charset="0"/>
              <a:buChar char="•"/>
            </a:pPr>
            <a:r>
              <a:rPr kumimoji="1" lang="en-CA" sz="1100" kern="1200" dirty="0">
                <a:solidFill>
                  <a:schemeClr val="tx1"/>
                </a:solidFill>
                <a:effectLst/>
                <a:latin typeface="Arial" charset="0"/>
                <a:ea typeface="Arial Unicode MS" pitchFamily="34" charset="-128"/>
                <a:cs typeface="Arial Unicode MS" pitchFamily="34" charset="-128"/>
              </a:rPr>
              <a:t>incineration; </a:t>
            </a:r>
            <a:endParaRPr kumimoji="1" lang="en-CA" sz="1200" kern="1200" dirty="0">
              <a:solidFill>
                <a:schemeClr val="tx1"/>
              </a:solidFill>
              <a:effectLst/>
              <a:latin typeface="Arial" charset="0"/>
              <a:ea typeface="Arial Unicode MS" pitchFamily="34" charset="-128"/>
              <a:cs typeface="Arial Unicode MS" pitchFamily="34" charset="-128"/>
            </a:endParaRPr>
          </a:p>
          <a:p>
            <a:pPr marL="171450" lvl="0" indent="-171450">
              <a:buFont typeface="Arial" panose="020B0604020202020204" pitchFamily="34" charset="0"/>
              <a:buChar char="•"/>
            </a:pPr>
            <a:r>
              <a:rPr kumimoji="1" lang="en-CA" sz="1100" kern="1200" dirty="0">
                <a:solidFill>
                  <a:schemeClr val="tx1"/>
                </a:solidFill>
                <a:effectLst/>
                <a:latin typeface="Arial" charset="0"/>
                <a:ea typeface="Arial Unicode MS" pitchFamily="34" charset="-128"/>
                <a:cs typeface="Arial Unicode MS" pitchFamily="34" charset="-128"/>
              </a:rPr>
              <a:t>chemical or biological treatment;</a:t>
            </a:r>
            <a:endParaRPr kumimoji="1" lang="en-CA" sz="1200" kern="1200" dirty="0">
              <a:solidFill>
                <a:schemeClr val="tx1"/>
              </a:solidFill>
              <a:effectLst/>
              <a:latin typeface="Arial" charset="0"/>
              <a:ea typeface="Arial Unicode MS" pitchFamily="34" charset="-128"/>
              <a:cs typeface="Arial Unicode MS" pitchFamily="34" charset="-128"/>
            </a:endParaRPr>
          </a:p>
          <a:p>
            <a:pPr marL="171450" lvl="0" indent="-171450">
              <a:buFont typeface="Arial" panose="020B0604020202020204" pitchFamily="34" charset="0"/>
              <a:buChar char="•"/>
            </a:pPr>
            <a:r>
              <a:rPr kumimoji="1" lang="en-CA" sz="1100" kern="1200" dirty="0">
                <a:solidFill>
                  <a:schemeClr val="tx1"/>
                </a:solidFill>
                <a:effectLst/>
                <a:latin typeface="Arial" charset="0"/>
                <a:ea typeface="Arial Unicode MS" pitchFamily="34" charset="-128"/>
                <a:cs typeface="Arial Unicode MS" pitchFamily="34" charset="-128"/>
              </a:rPr>
              <a:t>treatment in a municipal sewage plant; and</a:t>
            </a:r>
            <a:endParaRPr kumimoji="1" lang="en-CA" sz="1200" kern="1200" dirty="0">
              <a:solidFill>
                <a:schemeClr val="tx1"/>
              </a:solidFill>
              <a:effectLst/>
              <a:latin typeface="Arial" charset="0"/>
              <a:ea typeface="Arial Unicode MS" pitchFamily="34" charset="-128"/>
              <a:cs typeface="Arial Unicode MS" pitchFamily="34" charset="-128"/>
            </a:endParaRPr>
          </a:p>
          <a:p>
            <a:pPr marL="171450" lvl="0" indent="-171450">
              <a:buFont typeface="Arial" panose="020B0604020202020204" pitchFamily="34" charset="0"/>
              <a:buChar char="•"/>
            </a:pPr>
            <a:r>
              <a:rPr kumimoji="1" lang="en-CA" sz="1100" kern="1200" dirty="0">
                <a:solidFill>
                  <a:schemeClr val="tx1"/>
                </a:solidFill>
                <a:effectLst/>
                <a:latin typeface="Arial" charset="0"/>
                <a:ea typeface="Arial Unicode MS" pitchFamily="34" charset="-128"/>
                <a:cs typeface="Arial Unicode MS" pitchFamily="34" charset="-128"/>
              </a:rPr>
              <a:t>off-site disposal: landfilling, land application, underground injection, etc.</a:t>
            </a:r>
            <a:endParaRPr kumimoji="1" lang="en-CA" sz="1200" kern="1200" dirty="0">
              <a:solidFill>
                <a:schemeClr val="tx1"/>
              </a:solidFill>
              <a:effectLst/>
              <a:latin typeface="Arial" charset="0"/>
              <a:ea typeface="Arial Unicode MS" pitchFamily="34" charset="-128"/>
              <a:cs typeface="Arial Unicode MS" pitchFamily="34" charset="-128"/>
            </a:endParaRPr>
          </a:p>
          <a:p>
            <a:pPr marL="0" lvl="0" indent="0">
              <a:buFont typeface="Arial" panose="020B0604020202020204" pitchFamily="34" charset="0"/>
              <a:buNone/>
            </a:pPr>
            <a:endParaRPr kumimoji="1" lang="en-CA" sz="1100" kern="1200" dirty="0">
              <a:solidFill>
                <a:schemeClr val="tx1"/>
              </a:solidFill>
              <a:effectLst/>
              <a:latin typeface="Arial" charset="0"/>
              <a:ea typeface="Arial Unicode MS" pitchFamily="34" charset="-128"/>
              <a:cs typeface="Arial Unicode MS" pitchFamily="34" charset="-128"/>
            </a:endParaRPr>
          </a:p>
          <a:p>
            <a:pPr marL="0" lvl="0" indent="0">
              <a:buFont typeface="Arial" panose="020B0604020202020204" pitchFamily="34" charset="0"/>
              <a:buNone/>
            </a:pPr>
            <a:r>
              <a:rPr kumimoji="1" lang="en-CA" sz="1100" kern="1200" dirty="0">
                <a:solidFill>
                  <a:schemeClr val="tx1"/>
                </a:solidFill>
                <a:effectLst/>
                <a:latin typeface="Arial" charset="0"/>
                <a:ea typeface="Arial Unicode MS" pitchFamily="34" charset="-128"/>
                <a:cs typeface="Arial Unicode MS" pitchFamily="34" charset="-128"/>
              </a:rPr>
              <a:t>3.</a:t>
            </a:r>
            <a:r>
              <a:rPr kumimoji="1" lang="en-CA" sz="1100" kern="1200" baseline="0" dirty="0">
                <a:solidFill>
                  <a:schemeClr val="tx1"/>
                </a:solidFill>
                <a:effectLst/>
                <a:latin typeface="Arial" charset="0"/>
                <a:ea typeface="Arial Unicode MS" pitchFamily="34" charset="-128"/>
                <a:cs typeface="Arial Unicode MS" pitchFamily="34" charset="-128"/>
              </a:rPr>
              <a:t> </a:t>
            </a:r>
            <a:r>
              <a:rPr kumimoji="1" lang="en-CA" sz="1100" kern="1200" dirty="0">
                <a:solidFill>
                  <a:schemeClr val="tx1"/>
                </a:solidFill>
                <a:effectLst/>
                <a:latin typeface="Arial" charset="0"/>
                <a:ea typeface="Arial Unicode MS" pitchFamily="34" charset="-128"/>
                <a:cs typeface="Arial Unicode MS" pitchFamily="34" charset="-128"/>
              </a:rPr>
              <a:t>The NPRI also collects data on </a:t>
            </a:r>
            <a:r>
              <a:rPr kumimoji="1" lang="en-CA" sz="1100" b="1" kern="1200" dirty="0">
                <a:solidFill>
                  <a:schemeClr val="tx1"/>
                </a:solidFill>
                <a:effectLst/>
                <a:latin typeface="Arial" charset="0"/>
                <a:ea typeface="Arial Unicode MS" pitchFamily="34" charset="-128"/>
                <a:cs typeface="Arial Unicode MS" pitchFamily="34" charset="-128"/>
              </a:rPr>
              <a:t>off-site transfers for recycling</a:t>
            </a:r>
            <a:r>
              <a:rPr kumimoji="1" lang="en-CA" sz="1100" kern="1200" dirty="0">
                <a:solidFill>
                  <a:schemeClr val="tx1"/>
                </a:solidFill>
                <a:effectLst/>
                <a:latin typeface="Arial" charset="0"/>
                <a:ea typeface="Arial Unicode MS" pitchFamily="34" charset="-128"/>
                <a:cs typeface="Arial Unicode MS" pitchFamily="34" charset="-128"/>
              </a:rPr>
              <a:t>, e.g.:</a:t>
            </a:r>
            <a:endParaRPr kumimoji="1" lang="en-CA" sz="1200" kern="1200" dirty="0">
              <a:solidFill>
                <a:schemeClr val="tx1"/>
              </a:solidFill>
              <a:effectLst/>
              <a:latin typeface="Arial" charset="0"/>
              <a:ea typeface="Arial Unicode MS" pitchFamily="34" charset="-128"/>
              <a:cs typeface="Arial Unicode MS" pitchFamily="34" charset="-128"/>
            </a:endParaRPr>
          </a:p>
          <a:p>
            <a:pPr marL="171450" lvl="0" indent="-171450">
              <a:buFont typeface="Arial" panose="020B0604020202020204" pitchFamily="34" charset="0"/>
              <a:buChar char="•"/>
            </a:pPr>
            <a:r>
              <a:rPr kumimoji="1" lang="en-CA" sz="1100" kern="1200" dirty="0">
                <a:solidFill>
                  <a:schemeClr val="tx1"/>
                </a:solidFill>
                <a:effectLst/>
                <a:latin typeface="Arial" charset="0"/>
                <a:ea typeface="Arial Unicode MS" pitchFamily="34" charset="-128"/>
                <a:cs typeface="Arial Unicode MS" pitchFamily="34" charset="-128"/>
              </a:rPr>
              <a:t>energy recovery, and</a:t>
            </a:r>
          </a:p>
          <a:p>
            <a:pPr marL="171450" lvl="0" indent="-171450">
              <a:buFont typeface="Arial" panose="020B0604020202020204" pitchFamily="34" charset="0"/>
              <a:buChar char="•"/>
            </a:pPr>
            <a:r>
              <a:rPr kumimoji="1" lang="en-CA" sz="1100" kern="1200" dirty="0">
                <a:solidFill>
                  <a:schemeClr val="tx1"/>
                </a:solidFill>
                <a:effectLst/>
                <a:latin typeface="Arial" charset="0"/>
                <a:ea typeface="Arial Unicode MS" pitchFamily="34" charset="-128"/>
                <a:cs typeface="Arial Unicode MS" pitchFamily="34" charset="-128"/>
              </a:rPr>
              <a:t>solvent recovery, etc.</a:t>
            </a:r>
          </a:p>
          <a:p>
            <a:pPr marL="0" lvl="0" indent="0">
              <a:buFont typeface="Arial" panose="020B0604020202020204" pitchFamily="34" charset="0"/>
              <a:buNone/>
            </a:pPr>
            <a:endParaRPr kumimoji="1" lang="en-CA" sz="1100" kern="1200" dirty="0">
              <a:solidFill>
                <a:schemeClr val="tx1"/>
              </a:solidFill>
              <a:effectLst/>
              <a:latin typeface="Arial" charset="0"/>
              <a:ea typeface="Arial Unicode MS" pitchFamily="34" charset="-128"/>
              <a:cs typeface="Arial Unicode MS" pitchFamily="34" charset="-128"/>
            </a:endParaRPr>
          </a:p>
          <a:p>
            <a:pPr marL="0" lvl="0" indent="0">
              <a:buFont typeface="Arial" panose="020B0604020202020204" pitchFamily="34" charset="0"/>
              <a:buNone/>
            </a:pPr>
            <a:r>
              <a:rPr kumimoji="1" lang="en-CA" sz="1100" kern="1200" dirty="0">
                <a:solidFill>
                  <a:schemeClr val="tx1"/>
                </a:solidFill>
                <a:effectLst/>
                <a:latin typeface="Arial" charset="0"/>
                <a:ea typeface="Arial Unicode MS" pitchFamily="34" charset="-128"/>
                <a:cs typeface="Arial Unicode MS" pitchFamily="34" charset="-128"/>
              </a:rPr>
              <a:t>4. Lastly, the NPRI also collects data on</a:t>
            </a:r>
            <a:r>
              <a:rPr kumimoji="1" lang="en-CA" sz="1100" b="1" kern="1200" dirty="0">
                <a:solidFill>
                  <a:schemeClr val="tx1"/>
                </a:solidFill>
                <a:effectLst/>
                <a:latin typeface="Arial" charset="0"/>
                <a:ea typeface="Arial Unicode MS" pitchFamily="34" charset="-128"/>
                <a:cs typeface="Arial Unicode MS" pitchFamily="34" charset="-128"/>
              </a:rPr>
              <a:t> on-site disposals</a:t>
            </a:r>
            <a:r>
              <a:rPr kumimoji="1" lang="en-CA" sz="1100" kern="1200" dirty="0">
                <a:solidFill>
                  <a:schemeClr val="tx1"/>
                </a:solidFill>
                <a:effectLst/>
                <a:latin typeface="Arial" charset="0"/>
                <a:ea typeface="Arial Unicode MS" pitchFamily="34" charset="-128"/>
                <a:cs typeface="Arial Unicode MS" pitchFamily="34" charset="-128"/>
              </a:rPr>
              <a:t>, i.e.:</a:t>
            </a:r>
            <a:endParaRPr kumimoji="1" lang="en-CA" sz="1200" kern="1200" dirty="0">
              <a:solidFill>
                <a:schemeClr val="tx1"/>
              </a:solidFill>
              <a:effectLst/>
              <a:latin typeface="Arial" charset="0"/>
              <a:ea typeface="Arial Unicode MS" pitchFamily="34" charset="-128"/>
              <a:cs typeface="Arial Unicode MS" pitchFamily="34" charset="-128"/>
            </a:endParaRPr>
          </a:p>
          <a:p>
            <a:pPr marL="171450" lvl="0" indent="-171450">
              <a:buFont typeface="Arial" panose="020B0604020202020204" pitchFamily="34" charset="0"/>
              <a:buChar char="•"/>
            </a:pPr>
            <a:r>
              <a:rPr kumimoji="1" lang="en-CA" sz="1100" kern="1200" dirty="0">
                <a:solidFill>
                  <a:schemeClr val="tx1"/>
                </a:solidFill>
                <a:effectLst/>
                <a:latin typeface="Arial" charset="0"/>
                <a:ea typeface="Arial Unicode MS" pitchFamily="34" charset="-128"/>
                <a:cs typeface="Arial Unicode MS" pitchFamily="34" charset="-128"/>
              </a:rPr>
              <a:t>on-site landfilling;</a:t>
            </a:r>
            <a:endParaRPr kumimoji="1" lang="en-CA" sz="1200" kern="1200" dirty="0">
              <a:solidFill>
                <a:schemeClr val="tx1"/>
              </a:solidFill>
              <a:effectLst/>
              <a:latin typeface="Arial" charset="0"/>
              <a:ea typeface="Arial Unicode MS" pitchFamily="34" charset="-128"/>
              <a:cs typeface="Arial Unicode MS" pitchFamily="34" charset="-128"/>
            </a:endParaRPr>
          </a:p>
          <a:p>
            <a:pPr marL="171450" lvl="0" indent="-171450">
              <a:buFont typeface="Arial" panose="020B0604020202020204" pitchFamily="34" charset="0"/>
              <a:buChar char="•"/>
            </a:pPr>
            <a:r>
              <a:rPr kumimoji="1" lang="en-CA" sz="1100" kern="1200" dirty="0">
                <a:solidFill>
                  <a:schemeClr val="tx1"/>
                </a:solidFill>
                <a:effectLst/>
                <a:latin typeface="Arial" charset="0"/>
                <a:ea typeface="Arial Unicode MS" pitchFamily="34" charset="-128"/>
                <a:cs typeface="Arial Unicode MS" pitchFamily="34" charset="-128"/>
              </a:rPr>
              <a:t>land application;</a:t>
            </a:r>
            <a:endParaRPr kumimoji="1" lang="en-CA" sz="1200" kern="1200" dirty="0">
              <a:solidFill>
                <a:schemeClr val="tx1"/>
              </a:solidFill>
              <a:effectLst/>
              <a:latin typeface="Arial" charset="0"/>
              <a:ea typeface="Arial Unicode MS" pitchFamily="34" charset="-128"/>
              <a:cs typeface="Arial Unicode MS" pitchFamily="34" charset="-128"/>
            </a:endParaRPr>
          </a:p>
          <a:p>
            <a:pPr marL="171450" lvl="0" indent="-171450">
              <a:buFont typeface="Arial" panose="020B0604020202020204" pitchFamily="34" charset="0"/>
              <a:buChar char="•"/>
            </a:pPr>
            <a:r>
              <a:rPr kumimoji="1" lang="en-CA" sz="1100" kern="1200" dirty="0">
                <a:solidFill>
                  <a:schemeClr val="tx1"/>
                </a:solidFill>
                <a:effectLst/>
                <a:latin typeface="Arial" charset="0"/>
                <a:ea typeface="Arial Unicode MS" pitchFamily="34" charset="-128"/>
                <a:cs typeface="Arial Unicode MS" pitchFamily="34" charset="-128"/>
              </a:rPr>
              <a:t>underground injection; and</a:t>
            </a:r>
            <a:endParaRPr kumimoji="1" lang="en-CA" sz="1200" kern="1200" dirty="0">
              <a:solidFill>
                <a:schemeClr val="tx1"/>
              </a:solidFill>
              <a:effectLst/>
              <a:latin typeface="Arial" charset="0"/>
              <a:ea typeface="Arial Unicode MS" pitchFamily="34" charset="-128"/>
              <a:cs typeface="Arial Unicode MS" pitchFamily="34" charset="-128"/>
            </a:endParaRPr>
          </a:p>
          <a:p>
            <a:pPr marL="171450" lvl="0" indent="-171450">
              <a:buFont typeface="Arial" panose="020B0604020202020204" pitchFamily="34" charset="0"/>
              <a:buChar char="•"/>
            </a:pPr>
            <a:r>
              <a:rPr kumimoji="1" lang="en-CA" sz="1100" kern="1200" dirty="0">
                <a:solidFill>
                  <a:schemeClr val="tx1"/>
                </a:solidFill>
                <a:effectLst/>
                <a:latin typeface="Arial" charset="0"/>
                <a:ea typeface="Arial Unicode MS" pitchFamily="34" charset="-128"/>
                <a:cs typeface="Arial Unicode MS" pitchFamily="34" charset="-128"/>
              </a:rPr>
              <a:t>tailings and waste rock, etc.</a:t>
            </a:r>
            <a:endParaRPr kumimoji="1" lang="en-CA" sz="1200" kern="1200" dirty="0">
              <a:solidFill>
                <a:schemeClr val="tx1"/>
              </a:solidFill>
              <a:effectLst/>
              <a:latin typeface="Arial" charset="0"/>
              <a:ea typeface="Arial Unicode MS" pitchFamily="34" charset="-128"/>
              <a:cs typeface="Arial Unicode MS" pitchFamily="34" charset="-128"/>
            </a:endParaRPr>
          </a:p>
          <a:p>
            <a:pPr marL="0" lvl="0" indent="0">
              <a:buFont typeface="Arial" panose="020B0604020202020204" pitchFamily="34" charset="0"/>
              <a:buNone/>
            </a:pPr>
            <a:endParaRPr kumimoji="1" lang="en-CA" sz="1200" kern="1200" dirty="0">
              <a:solidFill>
                <a:schemeClr val="tx1"/>
              </a:solidFill>
              <a:effectLst/>
              <a:latin typeface="Arial" charset="0"/>
              <a:ea typeface="Arial Unicode MS" pitchFamily="34" charset="-128"/>
              <a:cs typeface="Arial Unicode MS" pitchFamily="34" charset="-128"/>
            </a:endParaRPr>
          </a:p>
          <a:p>
            <a:pPr marL="0" lvl="0" indent="0">
              <a:buFont typeface="Arial" panose="020B0604020202020204" pitchFamily="34" charset="0"/>
              <a:buNone/>
            </a:pPr>
            <a:r>
              <a:rPr kumimoji="1" lang="en-CA" sz="1100" kern="1200" dirty="0">
                <a:solidFill>
                  <a:schemeClr val="tx1"/>
                </a:solidFill>
                <a:effectLst/>
                <a:latin typeface="Arial" charset="0"/>
                <a:ea typeface="Arial Unicode MS" pitchFamily="34" charset="-128"/>
                <a:cs typeface="Arial Unicode MS" pitchFamily="34" charset="-128"/>
              </a:rPr>
              <a:t>Other general information are also requested, such as information on the company's NAICS code, concentrations of certain pollutants, whether the substance is manufactured, produced or used on site, contact information, information on pollution prevention plans (P2), etc.</a:t>
            </a:r>
            <a:endParaRPr kumimoji="1" lang="en-CA" sz="1200" kern="1200" dirty="0">
              <a:solidFill>
                <a:schemeClr val="tx1"/>
              </a:solidFill>
              <a:effectLst/>
              <a:latin typeface="Arial" charset="0"/>
              <a:ea typeface="Arial Unicode MS" pitchFamily="34" charset="-128"/>
              <a:cs typeface="Arial Unicode MS" pitchFamily="34" charset="-128"/>
            </a:endParaRPr>
          </a:p>
          <a:p>
            <a:pPr marL="158750" indent="0">
              <a:buNone/>
            </a:pPr>
            <a:endParaRPr lang="en-CA" dirty="0"/>
          </a:p>
        </p:txBody>
      </p:sp>
    </p:spTree>
    <p:extLst>
      <p:ext uri="{BB962C8B-B14F-4D97-AF65-F5344CB8AC3E}">
        <p14:creationId xmlns:p14="http://schemas.microsoft.com/office/powerpoint/2010/main" val="3674164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kumimoji="1" lang="en-CA" sz="1200" kern="1200" dirty="0">
                <a:solidFill>
                  <a:schemeClr val="tx1"/>
                </a:solidFill>
                <a:effectLst/>
                <a:latin typeface="Arial" charset="0"/>
                <a:ea typeface="Arial Unicode MS" pitchFamily="34" charset="-128"/>
                <a:cs typeface="Arial Unicode MS" pitchFamily="34" charset="-128"/>
              </a:rPr>
              <a:t>The NPRI </a:t>
            </a:r>
            <a:r>
              <a:rPr kumimoji="1" lang="en-CA" sz="1200" b="1" kern="1200" dirty="0">
                <a:solidFill>
                  <a:schemeClr val="tx1"/>
                </a:solidFill>
                <a:effectLst/>
                <a:latin typeface="Arial" charset="0"/>
                <a:ea typeface="Arial Unicode MS" pitchFamily="34" charset="-128"/>
                <a:cs typeface="Arial Unicode MS" pitchFamily="34" charset="-128"/>
              </a:rPr>
              <a:t>does not collect:</a:t>
            </a:r>
            <a:endParaRPr kumimoji="1" lang="en-CA" sz="1400" kern="1200" dirty="0">
              <a:solidFill>
                <a:schemeClr val="tx1"/>
              </a:solidFill>
              <a:effectLst/>
              <a:latin typeface="Arial" charset="0"/>
              <a:ea typeface="Arial Unicode MS" pitchFamily="34" charset="-128"/>
              <a:cs typeface="Arial Unicode MS" pitchFamily="34" charset="-128"/>
            </a:endParaRPr>
          </a:p>
          <a:p>
            <a:pPr lvl="0"/>
            <a:endParaRPr kumimoji="1" lang="en-CA" sz="1200" kern="1200" dirty="0">
              <a:solidFill>
                <a:schemeClr val="tx1"/>
              </a:solidFill>
              <a:effectLst/>
              <a:latin typeface="Arial" charset="0"/>
              <a:ea typeface="Arial Unicode MS" pitchFamily="34" charset="-128"/>
              <a:cs typeface="Arial Unicode MS" pitchFamily="34" charset="-128"/>
            </a:endParaRPr>
          </a:p>
          <a:p>
            <a:pPr lvl="0"/>
            <a:r>
              <a:rPr kumimoji="1" lang="en-CA" sz="1200" kern="1200" dirty="0">
                <a:solidFill>
                  <a:schemeClr val="tx1"/>
                </a:solidFill>
                <a:effectLst/>
                <a:latin typeface="Arial" charset="0"/>
                <a:ea typeface="Arial Unicode MS" pitchFamily="34" charset="-128"/>
                <a:cs typeface="Arial Unicode MS" pitchFamily="34" charset="-128"/>
              </a:rPr>
              <a:t>1.</a:t>
            </a:r>
            <a:r>
              <a:rPr kumimoji="1" lang="en-CA" sz="1200" kern="1200" baseline="0" dirty="0">
                <a:solidFill>
                  <a:schemeClr val="tx1"/>
                </a:solidFill>
                <a:effectLst/>
                <a:latin typeface="Arial" charset="0"/>
                <a:ea typeface="Arial Unicode MS" pitchFamily="34" charset="-128"/>
                <a:cs typeface="Arial Unicode MS" pitchFamily="34" charset="-128"/>
              </a:rPr>
              <a:t> </a:t>
            </a:r>
            <a:r>
              <a:rPr kumimoji="1" lang="en-CA" sz="1200" kern="1200" dirty="0">
                <a:solidFill>
                  <a:schemeClr val="tx1"/>
                </a:solidFill>
                <a:effectLst/>
                <a:latin typeface="Arial" charset="0"/>
                <a:ea typeface="Arial Unicode MS" pitchFamily="34" charset="-128"/>
                <a:cs typeface="Arial Unicode MS" pitchFamily="34" charset="-128"/>
              </a:rPr>
              <a:t>Data on </a:t>
            </a:r>
            <a:r>
              <a:rPr kumimoji="1" lang="en-CA" sz="1200" u="sng" kern="1200" dirty="0">
                <a:solidFill>
                  <a:schemeClr val="tx1"/>
                </a:solidFill>
                <a:effectLst/>
                <a:latin typeface="Arial" charset="0"/>
                <a:ea typeface="Arial Unicode MS" pitchFamily="34" charset="-128"/>
                <a:cs typeface="Arial Unicode MS" pitchFamily="34" charset="-128"/>
                <a:hlinkClick r:id="rId3"/>
              </a:rPr>
              <a:t>open source</a:t>
            </a:r>
            <a:r>
              <a:rPr kumimoji="1" lang="en-CA" sz="1200" kern="1200" dirty="0">
                <a:solidFill>
                  <a:schemeClr val="tx1"/>
                </a:solidFill>
                <a:effectLst/>
                <a:latin typeface="Arial" charset="0"/>
                <a:ea typeface="Arial Unicode MS" pitchFamily="34" charset="-128"/>
                <a:cs typeface="Arial Unicode MS" pitchFamily="34" charset="-128"/>
              </a:rPr>
              <a:t> (</a:t>
            </a:r>
            <a:r>
              <a:rPr kumimoji="1" lang="en-CA" sz="1200" u="sng" kern="1200" dirty="0">
                <a:solidFill>
                  <a:schemeClr val="tx1"/>
                </a:solidFill>
                <a:effectLst/>
                <a:latin typeface="Arial" charset="0"/>
                <a:ea typeface="Arial Unicode MS" pitchFamily="34" charset="-128"/>
                <a:cs typeface="Arial Unicode MS" pitchFamily="34" charset="-128"/>
              </a:rPr>
              <a:t>https://www.canada.ca/en/environment-climate-change/services/national-pollutant-release-inventory/glossary-terms.html#o</a:t>
            </a:r>
            <a:r>
              <a:rPr kumimoji="1" lang="en-CA" sz="1200" kern="1200" dirty="0">
                <a:solidFill>
                  <a:schemeClr val="tx1"/>
                </a:solidFill>
                <a:effectLst/>
                <a:latin typeface="Arial" charset="0"/>
                <a:ea typeface="Arial Unicode MS" pitchFamily="34" charset="-128"/>
                <a:cs typeface="Arial Unicode MS" pitchFamily="34" charset="-128"/>
              </a:rPr>
              <a:t>) emissions, e.g., transboundary emissions and transportation and agriculture sector emissions. On the other hand, the </a:t>
            </a:r>
            <a:r>
              <a:rPr kumimoji="1" lang="en-CA" sz="1200" u="sng" kern="1200" dirty="0">
                <a:solidFill>
                  <a:schemeClr val="tx1"/>
                </a:solidFill>
                <a:effectLst/>
                <a:latin typeface="Arial" charset="0"/>
                <a:ea typeface="Arial Unicode MS" pitchFamily="34" charset="-128"/>
                <a:cs typeface="Arial Unicode MS" pitchFamily="34" charset="-128"/>
                <a:hlinkClick r:id="rId4"/>
              </a:rPr>
              <a:t>Air Pollutant Emissions Inventory</a:t>
            </a:r>
            <a:r>
              <a:rPr kumimoji="1" lang="en-CA" sz="1200" kern="1200" dirty="0">
                <a:solidFill>
                  <a:schemeClr val="tx1"/>
                </a:solidFill>
                <a:effectLst/>
                <a:latin typeface="Arial" charset="0"/>
                <a:ea typeface="Arial Unicode MS" pitchFamily="34" charset="-128"/>
                <a:cs typeface="Arial Unicode MS" pitchFamily="34" charset="-128"/>
              </a:rPr>
              <a:t> (APEI) produces reports that include open sources (</a:t>
            </a:r>
            <a:r>
              <a:rPr kumimoji="1" lang="en-CA" sz="1200" u="sng" kern="1200" dirty="0">
                <a:solidFill>
                  <a:schemeClr val="tx1"/>
                </a:solidFill>
                <a:effectLst/>
                <a:latin typeface="Arial" charset="0"/>
                <a:ea typeface="Arial Unicode MS" pitchFamily="34" charset="-128"/>
                <a:cs typeface="Arial Unicode MS" pitchFamily="34" charset="-128"/>
              </a:rPr>
              <a:t>https://www.canada.ca/en/environment-climate-change/services/pollutants/air-emissions-inventory-overview.html</a:t>
            </a:r>
            <a:r>
              <a:rPr kumimoji="1" lang="en-CA" sz="1200" kern="1200" dirty="0">
                <a:solidFill>
                  <a:schemeClr val="tx1"/>
                </a:solidFill>
                <a:effectLst/>
                <a:latin typeface="Arial" charset="0"/>
                <a:ea typeface="Arial Unicode MS" pitchFamily="34" charset="-128"/>
                <a:cs typeface="Arial Unicode MS" pitchFamily="34" charset="-128"/>
              </a:rPr>
              <a:t>).</a:t>
            </a:r>
            <a:endParaRPr kumimoji="1" lang="en-CA" sz="1400" kern="1200" dirty="0">
              <a:solidFill>
                <a:schemeClr val="tx1"/>
              </a:solidFill>
              <a:effectLst/>
              <a:latin typeface="Arial" charset="0"/>
              <a:ea typeface="Arial Unicode MS" pitchFamily="34" charset="-128"/>
              <a:cs typeface="Arial Unicode MS" pitchFamily="34" charset="-128"/>
            </a:endParaRPr>
          </a:p>
          <a:p>
            <a:endParaRPr kumimoji="1" lang="en-CA" sz="1400" kern="1200" dirty="0">
              <a:solidFill>
                <a:schemeClr val="tx1"/>
              </a:solidFill>
              <a:effectLst/>
              <a:latin typeface="Arial" charset="0"/>
              <a:ea typeface="Arial Unicode MS" pitchFamily="34" charset="-128"/>
              <a:cs typeface="Arial Unicode MS" pitchFamily="34" charset="-128"/>
            </a:endParaRPr>
          </a:p>
          <a:p>
            <a:pPr lvl="0"/>
            <a:r>
              <a:rPr kumimoji="1" lang="en-CA" sz="1200" kern="1200" dirty="0">
                <a:solidFill>
                  <a:schemeClr val="tx1"/>
                </a:solidFill>
                <a:effectLst/>
                <a:latin typeface="Arial" charset="0"/>
                <a:ea typeface="Arial Unicode MS" pitchFamily="34" charset="-128"/>
                <a:cs typeface="Arial Unicode MS" pitchFamily="34" charset="-128"/>
              </a:rPr>
              <a:t>2. Not all Canadian facilities need to report to the NPRI; some do not meet the reporting thresholds for substances, do not carry out the target activities or do not use any of the over 300 substances listed on the inventory. Therefore, the NPRI does not provide a comprehensive picture of all sources of pollution in Canada. However, it does paint a general portrait of pollutant releases over time and for most companies.</a:t>
            </a:r>
          </a:p>
          <a:p>
            <a:pPr marL="158750" lvl="0" indent="0">
              <a:buNone/>
            </a:pPr>
            <a:endParaRPr kumimoji="1" lang="en-CA" sz="1200" b="1" kern="1200" dirty="0">
              <a:solidFill>
                <a:schemeClr val="tx1"/>
              </a:solidFill>
              <a:effectLst/>
              <a:latin typeface="Arial" charset="0"/>
              <a:ea typeface="Arial Unicode MS" pitchFamily="34" charset="-128"/>
              <a:cs typeface="Arial Unicode MS" pitchFamily="34" charset="-128"/>
            </a:endParaRPr>
          </a:p>
          <a:p>
            <a:pPr marL="158750" lvl="0" indent="0">
              <a:buNone/>
            </a:pPr>
            <a:r>
              <a:rPr kumimoji="1" lang="en-CA" sz="1200" b="1" kern="1200" dirty="0">
                <a:solidFill>
                  <a:schemeClr val="tx1"/>
                </a:solidFill>
                <a:effectLst/>
                <a:latin typeface="Arial" charset="0"/>
                <a:ea typeface="Arial Unicode MS" pitchFamily="34" charset="-128"/>
                <a:cs typeface="Arial Unicode MS" pitchFamily="34" charset="-128"/>
              </a:rPr>
              <a:t>Examples of activities that require reporting regardless of the thresholds:</a:t>
            </a:r>
            <a:endParaRPr kumimoji="1" lang="en-US" sz="1400" kern="1200" dirty="0">
              <a:solidFill>
                <a:srgbClr val="5F5F5F"/>
              </a:solidFill>
              <a:latin typeface="Arial" charset="0"/>
              <a:ea typeface="Arial Unicode MS" pitchFamily="34" charset="-128"/>
              <a:cs typeface="Arial Unicode MS" pitchFamily="34" charset="-128"/>
            </a:endParaRPr>
          </a:p>
          <a:p>
            <a:pPr lvl="0"/>
            <a:endParaRPr kumimoji="1" lang="en-CA" sz="1400" kern="1200" dirty="0">
              <a:solidFill>
                <a:srgbClr val="5F5F5F"/>
              </a:solidFill>
              <a:latin typeface="Arial" charset="0"/>
              <a:ea typeface="Arial Unicode MS" pitchFamily="34" charset="-128"/>
              <a:cs typeface="Arial Unicode MS" pitchFamily="34" charset="-128"/>
            </a:endParaRPr>
          </a:p>
          <a:p>
            <a:pPr marL="742950" lvl="1" indent="-285750">
              <a:spcAft>
                <a:spcPts val="600"/>
              </a:spcAft>
              <a:buFont typeface="Arial" panose="020B0604020202020204" pitchFamily="34" charset="0"/>
              <a:buChar char="•"/>
            </a:pPr>
            <a:r>
              <a:rPr kumimoji="1" lang="en-US" sz="1400" kern="1200" dirty="0">
                <a:solidFill>
                  <a:srgbClr val="5F5F5F"/>
                </a:solidFill>
                <a:latin typeface="Arial" charset="0"/>
                <a:ea typeface="Arial Unicode MS" pitchFamily="34" charset="-128"/>
                <a:cs typeface="Arial Unicode MS" pitchFamily="34" charset="-128"/>
              </a:rPr>
              <a:t>Wood preservation, incineration of sludge from wastewater treatment systems or burning fuels in stationary equipment, such as hospital waste incineration;</a:t>
            </a:r>
            <a:endParaRPr kumimoji="1" lang="en-CA" sz="1400" kern="1200" dirty="0">
              <a:solidFill>
                <a:srgbClr val="5F5F5F"/>
              </a:solidFill>
              <a:latin typeface="Arial" charset="0"/>
              <a:ea typeface="Arial Unicode MS" pitchFamily="34" charset="-128"/>
              <a:cs typeface="Arial Unicode MS" pitchFamily="34" charset="-128"/>
            </a:endParaRPr>
          </a:p>
          <a:p>
            <a:pPr marL="742950" lvl="1" indent="-285750">
              <a:buFont typeface="Arial" panose="020B0604020202020204" pitchFamily="34" charset="0"/>
              <a:buChar char="•"/>
            </a:pPr>
            <a:r>
              <a:rPr kumimoji="1" lang="en-US" sz="1400" kern="1200" dirty="0">
                <a:solidFill>
                  <a:srgbClr val="5F5F5F"/>
                </a:solidFill>
                <a:latin typeface="Arial" charset="0"/>
                <a:ea typeface="Arial Unicode MS" pitchFamily="34" charset="-128"/>
                <a:cs typeface="Arial Unicode MS" pitchFamily="34" charset="-128"/>
              </a:rPr>
              <a:t>They manufacture, process, use or release NPRI substances in quantities above the reporting thresholds.</a:t>
            </a:r>
            <a:endParaRPr kumimoji="1" lang="en-CA" sz="1400" kern="1200" dirty="0">
              <a:solidFill>
                <a:srgbClr val="5F5F5F"/>
              </a:solidFill>
              <a:latin typeface="Arial" charset="0"/>
              <a:ea typeface="Arial Unicode MS" pitchFamily="34" charset="-128"/>
              <a:cs typeface="Arial Unicode MS" pitchFamily="34" charset="-128"/>
            </a:endParaRPr>
          </a:p>
          <a:p>
            <a:pPr marL="158750" lvl="0" indent="0">
              <a:buNone/>
            </a:pPr>
            <a:endParaRPr kumimoji="1" lang="fr-CA" sz="1200" kern="1200" dirty="0">
              <a:solidFill>
                <a:schemeClr val="tx1"/>
              </a:solidFill>
              <a:effectLst/>
              <a:latin typeface="Arial" charset="0"/>
              <a:ea typeface="Arial Unicode MS" pitchFamily="34" charset="-128"/>
              <a:cs typeface="Arial Unicode MS" pitchFamily="34" charset="-128"/>
            </a:endParaRPr>
          </a:p>
          <a:p>
            <a:pPr marL="0" indent="0">
              <a:buNone/>
            </a:pPr>
            <a:r>
              <a:rPr lang="en-CA" sz="1400" dirty="0"/>
              <a:t>Some substances not found on the NPRI may be regulated by other Environment and Climate Change Canada (ECCC) programs, including the:</a:t>
            </a:r>
          </a:p>
          <a:p>
            <a:pPr marL="0" indent="0">
              <a:buNone/>
            </a:pPr>
            <a:endParaRPr lang="en-CA" sz="1400" u="sng" dirty="0">
              <a:hlinkClick r:id="rId5"/>
            </a:endParaRPr>
          </a:p>
          <a:p>
            <a:pPr marL="285750" indent="-285750">
              <a:buFontTx/>
              <a:buChar char="-"/>
            </a:pPr>
            <a:r>
              <a:rPr lang="en-CA" sz="1400" u="none" dirty="0">
                <a:hlinkClick r:id="rId5"/>
              </a:rPr>
              <a:t>Greenhouse Gas Reporting </a:t>
            </a:r>
            <a:r>
              <a:rPr lang="en-CA" sz="1400" u="none" dirty="0" err="1">
                <a:hlinkClick r:id="rId5"/>
              </a:rPr>
              <a:t>Progra</a:t>
            </a:r>
            <a:r>
              <a:rPr lang="fr-CA" sz="1400" u="none" dirty="0">
                <a:hlinkClick r:id="rId4"/>
              </a:rPr>
              <a:t>m</a:t>
            </a:r>
            <a:r>
              <a:rPr lang="en-CA" sz="1400" u="none" dirty="0"/>
              <a:t> (GHGRP) (</a:t>
            </a:r>
            <a:r>
              <a:rPr lang="en-CA" sz="1400" u="sng" dirty="0"/>
              <a:t>https://www.canada.ca/en/environment-climate-change/services/climate-change/greenhouse-gas-emissions/facility-reporting.html</a:t>
            </a:r>
            <a:r>
              <a:rPr lang="en-CA" sz="1400" u="none" dirty="0"/>
              <a:t>);</a:t>
            </a:r>
          </a:p>
          <a:p>
            <a:pPr marL="285750" indent="-285750">
              <a:buFontTx/>
              <a:buChar char="-"/>
            </a:pPr>
            <a:r>
              <a:rPr lang="fr-CA" sz="1400" u="none" dirty="0">
                <a:hlinkClick r:id="rId4"/>
              </a:rPr>
              <a:t>Air </a:t>
            </a:r>
            <a:r>
              <a:rPr lang="fr-CA" sz="1400" u="none" dirty="0" err="1">
                <a:hlinkClick r:id="rId4"/>
              </a:rPr>
              <a:t>Pollutant</a:t>
            </a:r>
            <a:r>
              <a:rPr lang="fr-CA" sz="1400" u="none" dirty="0">
                <a:hlinkClick r:id="rId4"/>
              </a:rPr>
              <a:t> </a:t>
            </a:r>
            <a:r>
              <a:rPr lang="fr-CA" sz="1400" u="none" dirty="0" err="1">
                <a:hlinkClick r:id="rId4"/>
              </a:rPr>
              <a:t>Emissions</a:t>
            </a:r>
            <a:r>
              <a:rPr lang="fr-CA" sz="1400" u="none" dirty="0">
                <a:hlinkClick r:id="rId4"/>
              </a:rPr>
              <a:t> Inventory</a:t>
            </a:r>
            <a:r>
              <a:rPr lang="fr-CA" sz="1400" u="none" dirty="0"/>
              <a:t> (APEI) (</a:t>
            </a:r>
            <a:r>
              <a:rPr lang="fr-CA" sz="1400" u="sng" dirty="0"/>
              <a:t>https://www.canada.ca/en/environment-climate-change/services/pollutants/air-emissions-inventory-overview.html)</a:t>
            </a:r>
            <a:r>
              <a:rPr lang="fr-CA" sz="1400" u="none" dirty="0"/>
              <a:t>;</a:t>
            </a:r>
            <a:endParaRPr lang="en-CA" sz="1400" u="none" dirty="0"/>
          </a:p>
          <a:p>
            <a:pPr marL="285750" indent="-285750">
              <a:buFontTx/>
              <a:buChar char="-"/>
            </a:pPr>
            <a:r>
              <a:rPr lang="en-CA" sz="1400" u="none" dirty="0">
                <a:hlinkClick r:id="rId6"/>
              </a:rPr>
              <a:t>Black Carbon Emissions Inventory</a:t>
            </a:r>
            <a:r>
              <a:rPr lang="en-CA" sz="1400" u="none" dirty="0"/>
              <a:t> (</a:t>
            </a:r>
            <a:r>
              <a:rPr lang="en-CA" sz="1400" u="sng" dirty="0"/>
              <a:t>https://www.canada.ca/en/environment-climate-change/services/pollutants/black-carbon-emissions-inventory.html</a:t>
            </a:r>
            <a:r>
              <a:rPr lang="en-CA" sz="1400" u="none" dirty="0"/>
              <a:t>).</a:t>
            </a:r>
            <a:r>
              <a:rPr kumimoji="1" lang="en-CA" sz="1200" u="none" kern="1200" dirty="0">
                <a:solidFill>
                  <a:schemeClr val="tx1"/>
                </a:solidFill>
                <a:effectLst/>
                <a:latin typeface="Arial" charset="0"/>
                <a:ea typeface="Arial Unicode MS" pitchFamily="34" charset="-128"/>
                <a:cs typeface="Arial Unicode MS" pitchFamily="34" charset="-128"/>
              </a:rPr>
              <a:t> </a:t>
            </a:r>
            <a:endParaRPr kumimoji="1" lang="en-CA" sz="1400" u="none" kern="1200" dirty="0">
              <a:solidFill>
                <a:schemeClr val="tx1"/>
              </a:solidFill>
              <a:effectLst/>
              <a:latin typeface="Arial" charset="0"/>
              <a:ea typeface="Arial Unicode MS" pitchFamily="34" charset="-128"/>
              <a:cs typeface="Arial Unicode MS" pitchFamily="34" charset="-128"/>
            </a:endParaRPr>
          </a:p>
          <a:p>
            <a:pPr marL="158750" indent="0">
              <a:buNone/>
            </a:pPr>
            <a:endParaRPr lang="en-CA" dirty="0"/>
          </a:p>
        </p:txBody>
      </p:sp>
    </p:spTree>
    <p:extLst>
      <p:ext uri="{BB962C8B-B14F-4D97-AF65-F5344CB8AC3E}">
        <p14:creationId xmlns:p14="http://schemas.microsoft.com/office/powerpoint/2010/main" val="28498912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530EED-CC39-A7AA-5500-4CAA14AB1C3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AE798D4-2420-CF19-D626-136DAD0AA35E}"/>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B6612207-7872-AEE4-39AB-9BDE1E755CB2}"/>
              </a:ext>
            </a:extLst>
          </p:cNvPr>
          <p:cNvSpPr>
            <a:spLocks noGrp="1"/>
          </p:cNvSpPr>
          <p:nvPr>
            <p:ph type="body" idx="1"/>
          </p:nvPr>
        </p:nvSpPr>
        <p:spPr/>
        <p:txBody>
          <a:bodyPr/>
          <a:lstStyle/>
          <a:p>
            <a:pPr marL="158750" indent="0">
              <a:buNone/>
            </a:pPr>
            <a:r>
              <a:rPr kumimoji="1" lang="en-CA" sz="1200" kern="1200" dirty="0">
                <a:solidFill>
                  <a:schemeClr val="tx1"/>
                </a:solidFill>
                <a:effectLst/>
                <a:latin typeface="Arial" charset="0"/>
                <a:ea typeface="Arial Unicode MS" pitchFamily="34" charset="-128"/>
                <a:cs typeface="Arial Unicode MS" pitchFamily="34" charset="-128"/>
              </a:rPr>
              <a:t>The NPRI </a:t>
            </a:r>
            <a:r>
              <a:rPr kumimoji="1" lang="en-CA" sz="1200" b="1" kern="1200" dirty="0">
                <a:solidFill>
                  <a:schemeClr val="tx1"/>
                </a:solidFill>
                <a:effectLst/>
                <a:latin typeface="Arial" charset="0"/>
                <a:ea typeface="Arial Unicode MS" pitchFamily="34" charset="-128"/>
                <a:cs typeface="Arial Unicode MS" pitchFamily="34" charset="-128"/>
              </a:rPr>
              <a:t>does not collect:</a:t>
            </a:r>
            <a:endParaRPr kumimoji="1" lang="en-CA" sz="1400" kern="1200" dirty="0">
              <a:solidFill>
                <a:schemeClr val="tx1"/>
              </a:solidFill>
              <a:effectLst/>
              <a:latin typeface="Arial" charset="0"/>
              <a:ea typeface="Arial Unicode MS" pitchFamily="34" charset="-128"/>
              <a:cs typeface="Arial Unicode MS" pitchFamily="34" charset="-128"/>
            </a:endParaRPr>
          </a:p>
          <a:p>
            <a:pPr lvl="0"/>
            <a:endParaRPr kumimoji="1" lang="en-CA" sz="1200" kern="1200" dirty="0">
              <a:solidFill>
                <a:schemeClr val="tx1"/>
              </a:solidFill>
              <a:effectLst/>
              <a:latin typeface="Arial" charset="0"/>
              <a:ea typeface="Arial Unicode MS" pitchFamily="34" charset="-128"/>
              <a:cs typeface="Arial Unicode MS" pitchFamily="34" charset="-128"/>
            </a:endParaRPr>
          </a:p>
          <a:p>
            <a:pPr lvl="0"/>
            <a:r>
              <a:rPr kumimoji="1" lang="en-CA" sz="1200" kern="1200" dirty="0">
                <a:solidFill>
                  <a:schemeClr val="tx1"/>
                </a:solidFill>
                <a:effectLst/>
                <a:latin typeface="Arial" charset="0"/>
                <a:ea typeface="Arial Unicode MS" pitchFamily="34" charset="-128"/>
                <a:cs typeface="Arial Unicode MS" pitchFamily="34" charset="-128"/>
              </a:rPr>
              <a:t>1.</a:t>
            </a:r>
            <a:r>
              <a:rPr kumimoji="1" lang="en-CA" sz="1200" kern="1200" baseline="0" dirty="0">
                <a:solidFill>
                  <a:schemeClr val="tx1"/>
                </a:solidFill>
                <a:effectLst/>
                <a:latin typeface="Arial" charset="0"/>
                <a:ea typeface="Arial Unicode MS" pitchFamily="34" charset="-128"/>
                <a:cs typeface="Arial Unicode MS" pitchFamily="34" charset="-128"/>
              </a:rPr>
              <a:t> </a:t>
            </a:r>
            <a:r>
              <a:rPr kumimoji="1" lang="en-CA" sz="1200" kern="1200" dirty="0">
                <a:solidFill>
                  <a:schemeClr val="tx1"/>
                </a:solidFill>
                <a:effectLst/>
                <a:latin typeface="Arial" charset="0"/>
                <a:ea typeface="Arial Unicode MS" pitchFamily="34" charset="-128"/>
                <a:cs typeface="Arial Unicode MS" pitchFamily="34" charset="-128"/>
              </a:rPr>
              <a:t>Data on </a:t>
            </a:r>
            <a:r>
              <a:rPr kumimoji="1" lang="en-CA" sz="1200" u="sng" kern="1200" dirty="0">
                <a:solidFill>
                  <a:schemeClr val="tx1"/>
                </a:solidFill>
                <a:effectLst/>
                <a:latin typeface="Arial" charset="0"/>
                <a:ea typeface="Arial Unicode MS" pitchFamily="34" charset="-128"/>
                <a:cs typeface="Arial Unicode MS" pitchFamily="34" charset="-128"/>
                <a:hlinkClick r:id="rId3"/>
              </a:rPr>
              <a:t>open source</a:t>
            </a:r>
            <a:r>
              <a:rPr kumimoji="1" lang="en-CA" sz="1200" kern="1200" dirty="0">
                <a:solidFill>
                  <a:schemeClr val="tx1"/>
                </a:solidFill>
                <a:effectLst/>
                <a:latin typeface="Arial" charset="0"/>
                <a:ea typeface="Arial Unicode MS" pitchFamily="34" charset="-128"/>
                <a:cs typeface="Arial Unicode MS" pitchFamily="34" charset="-128"/>
              </a:rPr>
              <a:t> (</a:t>
            </a:r>
            <a:r>
              <a:rPr kumimoji="1" lang="en-CA" sz="1200" u="sng" kern="1200" dirty="0">
                <a:solidFill>
                  <a:schemeClr val="tx1"/>
                </a:solidFill>
                <a:effectLst/>
                <a:latin typeface="Arial" charset="0"/>
                <a:ea typeface="Arial Unicode MS" pitchFamily="34" charset="-128"/>
                <a:cs typeface="Arial Unicode MS" pitchFamily="34" charset="-128"/>
              </a:rPr>
              <a:t>https://www.canada.ca/en/environment-climate-change/services/national-pollutant-release-inventory/glossary-terms.html#o</a:t>
            </a:r>
            <a:r>
              <a:rPr kumimoji="1" lang="en-CA" sz="1200" kern="1200" dirty="0">
                <a:solidFill>
                  <a:schemeClr val="tx1"/>
                </a:solidFill>
                <a:effectLst/>
                <a:latin typeface="Arial" charset="0"/>
                <a:ea typeface="Arial Unicode MS" pitchFamily="34" charset="-128"/>
                <a:cs typeface="Arial Unicode MS" pitchFamily="34" charset="-128"/>
              </a:rPr>
              <a:t>) emissions, e.g., transboundary emissions and transportation and agriculture sector emissions. On the other hand, the </a:t>
            </a:r>
            <a:r>
              <a:rPr kumimoji="1" lang="en-CA" sz="1200" u="sng" kern="1200" dirty="0">
                <a:solidFill>
                  <a:schemeClr val="tx1"/>
                </a:solidFill>
                <a:effectLst/>
                <a:latin typeface="Arial" charset="0"/>
                <a:ea typeface="Arial Unicode MS" pitchFamily="34" charset="-128"/>
                <a:cs typeface="Arial Unicode MS" pitchFamily="34" charset="-128"/>
                <a:hlinkClick r:id="rId4"/>
              </a:rPr>
              <a:t>Air Pollutant Emissions Inventory</a:t>
            </a:r>
            <a:r>
              <a:rPr kumimoji="1" lang="en-CA" sz="1200" kern="1200" dirty="0">
                <a:solidFill>
                  <a:schemeClr val="tx1"/>
                </a:solidFill>
                <a:effectLst/>
                <a:latin typeface="Arial" charset="0"/>
                <a:ea typeface="Arial Unicode MS" pitchFamily="34" charset="-128"/>
                <a:cs typeface="Arial Unicode MS" pitchFamily="34" charset="-128"/>
              </a:rPr>
              <a:t> (APEI) produces reports that include open sources (</a:t>
            </a:r>
            <a:r>
              <a:rPr kumimoji="1" lang="en-CA" sz="1200" u="sng" kern="1200" dirty="0">
                <a:solidFill>
                  <a:schemeClr val="tx1"/>
                </a:solidFill>
                <a:effectLst/>
                <a:latin typeface="Arial" charset="0"/>
                <a:ea typeface="Arial Unicode MS" pitchFamily="34" charset="-128"/>
                <a:cs typeface="Arial Unicode MS" pitchFamily="34" charset="-128"/>
              </a:rPr>
              <a:t>https://www.canada.ca/en/environment-climate-change/services/pollutants/air-emissions-inventory-overview.html</a:t>
            </a:r>
            <a:r>
              <a:rPr kumimoji="1" lang="en-CA" sz="1200" kern="1200" dirty="0">
                <a:solidFill>
                  <a:schemeClr val="tx1"/>
                </a:solidFill>
                <a:effectLst/>
                <a:latin typeface="Arial" charset="0"/>
                <a:ea typeface="Arial Unicode MS" pitchFamily="34" charset="-128"/>
                <a:cs typeface="Arial Unicode MS" pitchFamily="34" charset="-128"/>
              </a:rPr>
              <a:t>).</a:t>
            </a:r>
            <a:endParaRPr kumimoji="1" lang="en-CA" sz="1400" kern="1200" dirty="0">
              <a:solidFill>
                <a:schemeClr val="tx1"/>
              </a:solidFill>
              <a:effectLst/>
              <a:latin typeface="Arial" charset="0"/>
              <a:ea typeface="Arial Unicode MS" pitchFamily="34" charset="-128"/>
              <a:cs typeface="Arial Unicode MS" pitchFamily="34" charset="-128"/>
            </a:endParaRPr>
          </a:p>
          <a:p>
            <a:endParaRPr kumimoji="1" lang="en-CA" sz="1400" kern="1200" dirty="0">
              <a:solidFill>
                <a:schemeClr val="tx1"/>
              </a:solidFill>
              <a:effectLst/>
              <a:latin typeface="Arial" charset="0"/>
              <a:ea typeface="Arial Unicode MS" pitchFamily="34" charset="-128"/>
              <a:cs typeface="Arial Unicode MS" pitchFamily="34" charset="-128"/>
            </a:endParaRPr>
          </a:p>
          <a:p>
            <a:pPr lvl="0"/>
            <a:r>
              <a:rPr kumimoji="1" lang="en-CA" sz="1200" kern="1200" dirty="0">
                <a:solidFill>
                  <a:schemeClr val="tx1"/>
                </a:solidFill>
                <a:effectLst/>
                <a:latin typeface="Arial" charset="0"/>
                <a:ea typeface="Arial Unicode MS" pitchFamily="34" charset="-128"/>
                <a:cs typeface="Arial Unicode MS" pitchFamily="34" charset="-128"/>
              </a:rPr>
              <a:t>2. Not all Canadian facilities need to report to the NPRI; some do not meet the reporting thresholds for substances, do not carry out the target activities or do not use any of the over 300 substances listed on the inventory. Therefore, the NPRI does not provide a comprehensive picture of all sources of pollution in Canada. However, it does paint a general portrait of pollutant releases over time and for most companies.</a:t>
            </a:r>
          </a:p>
          <a:p>
            <a:pPr marL="158750" lvl="0" indent="0">
              <a:buNone/>
            </a:pPr>
            <a:endParaRPr kumimoji="1" lang="en-CA" sz="1200" b="1" kern="1200" dirty="0">
              <a:solidFill>
                <a:schemeClr val="tx1"/>
              </a:solidFill>
              <a:effectLst/>
              <a:latin typeface="Arial" charset="0"/>
              <a:ea typeface="Arial Unicode MS" pitchFamily="34" charset="-128"/>
              <a:cs typeface="Arial Unicode MS" pitchFamily="34" charset="-128"/>
            </a:endParaRPr>
          </a:p>
          <a:p>
            <a:pPr marL="158750" lvl="0" indent="0">
              <a:buNone/>
            </a:pPr>
            <a:r>
              <a:rPr kumimoji="1" lang="en-CA" sz="1200" b="1" kern="1200" dirty="0">
                <a:solidFill>
                  <a:schemeClr val="tx1"/>
                </a:solidFill>
                <a:effectLst/>
                <a:latin typeface="Arial" charset="0"/>
                <a:ea typeface="Arial Unicode MS" pitchFamily="34" charset="-128"/>
                <a:cs typeface="Arial Unicode MS" pitchFamily="34" charset="-128"/>
              </a:rPr>
              <a:t>Examples of activities that require reporting regardless of the thresholds:</a:t>
            </a:r>
            <a:endParaRPr kumimoji="1" lang="en-US" sz="1400" kern="1200" dirty="0">
              <a:solidFill>
                <a:srgbClr val="5F5F5F"/>
              </a:solidFill>
              <a:latin typeface="Arial" charset="0"/>
              <a:ea typeface="Arial Unicode MS" pitchFamily="34" charset="-128"/>
              <a:cs typeface="Arial Unicode MS" pitchFamily="34" charset="-128"/>
            </a:endParaRPr>
          </a:p>
          <a:p>
            <a:pPr lvl="0"/>
            <a:endParaRPr kumimoji="1" lang="en-CA" sz="1400" kern="1200" dirty="0">
              <a:solidFill>
                <a:srgbClr val="5F5F5F"/>
              </a:solidFill>
              <a:latin typeface="Arial" charset="0"/>
              <a:ea typeface="Arial Unicode MS" pitchFamily="34" charset="-128"/>
              <a:cs typeface="Arial Unicode MS" pitchFamily="34" charset="-128"/>
            </a:endParaRPr>
          </a:p>
          <a:p>
            <a:pPr marL="742950" lvl="1" indent="-285750">
              <a:spcAft>
                <a:spcPts val="600"/>
              </a:spcAft>
              <a:buFont typeface="Arial" panose="020B0604020202020204" pitchFamily="34" charset="0"/>
              <a:buChar char="•"/>
            </a:pPr>
            <a:r>
              <a:rPr kumimoji="1" lang="en-US" sz="1400" kern="1200" dirty="0">
                <a:solidFill>
                  <a:srgbClr val="5F5F5F"/>
                </a:solidFill>
                <a:latin typeface="Arial" charset="0"/>
                <a:ea typeface="Arial Unicode MS" pitchFamily="34" charset="-128"/>
                <a:cs typeface="Arial Unicode MS" pitchFamily="34" charset="-128"/>
              </a:rPr>
              <a:t>Wood preservation, incineration of sludge from wastewater treatment systems or burning fuels in stationary equipment, such as hospital waste incineration;</a:t>
            </a:r>
            <a:endParaRPr kumimoji="1" lang="en-CA" sz="1400" kern="1200" dirty="0">
              <a:solidFill>
                <a:srgbClr val="5F5F5F"/>
              </a:solidFill>
              <a:latin typeface="Arial" charset="0"/>
              <a:ea typeface="Arial Unicode MS" pitchFamily="34" charset="-128"/>
              <a:cs typeface="Arial Unicode MS" pitchFamily="34" charset="-128"/>
            </a:endParaRPr>
          </a:p>
          <a:p>
            <a:pPr marL="742950" lvl="1" indent="-285750">
              <a:buFont typeface="Arial" panose="020B0604020202020204" pitchFamily="34" charset="0"/>
              <a:buChar char="•"/>
            </a:pPr>
            <a:r>
              <a:rPr kumimoji="1" lang="en-US" sz="1400" kern="1200" dirty="0">
                <a:solidFill>
                  <a:srgbClr val="5F5F5F"/>
                </a:solidFill>
                <a:latin typeface="Arial" charset="0"/>
                <a:ea typeface="Arial Unicode MS" pitchFamily="34" charset="-128"/>
                <a:cs typeface="Arial Unicode MS" pitchFamily="34" charset="-128"/>
              </a:rPr>
              <a:t>They manufacture, process, use or release NPRI substances in quantities above the reporting thresholds.</a:t>
            </a:r>
            <a:endParaRPr kumimoji="1" lang="en-CA" sz="1400" kern="1200" dirty="0">
              <a:solidFill>
                <a:srgbClr val="5F5F5F"/>
              </a:solidFill>
              <a:latin typeface="Arial" charset="0"/>
              <a:ea typeface="Arial Unicode MS" pitchFamily="34" charset="-128"/>
              <a:cs typeface="Arial Unicode MS" pitchFamily="34" charset="-128"/>
            </a:endParaRPr>
          </a:p>
          <a:p>
            <a:pPr marL="158750" lvl="0" indent="0">
              <a:buNone/>
            </a:pPr>
            <a:endParaRPr kumimoji="1" lang="fr-CA" sz="1200" kern="1200" dirty="0">
              <a:solidFill>
                <a:schemeClr val="tx1"/>
              </a:solidFill>
              <a:effectLst/>
              <a:latin typeface="Arial" charset="0"/>
              <a:ea typeface="Arial Unicode MS" pitchFamily="34" charset="-128"/>
              <a:cs typeface="Arial Unicode MS" pitchFamily="34" charset="-128"/>
            </a:endParaRPr>
          </a:p>
          <a:p>
            <a:pPr marL="0" indent="0">
              <a:buNone/>
            </a:pPr>
            <a:r>
              <a:rPr lang="en-CA" sz="1400" dirty="0"/>
              <a:t>Some substances not found on the NPRI may be regulated by other Environment and Climate Change Canada (ECCC) programs, including the:</a:t>
            </a:r>
          </a:p>
          <a:p>
            <a:pPr marL="0" indent="0">
              <a:buNone/>
            </a:pPr>
            <a:endParaRPr lang="en-CA" sz="1400" u="sng" dirty="0">
              <a:hlinkClick r:id="rId5"/>
            </a:endParaRPr>
          </a:p>
          <a:p>
            <a:pPr marL="285750" indent="-285750">
              <a:buFontTx/>
              <a:buChar char="-"/>
            </a:pPr>
            <a:r>
              <a:rPr lang="en-CA" sz="1400" u="none" dirty="0">
                <a:hlinkClick r:id="rId5"/>
              </a:rPr>
              <a:t>Greenhouse Gas Reporting </a:t>
            </a:r>
            <a:r>
              <a:rPr lang="en-CA" sz="1400" u="none" dirty="0" err="1">
                <a:hlinkClick r:id="rId5"/>
              </a:rPr>
              <a:t>Progra</a:t>
            </a:r>
            <a:r>
              <a:rPr lang="fr-CA" sz="1400" u="none" dirty="0">
                <a:hlinkClick r:id="rId4"/>
              </a:rPr>
              <a:t>m</a:t>
            </a:r>
            <a:r>
              <a:rPr lang="en-CA" sz="1400" u="none" dirty="0"/>
              <a:t> (GHGRP) (</a:t>
            </a:r>
            <a:r>
              <a:rPr lang="en-CA" sz="1400" u="sng" dirty="0"/>
              <a:t>https://www.canada.ca/en/environment-climate-change/services/climate-change/greenhouse-gas-emissions/facility-reporting.html</a:t>
            </a:r>
            <a:r>
              <a:rPr lang="en-CA" sz="1400" u="none" dirty="0"/>
              <a:t>);</a:t>
            </a:r>
          </a:p>
          <a:p>
            <a:pPr marL="285750" indent="-285750">
              <a:buFontTx/>
              <a:buChar char="-"/>
            </a:pPr>
            <a:r>
              <a:rPr lang="fr-CA" sz="1400" u="none" dirty="0">
                <a:hlinkClick r:id="rId4"/>
              </a:rPr>
              <a:t>Air </a:t>
            </a:r>
            <a:r>
              <a:rPr lang="fr-CA" sz="1400" u="none" dirty="0" err="1">
                <a:hlinkClick r:id="rId4"/>
              </a:rPr>
              <a:t>Pollutant</a:t>
            </a:r>
            <a:r>
              <a:rPr lang="fr-CA" sz="1400" u="none" dirty="0">
                <a:hlinkClick r:id="rId4"/>
              </a:rPr>
              <a:t> </a:t>
            </a:r>
            <a:r>
              <a:rPr lang="fr-CA" sz="1400" u="none" dirty="0" err="1">
                <a:hlinkClick r:id="rId4"/>
              </a:rPr>
              <a:t>Emissions</a:t>
            </a:r>
            <a:r>
              <a:rPr lang="fr-CA" sz="1400" u="none" dirty="0">
                <a:hlinkClick r:id="rId4"/>
              </a:rPr>
              <a:t> Inventory</a:t>
            </a:r>
            <a:r>
              <a:rPr lang="fr-CA" sz="1400" u="none" dirty="0"/>
              <a:t> (APEI) (</a:t>
            </a:r>
            <a:r>
              <a:rPr lang="fr-CA" sz="1400" u="sng" dirty="0"/>
              <a:t>https://www.canada.ca/en/environment-climate-change/services/pollutants/air-emissions-inventory-overview.html)</a:t>
            </a:r>
            <a:r>
              <a:rPr lang="fr-CA" sz="1400" u="none" dirty="0"/>
              <a:t>;</a:t>
            </a:r>
            <a:endParaRPr lang="en-CA" sz="1400" u="none" dirty="0"/>
          </a:p>
          <a:p>
            <a:pPr marL="285750" indent="-285750">
              <a:buFontTx/>
              <a:buChar char="-"/>
            </a:pPr>
            <a:r>
              <a:rPr lang="en-CA" sz="1400" u="none" dirty="0">
                <a:hlinkClick r:id="rId6"/>
              </a:rPr>
              <a:t>Black Carbon Emissions Inventory</a:t>
            </a:r>
            <a:r>
              <a:rPr lang="en-CA" sz="1400" u="none" dirty="0"/>
              <a:t> (</a:t>
            </a:r>
            <a:r>
              <a:rPr lang="en-CA" sz="1400" u="sng" dirty="0"/>
              <a:t>https://www.canada.ca/en/environment-climate-change/services/pollutants/black-carbon-emissions-inventory.html</a:t>
            </a:r>
            <a:r>
              <a:rPr lang="en-CA" sz="1400" u="none" dirty="0"/>
              <a:t>).</a:t>
            </a:r>
            <a:r>
              <a:rPr kumimoji="1" lang="en-CA" sz="1200" u="none" kern="1200" dirty="0">
                <a:solidFill>
                  <a:schemeClr val="tx1"/>
                </a:solidFill>
                <a:effectLst/>
                <a:latin typeface="Arial" charset="0"/>
                <a:ea typeface="Arial Unicode MS" pitchFamily="34" charset="-128"/>
                <a:cs typeface="Arial Unicode MS" pitchFamily="34" charset="-128"/>
              </a:rPr>
              <a:t> </a:t>
            </a:r>
            <a:endParaRPr kumimoji="1" lang="en-CA" sz="1400" u="none" kern="1200" dirty="0">
              <a:solidFill>
                <a:schemeClr val="tx1"/>
              </a:solidFill>
              <a:effectLst/>
              <a:latin typeface="Arial" charset="0"/>
              <a:ea typeface="Arial Unicode MS" pitchFamily="34" charset="-128"/>
              <a:cs typeface="Arial Unicode MS" pitchFamily="34" charset="-128"/>
            </a:endParaRPr>
          </a:p>
          <a:p>
            <a:pPr marL="158750" indent="0">
              <a:buNone/>
            </a:pPr>
            <a:endParaRPr lang="en-CA" dirty="0"/>
          </a:p>
        </p:txBody>
      </p:sp>
    </p:spTree>
    <p:extLst>
      <p:ext uri="{BB962C8B-B14F-4D97-AF65-F5344CB8AC3E}">
        <p14:creationId xmlns:p14="http://schemas.microsoft.com/office/powerpoint/2010/main" val="38848418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9A2869-F65C-086D-D5E1-DCC247E230A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A9D453C-4626-91EF-51C8-AA036200ECFF}"/>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EB18BE46-6713-E935-4AA9-E17A8244DA81}"/>
              </a:ext>
            </a:extLst>
          </p:cNvPr>
          <p:cNvSpPr>
            <a:spLocks noGrp="1"/>
          </p:cNvSpPr>
          <p:nvPr>
            <p:ph type="body" idx="1"/>
          </p:nvPr>
        </p:nvSpPr>
        <p:spPr/>
        <p:txBody>
          <a:bodyPr/>
          <a:lstStyle/>
          <a:p>
            <a:pPr marL="158750" indent="0">
              <a:buNone/>
            </a:pPr>
            <a:r>
              <a:rPr kumimoji="1" lang="en-CA" sz="1200" kern="1200" dirty="0">
                <a:solidFill>
                  <a:schemeClr val="tx1"/>
                </a:solidFill>
                <a:effectLst/>
                <a:latin typeface="Arial" charset="0"/>
                <a:ea typeface="Arial Unicode MS" pitchFamily="34" charset="-128"/>
                <a:cs typeface="Arial Unicode MS" pitchFamily="34" charset="-128"/>
              </a:rPr>
              <a:t>The NPRI </a:t>
            </a:r>
            <a:r>
              <a:rPr kumimoji="1" lang="en-CA" sz="1200" b="1" kern="1200" dirty="0">
                <a:solidFill>
                  <a:schemeClr val="tx1"/>
                </a:solidFill>
                <a:effectLst/>
                <a:latin typeface="Arial" charset="0"/>
                <a:ea typeface="Arial Unicode MS" pitchFamily="34" charset="-128"/>
                <a:cs typeface="Arial Unicode MS" pitchFamily="34" charset="-128"/>
              </a:rPr>
              <a:t>does not collect:</a:t>
            </a:r>
            <a:endParaRPr kumimoji="1" lang="en-CA" sz="1400" kern="1200" dirty="0">
              <a:solidFill>
                <a:schemeClr val="tx1"/>
              </a:solidFill>
              <a:effectLst/>
              <a:latin typeface="Arial" charset="0"/>
              <a:ea typeface="Arial Unicode MS" pitchFamily="34" charset="-128"/>
              <a:cs typeface="Arial Unicode MS" pitchFamily="34" charset="-128"/>
            </a:endParaRPr>
          </a:p>
          <a:p>
            <a:pPr lvl="0"/>
            <a:endParaRPr kumimoji="1" lang="en-CA" sz="1200" kern="1200" dirty="0">
              <a:solidFill>
                <a:schemeClr val="tx1"/>
              </a:solidFill>
              <a:effectLst/>
              <a:latin typeface="Arial" charset="0"/>
              <a:ea typeface="Arial Unicode MS" pitchFamily="34" charset="-128"/>
              <a:cs typeface="Arial Unicode MS" pitchFamily="34" charset="-128"/>
            </a:endParaRPr>
          </a:p>
          <a:p>
            <a:pPr lvl="0"/>
            <a:r>
              <a:rPr kumimoji="1" lang="en-CA" sz="1200" kern="1200" dirty="0">
                <a:solidFill>
                  <a:schemeClr val="tx1"/>
                </a:solidFill>
                <a:effectLst/>
                <a:latin typeface="Arial" charset="0"/>
                <a:ea typeface="Arial Unicode MS" pitchFamily="34" charset="-128"/>
                <a:cs typeface="Arial Unicode MS" pitchFamily="34" charset="-128"/>
              </a:rPr>
              <a:t>1.</a:t>
            </a:r>
            <a:r>
              <a:rPr kumimoji="1" lang="en-CA" sz="1200" kern="1200" baseline="0" dirty="0">
                <a:solidFill>
                  <a:schemeClr val="tx1"/>
                </a:solidFill>
                <a:effectLst/>
                <a:latin typeface="Arial" charset="0"/>
                <a:ea typeface="Arial Unicode MS" pitchFamily="34" charset="-128"/>
                <a:cs typeface="Arial Unicode MS" pitchFamily="34" charset="-128"/>
              </a:rPr>
              <a:t> </a:t>
            </a:r>
            <a:r>
              <a:rPr kumimoji="1" lang="en-CA" sz="1200" kern="1200" dirty="0">
                <a:solidFill>
                  <a:schemeClr val="tx1"/>
                </a:solidFill>
                <a:effectLst/>
                <a:latin typeface="Arial" charset="0"/>
                <a:ea typeface="Arial Unicode MS" pitchFamily="34" charset="-128"/>
                <a:cs typeface="Arial Unicode MS" pitchFamily="34" charset="-128"/>
              </a:rPr>
              <a:t>Data on </a:t>
            </a:r>
            <a:r>
              <a:rPr kumimoji="1" lang="en-CA" sz="1200" u="sng" kern="1200" dirty="0">
                <a:solidFill>
                  <a:schemeClr val="tx1"/>
                </a:solidFill>
                <a:effectLst/>
                <a:latin typeface="Arial" charset="0"/>
                <a:ea typeface="Arial Unicode MS" pitchFamily="34" charset="-128"/>
                <a:cs typeface="Arial Unicode MS" pitchFamily="34" charset="-128"/>
                <a:hlinkClick r:id="rId3"/>
              </a:rPr>
              <a:t>open source</a:t>
            </a:r>
            <a:r>
              <a:rPr kumimoji="1" lang="en-CA" sz="1200" kern="1200" dirty="0">
                <a:solidFill>
                  <a:schemeClr val="tx1"/>
                </a:solidFill>
                <a:effectLst/>
                <a:latin typeface="Arial" charset="0"/>
                <a:ea typeface="Arial Unicode MS" pitchFamily="34" charset="-128"/>
                <a:cs typeface="Arial Unicode MS" pitchFamily="34" charset="-128"/>
              </a:rPr>
              <a:t> (</a:t>
            </a:r>
            <a:r>
              <a:rPr kumimoji="1" lang="en-CA" sz="1200" u="sng" kern="1200" dirty="0">
                <a:solidFill>
                  <a:schemeClr val="tx1"/>
                </a:solidFill>
                <a:effectLst/>
                <a:latin typeface="Arial" charset="0"/>
                <a:ea typeface="Arial Unicode MS" pitchFamily="34" charset="-128"/>
                <a:cs typeface="Arial Unicode MS" pitchFamily="34" charset="-128"/>
              </a:rPr>
              <a:t>https://www.canada.ca/en/environment-climate-change/services/national-pollutant-release-inventory/glossary-terms.html#o</a:t>
            </a:r>
            <a:r>
              <a:rPr kumimoji="1" lang="en-CA" sz="1200" kern="1200" dirty="0">
                <a:solidFill>
                  <a:schemeClr val="tx1"/>
                </a:solidFill>
                <a:effectLst/>
                <a:latin typeface="Arial" charset="0"/>
                <a:ea typeface="Arial Unicode MS" pitchFamily="34" charset="-128"/>
                <a:cs typeface="Arial Unicode MS" pitchFamily="34" charset="-128"/>
              </a:rPr>
              <a:t>) emissions, e.g., transboundary emissions and transportation and agriculture sector emissions. On the other hand, the </a:t>
            </a:r>
            <a:r>
              <a:rPr kumimoji="1" lang="en-CA" sz="1200" u="sng" kern="1200" dirty="0">
                <a:solidFill>
                  <a:schemeClr val="tx1"/>
                </a:solidFill>
                <a:effectLst/>
                <a:latin typeface="Arial" charset="0"/>
                <a:ea typeface="Arial Unicode MS" pitchFamily="34" charset="-128"/>
                <a:cs typeface="Arial Unicode MS" pitchFamily="34" charset="-128"/>
                <a:hlinkClick r:id="rId4"/>
              </a:rPr>
              <a:t>Air Pollutant Emissions Inventory</a:t>
            </a:r>
            <a:r>
              <a:rPr kumimoji="1" lang="en-CA" sz="1200" kern="1200" dirty="0">
                <a:solidFill>
                  <a:schemeClr val="tx1"/>
                </a:solidFill>
                <a:effectLst/>
                <a:latin typeface="Arial" charset="0"/>
                <a:ea typeface="Arial Unicode MS" pitchFamily="34" charset="-128"/>
                <a:cs typeface="Arial Unicode MS" pitchFamily="34" charset="-128"/>
              </a:rPr>
              <a:t> (APEI) produces reports that include open sources (</a:t>
            </a:r>
            <a:r>
              <a:rPr kumimoji="1" lang="en-CA" sz="1200" u="sng" kern="1200" dirty="0">
                <a:solidFill>
                  <a:schemeClr val="tx1"/>
                </a:solidFill>
                <a:effectLst/>
                <a:latin typeface="Arial" charset="0"/>
                <a:ea typeface="Arial Unicode MS" pitchFamily="34" charset="-128"/>
                <a:cs typeface="Arial Unicode MS" pitchFamily="34" charset="-128"/>
              </a:rPr>
              <a:t>https://www.canada.ca/en/environment-climate-change/services/pollutants/air-emissions-inventory-overview.html</a:t>
            </a:r>
            <a:r>
              <a:rPr kumimoji="1" lang="en-CA" sz="1200" kern="1200" dirty="0">
                <a:solidFill>
                  <a:schemeClr val="tx1"/>
                </a:solidFill>
                <a:effectLst/>
                <a:latin typeface="Arial" charset="0"/>
                <a:ea typeface="Arial Unicode MS" pitchFamily="34" charset="-128"/>
                <a:cs typeface="Arial Unicode MS" pitchFamily="34" charset="-128"/>
              </a:rPr>
              <a:t>).</a:t>
            </a:r>
            <a:endParaRPr kumimoji="1" lang="en-CA" sz="1400" kern="1200" dirty="0">
              <a:solidFill>
                <a:schemeClr val="tx1"/>
              </a:solidFill>
              <a:effectLst/>
              <a:latin typeface="Arial" charset="0"/>
              <a:ea typeface="Arial Unicode MS" pitchFamily="34" charset="-128"/>
              <a:cs typeface="Arial Unicode MS" pitchFamily="34" charset="-128"/>
            </a:endParaRPr>
          </a:p>
          <a:p>
            <a:endParaRPr kumimoji="1" lang="en-CA" sz="1400" kern="1200" dirty="0">
              <a:solidFill>
                <a:schemeClr val="tx1"/>
              </a:solidFill>
              <a:effectLst/>
              <a:latin typeface="Arial" charset="0"/>
              <a:ea typeface="Arial Unicode MS" pitchFamily="34" charset="-128"/>
              <a:cs typeface="Arial Unicode MS" pitchFamily="34" charset="-128"/>
            </a:endParaRPr>
          </a:p>
          <a:p>
            <a:pPr lvl="0"/>
            <a:r>
              <a:rPr kumimoji="1" lang="en-CA" sz="1200" kern="1200" dirty="0">
                <a:solidFill>
                  <a:schemeClr val="tx1"/>
                </a:solidFill>
                <a:effectLst/>
                <a:latin typeface="Arial" charset="0"/>
                <a:ea typeface="Arial Unicode MS" pitchFamily="34" charset="-128"/>
                <a:cs typeface="Arial Unicode MS" pitchFamily="34" charset="-128"/>
              </a:rPr>
              <a:t>2. Not all Canadian facilities need to report to the NPRI; some do not meet the reporting thresholds for substances, do not carry out the target activities or do not use any of the over 300 substances listed on the inventory. Therefore, the NPRI does not provide a comprehensive picture of all sources of pollution in Canada. However, it does paint a general portrait of pollutant releases over time and for most companies.</a:t>
            </a:r>
          </a:p>
          <a:p>
            <a:pPr marL="158750" lvl="0" indent="0">
              <a:buNone/>
            </a:pPr>
            <a:endParaRPr kumimoji="1" lang="en-CA" sz="1200" b="1" kern="1200" dirty="0">
              <a:solidFill>
                <a:schemeClr val="tx1"/>
              </a:solidFill>
              <a:effectLst/>
              <a:latin typeface="Arial" charset="0"/>
              <a:ea typeface="Arial Unicode MS" pitchFamily="34" charset="-128"/>
              <a:cs typeface="Arial Unicode MS" pitchFamily="34" charset="-128"/>
            </a:endParaRPr>
          </a:p>
          <a:p>
            <a:pPr marL="158750" lvl="0" indent="0">
              <a:buNone/>
            </a:pPr>
            <a:r>
              <a:rPr kumimoji="1" lang="en-CA" sz="1200" b="1" kern="1200" dirty="0">
                <a:solidFill>
                  <a:schemeClr val="tx1"/>
                </a:solidFill>
                <a:effectLst/>
                <a:latin typeface="Arial" charset="0"/>
                <a:ea typeface="Arial Unicode MS" pitchFamily="34" charset="-128"/>
                <a:cs typeface="Arial Unicode MS" pitchFamily="34" charset="-128"/>
              </a:rPr>
              <a:t>Examples of activities that require reporting regardless of the thresholds:</a:t>
            </a:r>
            <a:endParaRPr kumimoji="1" lang="en-US" sz="1400" kern="1200" dirty="0">
              <a:solidFill>
                <a:srgbClr val="5F5F5F"/>
              </a:solidFill>
              <a:latin typeface="Arial" charset="0"/>
              <a:ea typeface="Arial Unicode MS" pitchFamily="34" charset="-128"/>
              <a:cs typeface="Arial Unicode MS" pitchFamily="34" charset="-128"/>
            </a:endParaRPr>
          </a:p>
          <a:p>
            <a:pPr lvl="0"/>
            <a:endParaRPr kumimoji="1" lang="en-CA" sz="1400" kern="1200" dirty="0">
              <a:solidFill>
                <a:srgbClr val="5F5F5F"/>
              </a:solidFill>
              <a:latin typeface="Arial" charset="0"/>
              <a:ea typeface="Arial Unicode MS" pitchFamily="34" charset="-128"/>
              <a:cs typeface="Arial Unicode MS" pitchFamily="34" charset="-128"/>
            </a:endParaRPr>
          </a:p>
          <a:p>
            <a:pPr marL="742950" lvl="1" indent="-285750">
              <a:spcAft>
                <a:spcPts val="600"/>
              </a:spcAft>
              <a:buFont typeface="Arial" panose="020B0604020202020204" pitchFamily="34" charset="0"/>
              <a:buChar char="•"/>
            </a:pPr>
            <a:r>
              <a:rPr kumimoji="1" lang="en-US" sz="1400" kern="1200" dirty="0">
                <a:solidFill>
                  <a:srgbClr val="5F5F5F"/>
                </a:solidFill>
                <a:latin typeface="Arial" charset="0"/>
                <a:ea typeface="Arial Unicode MS" pitchFamily="34" charset="-128"/>
                <a:cs typeface="Arial Unicode MS" pitchFamily="34" charset="-128"/>
              </a:rPr>
              <a:t>Wood preservation, incineration of sludge from wastewater treatment systems or burning fuels in stationary equipment, such as hospital waste incineration;</a:t>
            </a:r>
            <a:endParaRPr kumimoji="1" lang="en-CA" sz="1400" kern="1200" dirty="0">
              <a:solidFill>
                <a:srgbClr val="5F5F5F"/>
              </a:solidFill>
              <a:latin typeface="Arial" charset="0"/>
              <a:ea typeface="Arial Unicode MS" pitchFamily="34" charset="-128"/>
              <a:cs typeface="Arial Unicode MS" pitchFamily="34" charset="-128"/>
            </a:endParaRPr>
          </a:p>
          <a:p>
            <a:pPr marL="742950" lvl="1" indent="-285750">
              <a:buFont typeface="Arial" panose="020B0604020202020204" pitchFamily="34" charset="0"/>
              <a:buChar char="•"/>
            </a:pPr>
            <a:r>
              <a:rPr kumimoji="1" lang="en-US" sz="1400" kern="1200" dirty="0">
                <a:solidFill>
                  <a:srgbClr val="5F5F5F"/>
                </a:solidFill>
                <a:latin typeface="Arial" charset="0"/>
                <a:ea typeface="Arial Unicode MS" pitchFamily="34" charset="-128"/>
                <a:cs typeface="Arial Unicode MS" pitchFamily="34" charset="-128"/>
              </a:rPr>
              <a:t>They manufacture, process, use or release NPRI substances in quantities above the reporting thresholds.</a:t>
            </a:r>
            <a:endParaRPr kumimoji="1" lang="en-CA" sz="1400" kern="1200" dirty="0">
              <a:solidFill>
                <a:srgbClr val="5F5F5F"/>
              </a:solidFill>
              <a:latin typeface="Arial" charset="0"/>
              <a:ea typeface="Arial Unicode MS" pitchFamily="34" charset="-128"/>
              <a:cs typeface="Arial Unicode MS" pitchFamily="34" charset="-128"/>
            </a:endParaRPr>
          </a:p>
          <a:p>
            <a:pPr marL="158750" lvl="0" indent="0">
              <a:buNone/>
            </a:pPr>
            <a:endParaRPr kumimoji="1" lang="fr-CA" sz="1200" kern="1200" dirty="0">
              <a:solidFill>
                <a:schemeClr val="tx1"/>
              </a:solidFill>
              <a:effectLst/>
              <a:latin typeface="Arial" charset="0"/>
              <a:ea typeface="Arial Unicode MS" pitchFamily="34" charset="-128"/>
              <a:cs typeface="Arial Unicode MS" pitchFamily="34" charset="-128"/>
            </a:endParaRPr>
          </a:p>
          <a:p>
            <a:pPr marL="0" indent="0">
              <a:buNone/>
            </a:pPr>
            <a:r>
              <a:rPr lang="en-CA" sz="1400" dirty="0"/>
              <a:t>Some substances not found on the NPRI may be regulated by other Environment and Climate Change Canada (ECCC) programs, including the:</a:t>
            </a:r>
          </a:p>
          <a:p>
            <a:pPr marL="0" indent="0">
              <a:buNone/>
            </a:pPr>
            <a:endParaRPr lang="en-CA" sz="1400" u="sng" dirty="0">
              <a:hlinkClick r:id="rId5"/>
            </a:endParaRPr>
          </a:p>
          <a:p>
            <a:pPr marL="285750" indent="-285750">
              <a:buFontTx/>
              <a:buChar char="-"/>
            </a:pPr>
            <a:r>
              <a:rPr lang="en-CA" sz="1400" u="none" dirty="0">
                <a:hlinkClick r:id="rId5"/>
              </a:rPr>
              <a:t>Greenhouse Gas Reporting </a:t>
            </a:r>
            <a:r>
              <a:rPr lang="en-CA" sz="1400" u="none" dirty="0" err="1">
                <a:hlinkClick r:id="rId5"/>
              </a:rPr>
              <a:t>Progra</a:t>
            </a:r>
            <a:r>
              <a:rPr lang="fr-CA" sz="1400" u="none" dirty="0">
                <a:hlinkClick r:id="rId4"/>
              </a:rPr>
              <a:t>m</a:t>
            </a:r>
            <a:r>
              <a:rPr lang="en-CA" sz="1400" u="none" dirty="0"/>
              <a:t> (GHGRP) (</a:t>
            </a:r>
            <a:r>
              <a:rPr lang="en-CA" sz="1400" u="sng" dirty="0"/>
              <a:t>https://www.canada.ca/en/environment-climate-change/services/climate-change/greenhouse-gas-emissions/facility-reporting.html</a:t>
            </a:r>
            <a:r>
              <a:rPr lang="en-CA" sz="1400" u="none" dirty="0"/>
              <a:t>);</a:t>
            </a:r>
          </a:p>
          <a:p>
            <a:pPr marL="285750" indent="-285750">
              <a:buFontTx/>
              <a:buChar char="-"/>
            </a:pPr>
            <a:r>
              <a:rPr lang="fr-CA" sz="1400" u="none" dirty="0">
                <a:hlinkClick r:id="rId4"/>
              </a:rPr>
              <a:t>Air </a:t>
            </a:r>
            <a:r>
              <a:rPr lang="fr-CA" sz="1400" u="none" dirty="0" err="1">
                <a:hlinkClick r:id="rId4"/>
              </a:rPr>
              <a:t>Pollutant</a:t>
            </a:r>
            <a:r>
              <a:rPr lang="fr-CA" sz="1400" u="none" dirty="0">
                <a:hlinkClick r:id="rId4"/>
              </a:rPr>
              <a:t> </a:t>
            </a:r>
            <a:r>
              <a:rPr lang="fr-CA" sz="1400" u="none" dirty="0" err="1">
                <a:hlinkClick r:id="rId4"/>
              </a:rPr>
              <a:t>Emissions</a:t>
            </a:r>
            <a:r>
              <a:rPr lang="fr-CA" sz="1400" u="none" dirty="0">
                <a:hlinkClick r:id="rId4"/>
              </a:rPr>
              <a:t> Inventory</a:t>
            </a:r>
            <a:r>
              <a:rPr lang="fr-CA" sz="1400" u="none" dirty="0"/>
              <a:t> (APEI) (</a:t>
            </a:r>
            <a:r>
              <a:rPr lang="fr-CA" sz="1400" u="sng" dirty="0"/>
              <a:t>https://www.canada.ca/en/environment-climate-change/services/pollutants/air-emissions-inventory-overview.html)</a:t>
            </a:r>
            <a:r>
              <a:rPr lang="fr-CA" sz="1400" u="none" dirty="0"/>
              <a:t>;</a:t>
            </a:r>
            <a:endParaRPr lang="en-CA" sz="1400" u="none" dirty="0"/>
          </a:p>
          <a:p>
            <a:pPr marL="285750" indent="-285750">
              <a:buFontTx/>
              <a:buChar char="-"/>
            </a:pPr>
            <a:r>
              <a:rPr lang="en-CA" sz="1400" u="none" dirty="0">
                <a:hlinkClick r:id="rId6"/>
              </a:rPr>
              <a:t>Black Carbon Emissions Inventory</a:t>
            </a:r>
            <a:r>
              <a:rPr lang="en-CA" sz="1400" u="none" dirty="0"/>
              <a:t> (</a:t>
            </a:r>
            <a:r>
              <a:rPr lang="en-CA" sz="1400" u="sng" dirty="0"/>
              <a:t>https://www.canada.ca/en/environment-climate-change/services/pollutants/black-carbon-emissions-inventory.html</a:t>
            </a:r>
            <a:r>
              <a:rPr lang="en-CA" sz="1400" u="none" dirty="0"/>
              <a:t>).</a:t>
            </a:r>
            <a:r>
              <a:rPr kumimoji="1" lang="en-CA" sz="1200" u="none" kern="1200" dirty="0">
                <a:solidFill>
                  <a:schemeClr val="tx1"/>
                </a:solidFill>
                <a:effectLst/>
                <a:latin typeface="Arial" charset="0"/>
                <a:ea typeface="Arial Unicode MS" pitchFamily="34" charset="-128"/>
                <a:cs typeface="Arial Unicode MS" pitchFamily="34" charset="-128"/>
              </a:rPr>
              <a:t> </a:t>
            </a:r>
            <a:endParaRPr kumimoji="1" lang="en-CA" sz="1400" u="none" kern="1200" dirty="0">
              <a:solidFill>
                <a:schemeClr val="tx1"/>
              </a:solidFill>
              <a:effectLst/>
              <a:latin typeface="Arial" charset="0"/>
              <a:ea typeface="Arial Unicode MS" pitchFamily="34" charset="-128"/>
              <a:cs typeface="Arial Unicode MS" pitchFamily="34" charset="-128"/>
            </a:endParaRPr>
          </a:p>
          <a:p>
            <a:pPr marL="158750" indent="0">
              <a:buNone/>
            </a:pPr>
            <a:endParaRPr lang="en-CA" dirty="0"/>
          </a:p>
        </p:txBody>
      </p:sp>
    </p:spTree>
    <p:extLst>
      <p:ext uri="{BB962C8B-B14F-4D97-AF65-F5344CB8AC3E}">
        <p14:creationId xmlns:p14="http://schemas.microsoft.com/office/powerpoint/2010/main" val="362522892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Page" preserve="1" userDrawn="1">
  <p:cSld name="Title Page 1">
    <p:bg>
      <p:bgPr>
        <a:blipFill dpi="0" rotWithShape="1">
          <a:blip r:embed="rId2">
            <a:lum/>
          </a:blip>
          <a:srcRect/>
          <a:stretch>
            <a:fillRect/>
          </a:stretch>
        </a:blipFill>
        <a:effectLst/>
      </p:bgPr>
    </p:bg>
    <p:spTree>
      <p:nvGrpSpPr>
        <p:cNvPr id="1" name="Shape 9"/>
        <p:cNvGrpSpPr/>
        <p:nvPr/>
      </p:nvGrpSpPr>
      <p:grpSpPr>
        <a:xfrm>
          <a:off x="0" y="0"/>
          <a:ext cx="0" cy="0"/>
          <a:chOff x="0" y="0"/>
          <a:chExt cx="0" cy="0"/>
        </a:xfrm>
      </p:grpSpPr>
      <p:pic>
        <p:nvPicPr>
          <p:cNvPr id="2" name="Picture 1">
            <a:extLst>
              <a:ext uri="{FF2B5EF4-FFF2-40B4-BE49-F238E27FC236}">
                <a16:creationId xmlns:a16="http://schemas.microsoft.com/office/drawing/2014/main" id="{6D3F082F-4A05-BF41-EDE8-B0E295E0B1FE}"/>
              </a:ext>
            </a:extLst>
          </p:cNvPr>
          <p:cNvPicPr>
            <a:picLocks noChangeAspect="1"/>
          </p:cNvPicPr>
          <p:nvPr userDrawn="1"/>
        </p:nvPicPr>
        <p:blipFill>
          <a:blip r:embed="rId3"/>
          <a:stretch>
            <a:fillRect/>
          </a:stretch>
        </p:blipFill>
        <p:spPr>
          <a:xfrm>
            <a:off x="2663640" y="1759527"/>
            <a:ext cx="3816720" cy="1349087"/>
          </a:xfrm>
          <a:prstGeom prst="rect">
            <a:avLst/>
          </a:prstGeom>
        </p:spPr>
      </p:pic>
    </p:spTree>
    <p:extLst>
      <p:ext uri="{BB962C8B-B14F-4D97-AF65-F5344CB8AC3E}">
        <p14:creationId xmlns:p14="http://schemas.microsoft.com/office/powerpoint/2010/main" val="2010163317"/>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Page" preserve="1" userDrawn="1">
  <p:cSld name="Category Page Navy Shape 3">
    <p:bg>
      <p:bgPr>
        <a:gradFill flip="none" rotWithShape="1">
          <a:gsLst>
            <a:gs pos="6000">
              <a:srgbClr val="004D6E"/>
            </a:gs>
            <a:gs pos="48000">
              <a:srgbClr val="022D3F"/>
            </a:gs>
            <a:gs pos="87000">
              <a:srgbClr val="061C28"/>
            </a:gs>
          </a:gsLst>
          <a:path path="circle">
            <a:fillToRect l="50000" t="50000" r="50000" b="50000"/>
          </a:path>
          <a:tileRect/>
        </a:gradFill>
        <a:effectLst/>
      </p:bgPr>
    </p:bg>
    <p:spTree>
      <p:nvGrpSpPr>
        <p:cNvPr id="1" name="Shape 9"/>
        <p:cNvGrpSpPr/>
        <p:nvPr/>
      </p:nvGrpSpPr>
      <p:grpSpPr>
        <a:xfrm>
          <a:off x="0" y="0"/>
          <a:ext cx="0" cy="0"/>
          <a:chOff x="0" y="0"/>
          <a:chExt cx="0" cy="0"/>
        </a:xfrm>
      </p:grpSpPr>
      <p:pic>
        <p:nvPicPr>
          <p:cNvPr id="3" name="Picture 2">
            <a:extLst>
              <a:ext uri="{FF2B5EF4-FFF2-40B4-BE49-F238E27FC236}">
                <a16:creationId xmlns:a16="http://schemas.microsoft.com/office/drawing/2014/main" id="{E928622D-2792-6385-4221-6A0E2857A85A}"/>
              </a:ext>
            </a:extLst>
          </p:cNvPr>
          <p:cNvPicPr>
            <a:picLocks noChangeAspect="1"/>
          </p:cNvPicPr>
          <p:nvPr userDrawn="1"/>
        </p:nvPicPr>
        <p:blipFill>
          <a:blip r:embed="rId2" cstate="print">
            <a:alphaModFix amt="30000"/>
            <a:extLst>
              <a:ext uri="{28A0092B-C50C-407E-A947-70E740481C1C}">
                <a14:useLocalDpi xmlns:a14="http://schemas.microsoft.com/office/drawing/2010/main"/>
              </a:ext>
            </a:extLst>
          </a:blip>
          <a:stretch>
            <a:fillRect/>
          </a:stretch>
        </p:blipFill>
        <p:spPr>
          <a:xfrm>
            <a:off x="5792936" y="671830"/>
            <a:ext cx="3795776" cy="3799840"/>
          </a:xfrm>
          <a:prstGeom prst="rect">
            <a:avLst/>
          </a:prstGeom>
        </p:spPr>
      </p:pic>
      <p:sp>
        <p:nvSpPr>
          <p:cNvPr id="2" name="Google Shape;212;p40">
            <a:extLst>
              <a:ext uri="{FF2B5EF4-FFF2-40B4-BE49-F238E27FC236}">
                <a16:creationId xmlns:a16="http://schemas.microsoft.com/office/drawing/2014/main" id="{4FA084F7-EFC6-6002-5662-AA876B6847FA}"/>
              </a:ext>
            </a:extLst>
          </p:cNvPr>
          <p:cNvSpPr/>
          <p:nvPr userDrawn="1"/>
        </p:nvSpPr>
        <p:spPr>
          <a:xfrm>
            <a:off x="8300384" y="4791074"/>
            <a:ext cx="289191" cy="352425"/>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 name="Google Shape;213;p40">
            <a:extLst>
              <a:ext uri="{FF2B5EF4-FFF2-40B4-BE49-F238E27FC236}">
                <a16:creationId xmlns:a16="http://schemas.microsoft.com/office/drawing/2014/main" id="{DE0D82E1-F421-EFB7-1FB8-4429A97692B9}"/>
              </a:ext>
            </a:extLst>
          </p:cNvPr>
          <p:cNvSpPr txBox="1"/>
          <p:nvPr userDrawn="1"/>
        </p:nvSpPr>
        <p:spPr>
          <a:xfrm>
            <a:off x="8258194" y="4829967"/>
            <a:ext cx="373568" cy="274637"/>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fld id="{00000000-1234-1234-1234-123412341234}" type="slidenum">
              <a:rPr lang="en-US" sz="900" b="0" i="0" u="none" strike="noStrike" cap="none">
                <a:solidFill>
                  <a:schemeClr val="lt1"/>
                </a:solidFill>
                <a:latin typeface="Arial"/>
                <a:ea typeface="Arial"/>
                <a:cs typeface="Arial"/>
                <a:sym typeface="Arial"/>
              </a:rPr>
              <a:t>‹#›</a:t>
            </a:fld>
            <a:endParaRPr sz="900" b="0" i="0" u="none" strike="noStrike" cap="none" dirty="0">
              <a:solidFill>
                <a:schemeClr val="lt1"/>
              </a:solidFill>
              <a:latin typeface="Arial"/>
              <a:ea typeface="Arial"/>
              <a:cs typeface="Arial"/>
              <a:sym typeface="Arial"/>
            </a:endParaRPr>
          </a:p>
        </p:txBody>
      </p:sp>
      <p:sp>
        <p:nvSpPr>
          <p:cNvPr id="5" name="Google Shape;10;p25">
            <a:extLst>
              <a:ext uri="{FF2B5EF4-FFF2-40B4-BE49-F238E27FC236}">
                <a16:creationId xmlns:a16="http://schemas.microsoft.com/office/drawing/2014/main" id="{91CF59FE-98E5-9BF5-0206-17EECB5508C6}"/>
              </a:ext>
            </a:extLst>
          </p:cNvPr>
          <p:cNvSpPr txBox="1">
            <a:spLocks noGrp="1"/>
          </p:cNvSpPr>
          <p:nvPr>
            <p:ph type="ctrTitle"/>
          </p:nvPr>
        </p:nvSpPr>
        <p:spPr>
          <a:xfrm>
            <a:off x="900000" y="2248584"/>
            <a:ext cx="3935236" cy="646331"/>
          </a:xfrm>
          <a:prstGeom prst="rect">
            <a:avLst/>
          </a:prstGeom>
          <a:noFill/>
          <a:ln>
            <a:noFill/>
          </a:ln>
        </p:spPr>
        <p:txBody>
          <a:bodyPr spcFirstLastPara="1" wrap="square" lIns="0" tIns="0" rIns="0" bIns="0" anchor="ctr" anchorCtr="0">
            <a:spAutoFit/>
          </a:bodyPr>
          <a:lstStyle>
            <a:lvl1pPr lvl="0" algn="l">
              <a:lnSpc>
                <a:spcPct val="100000"/>
              </a:lnSpc>
              <a:spcBef>
                <a:spcPts val="0"/>
              </a:spcBef>
              <a:spcAft>
                <a:spcPts val="0"/>
              </a:spcAft>
              <a:buClr>
                <a:schemeClr val="lt1"/>
              </a:buClr>
              <a:buSzPts val="4200"/>
              <a:buNone/>
              <a:defRPr sz="4200">
                <a:solidFill>
                  <a:schemeClr val="lt1"/>
                </a:solidFill>
              </a:defRPr>
            </a:lvl1pPr>
            <a:lvl2pPr lvl="1" algn="ctr">
              <a:lnSpc>
                <a:spcPct val="100000"/>
              </a:lnSpc>
              <a:spcBef>
                <a:spcPts val="0"/>
              </a:spcBef>
              <a:spcAft>
                <a:spcPts val="0"/>
              </a:spcAft>
              <a:buSzPts val="4200"/>
              <a:buNone/>
              <a:defRPr sz="4200" b="1"/>
            </a:lvl2pPr>
            <a:lvl3pPr lvl="2" algn="ctr">
              <a:lnSpc>
                <a:spcPct val="100000"/>
              </a:lnSpc>
              <a:spcBef>
                <a:spcPts val="0"/>
              </a:spcBef>
              <a:spcAft>
                <a:spcPts val="0"/>
              </a:spcAft>
              <a:buSzPts val="4200"/>
              <a:buNone/>
              <a:defRPr sz="4200" b="1"/>
            </a:lvl3pPr>
            <a:lvl4pPr lvl="3" algn="ctr">
              <a:lnSpc>
                <a:spcPct val="100000"/>
              </a:lnSpc>
              <a:spcBef>
                <a:spcPts val="0"/>
              </a:spcBef>
              <a:spcAft>
                <a:spcPts val="0"/>
              </a:spcAft>
              <a:buSzPts val="4200"/>
              <a:buNone/>
              <a:defRPr sz="4200" b="1"/>
            </a:lvl4pPr>
            <a:lvl5pPr lvl="4" algn="ctr">
              <a:lnSpc>
                <a:spcPct val="100000"/>
              </a:lnSpc>
              <a:spcBef>
                <a:spcPts val="0"/>
              </a:spcBef>
              <a:spcAft>
                <a:spcPts val="0"/>
              </a:spcAft>
              <a:buSzPts val="4200"/>
              <a:buNone/>
              <a:defRPr sz="4200" b="1"/>
            </a:lvl5pPr>
            <a:lvl6pPr lvl="5" algn="ctr">
              <a:lnSpc>
                <a:spcPct val="100000"/>
              </a:lnSpc>
              <a:spcBef>
                <a:spcPts val="0"/>
              </a:spcBef>
              <a:spcAft>
                <a:spcPts val="0"/>
              </a:spcAft>
              <a:buSzPts val="4200"/>
              <a:buNone/>
              <a:defRPr sz="4200" b="1"/>
            </a:lvl6pPr>
            <a:lvl7pPr lvl="6" algn="ctr">
              <a:lnSpc>
                <a:spcPct val="100000"/>
              </a:lnSpc>
              <a:spcBef>
                <a:spcPts val="0"/>
              </a:spcBef>
              <a:spcAft>
                <a:spcPts val="0"/>
              </a:spcAft>
              <a:buSzPts val="4200"/>
              <a:buNone/>
              <a:defRPr sz="4200" b="1"/>
            </a:lvl7pPr>
            <a:lvl8pPr lvl="7" algn="ctr">
              <a:lnSpc>
                <a:spcPct val="100000"/>
              </a:lnSpc>
              <a:spcBef>
                <a:spcPts val="0"/>
              </a:spcBef>
              <a:spcAft>
                <a:spcPts val="0"/>
              </a:spcAft>
              <a:buSzPts val="4200"/>
              <a:buNone/>
              <a:defRPr sz="4200" b="1"/>
            </a:lvl8pPr>
            <a:lvl9pPr lvl="8" algn="ctr">
              <a:lnSpc>
                <a:spcPct val="100000"/>
              </a:lnSpc>
              <a:spcBef>
                <a:spcPts val="0"/>
              </a:spcBef>
              <a:spcAft>
                <a:spcPts val="0"/>
              </a:spcAft>
              <a:buSzPts val="4200"/>
              <a:buNone/>
              <a:defRPr sz="4200" b="1"/>
            </a:lvl9pPr>
          </a:lstStyle>
          <a:p>
            <a:endParaRPr dirty="0"/>
          </a:p>
        </p:txBody>
      </p:sp>
    </p:spTree>
    <p:extLst>
      <p:ext uri="{BB962C8B-B14F-4D97-AF65-F5344CB8AC3E}">
        <p14:creationId xmlns:p14="http://schemas.microsoft.com/office/powerpoint/2010/main" val="2681342114"/>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Page" preserve="1" userDrawn="1">
  <p:cSld name="Category Page Navy Shape 4">
    <p:bg>
      <p:bgPr>
        <a:gradFill flip="none" rotWithShape="1">
          <a:gsLst>
            <a:gs pos="6000">
              <a:srgbClr val="004D6E"/>
            </a:gs>
            <a:gs pos="48000">
              <a:srgbClr val="022D3F"/>
            </a:gs>
            <a:gs pos="87000">
              <a:srgbClr val="061C28"/>
            </a:gs>
          </a:gsLst>
          <a:path path="circle">
            <a:fillToRect l="50000" t="50000" r="50000" b="50000"/>
          </a:path>
          <a:tileRect/>
        </a:gradFill>
        <a:effectLst/>
      </p:bgPr>
    </p:bg>
    <p:spTree>
      <p:nvGrpSpPr>
        <p:cNvPr id="1" name="Shape 9"/>
        <p:cNvGrpSpPr/>
        <p:nvPr/>
      </p:nvGrpSpPr>
      <p:grpSpPr>
        <a:xfrm>
          <a:off x="0" y="0"/>
          <a:ext cx="0" cy="0"/>
          <a:chOff x="0" y="0"/>
          <a:chExt cx="0" cy="0"/>
        </a:xfrm>
      </p:grpSpPr>
      <p:pic>
        <p:nvPicPr>
          <p:cNvPr id="4" name="Picture 3">
            <a:extLst>
              <a:ext uri="{FF2B5EF4-FFF2-40B4-BE49-F238E27FC236}">
                <a16:creationId xmlns:a16="http://schemas.microsoft.com/office/drawing/2014/main" id="{4C030788-7505-02BC-7F20-3A5CBFD097E2}"/>
              </a:ext>
            </a:extLst>
          </p:cNvPr>
          <p:cNvPicPr>
            <a:picLocks noChangeAspect="1"/>
          </p:cNvPicPr>
          <p:nvPr userDrawn="1"/>
        </p:nvPicPr>
        <p:blipFill>
          <a:blip r:embed="rId2" cstate="print">
            <a:alphaModFix amt="30000"/>
            <a:extLst>
              <a:ext uri="{28A0092B-C50C-407E-A947-70E740481C1C}">
                <a14:useLocalDpi xmlns:a14="http://schemas.microsoft.com/office/drawing/2010/main"/>
              </a:ext>
            </a:extLst>
          </a:blip>
          <a:stretch>
            <a:fillRect/>
          </a:stretch>
        </p:blipFill>
        <p:spPr>
          <a:xfrm>
            <a:off x="6134439" y="1013460"/>
            <a:ext cx="3112770" cy="3116580"/>
          </a:xfrm>
          <a:prstGeom prst="rect">
            <a:avLst/>
          </a:prstGeom>
        </p:spPr>
      </p:pic>
      <p:sp>
        <p:nvSpPr>
          <p:cNvPr id="2" name="Google Shape;212;p40">
            <a:extLst>
              <a:ext uri="{FF2B5EF4-FFF2-40B4-BE49-F238E27FC236}">
                <a16:creationId xmlns:a16="http://schemas.microsoft.com/office/drawing/2014/main" id="{F59765EA-6116-77CD-9F85-AF16CD9289B2}"/>
              </a:ext>
            </a:extLst>
          </p:cNvPr>
          <p:cNvSpPr/>
          <p:nvPr userDrawn="1"/>
        </p:nvSpPr>
        <p:spPr>
          <a:xfrm>
            <a:off x="8300384" y="4791074"/>
            <a:ext cx="289191" cy="352425"/>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 name="Google Shape;213;p40">
            <a:extLst>
              <a:ext uri="{FF2B5EF4-FFF2-40B4-BE49-F238E27FC236}">
                <a16:creationId xmlns:a16="http://schemas.microsoft.com/office/drawing/2014/main" id="{8201FF84-D409-3DEA-EA8D-A7BE9D655D63}"/>
              </a:ext>
            </a:extLst>
          </p:cNvPr>
          <p:cNvSpPr txBox="1"/>
          <p:nvPr userDrawn="1"/>
        </p:nvSpPr>
        <p:spPr>
          <a:xfrm>
            <a:off x="8258194" y="4829967"/>
            <a:ext cx="373568" cy="274637"/>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fld id="{00000000-1234-1234-1234-123412341234}" type="slidenum">
              <a:rPr lang="en-US" sz="900" b="0" i="0" u="none" strike="noStrike" cap="none">
                <a:solidFill>
                  <a:schemeClr val="lt1"/>
                </a:solidFill>
                <a:latin typeface="Arial"/>
                <a:ea typeface="Arial"/>
                <a:cs typeface="Arial"/>
                <a:sym typeface="Arial"/>
              </a:rPr>
              <a:t>‹#›</a:t>
            </a:fld>
            <a:endParaRPr sz="900" b="0" i="0" u="none" strike="noStrike" cap="none" dirty="0">
              <a:solidFill>
                <a:schemeClr val="lt1"/>
              </a:solidFill>
              <a:latin typeface="Arial"/>
              <a:ea typeface="Arial"/>
              <a:cs typeface="Arial"/>
              <a:sym typeface="Arial"/>
            </a:endParaRPr>
          </a:p>
        </p:txBody>
      </p:sp>
      <p:sp>
        <p:nvSpPr>
          <p:cNvPr id="5" name="Google Shape;10;p25">
            <a:extLst>
              <a:ext uri="{FF2B5EF4-FFF2-40B4-BE49-F238E27FC236}">
                <a16:creationId xmlns:a16="http://schemas.microsoft.com/office/drawing/2014/main" id="{4407EA24-3945-1D36-8EFE-AB06D274BCD6}"/>
              </a:ext>
            </a:extLst>
          </p:cNvPr>
          <p:cNvSpPr txBox="1">
            <a:spLocks noGrp="1"/>
          </p:cNvSpPr>
          <p:nvPr>
            <p:ph type="ctrTitle"/>
          </p:nvPr>
        </p:nvSpPr>
        <p:spPr>
          <a:xfrm>
            <a:off x="900000" y="2248584"/>
            <a:ext cx="3935236" cy="646331"/>
          </a:xfrm>
          <a:prstGeom prst="rect">
            <a:avLst/>
          </a:prstGeom>
          <a:noFill/>
          <a:ln>
            <a:noFill/>
          </a:ln>
        </p:spPr>
        <p:txBody>
          <a:bodyPr spcFirstLastPara="1" wrap="square" lIns="0" tIns="0" rIns="0" bIns="0" anchor="ctr" anchorCtr="0">
            <a:spAutoFit/>
          </a:bodyPr>
          <a:lstStyle>
            <a:lvl1pPr lvl="0" algn="l">
              <a:lnSpc>
                <a:spcPct val="100000"/>
              </a:lnSpc>
              <a:spcBef>
                <a:spcPts val="0"/>
              </a:spcBef>
              <a:spcAft>
                <a:spcPts val="0"/>
              </a:spcAft>
              <a:buClr>
                <a:schemeClr val="lt1"/>
              </a:buClr>
              <a:buSzPts val="4200"/>
              <a:buNone/>
              <a:defRPr sz="4200">
                <a:solidFill>
                  <a:schemeClr val="lt1"/>
                </a:solidFill>
              </a:defRPr>
            </a:lvl1pPr>
            <a:lvl2pPr lvl="1" algn="ctr">
              <a:lnSpc>
                <a:spcPct val="100000"/>
              </a:lnSpc>
              <a:spcBef>
                <a:spcPts val="0"/>
              </a:spcBef>
              <a:spcAft>
                <a:spcPts val="0"/>
              </a:spcAft>
              <a:buSzPts val="4200"/>
              <a:buNone/>
              <a:defRPr sz="4200" b="1"/>
            </a:lvl2pPr>
            <a:lvl3pPr lvl="2" algn="ctr">
              <a:lnSpc>
                <a:spcPct val="100000"/>
              </a:lnSpc>
              <a:spcBef>
                <a:spcPts val="0"/>
              </a:spcBef>
              <a:spcAft>
                <a:spcPts val="0"/>
              </a:spcAft>
              <a:buSzPts val="4200"/>
              <a:buNone/>
              <a:defRPr sz="4200" b="1"/>
            </a:lvl3pPr>
            <a:lvl4pPr lvl="3" algn="ctr">
              <a:lnSpc>
                <a:spcPct val="100000"/>
              </a:lnSpc>
              <a:spcBef>
                <a:spcPts val="0"/>
              </a:spcBef>
              <a:spcAft>
                <a:spcPts val="0"/>
              </a:spcAft>
              <a:buSzPts val="4200"/>
              <a:buNone/>
              <a:defRPr sz="4200" b="1"/>
            </a:lvl4pPr>
            <a:lvl5pPr lvl="4" algn="ctr">
              <a:lnSpc>
                <a:spcPct val="100000"/>
              </a:lnSpc>
              <a:spcBef>
                <a:spcPts val="0"/>
              </a:spcBef>
              <a:spcAft>
                <a:spcPts val="0"/>
              </a:spcAft>
              <a:buSzPts val="4200"/>
              <a:buNone/>
              <a:defRPr sz="4200" b="1"/>
            </a:lvl5pPr>
            <a:lvl6pPr lvl="5" algn="ctr">
              <a:lnSpc>
                <a:spcPct val="100000"/>
              </a:lnSpc>
              <a:spcBef>
                <a:spcPts val="0"/>
              </a:spcBef>
              <a:spcAft>
                <a:spcPts val="0"/>
              </a:spcAft>
              <a:buSzPts val="4200"/>
              <a:buNone/>
              <a:defRPr sz="4200" b="1"/>
            </a:lvl6pPr>
            <a:lvl7pPr lvl="6" algn="ctr">
              <a:lnSpc>
                <a:spcPct val="100000"/>
              </a:lnSpc>
              <a:spcBef>
                <a:spcPts val="0"/>
              </a:spcBef>
              <a:spcAft>
                <a:spcPts val="0"/>
              </a:spcAft>
              <a:buSzPts val="4200"/>
              <a:buNone/>
              <a:defRPr sz="4200" b="1"/>
            </a:lvl7pPr>
            <a:lvl8pPr lvl="7" algn="ctr">
              <a:lnSpc>
                <a:spcPct val="100000"/>
              </a:lnSpc>
              <a:spcBef>
                <a:spcPts val="0"/>
              </a:spcBef>
              <a:spcAft>
                <a:spcPts val="0"/>
              </a:spcAft>
              <a:buSzPts val="4200"/>
              <a:buNone/>
              <a:defRPr sz="4200" b="1"/>
            </a:lvl8pPr>
            <a:lvl9pPr lvl="8" algn="ctr">
              <a:lnSpc>
                <a:spcPct val="100000"/>
              </a:lnSpc>
              <a:spcBef>
                <a:spcPts val="0"/>
              </a:spcBef>
              <a:spcAft>
                <a:spcPts val="0"/>
              </a:spcAft>
              <a:buSzPts val="4200"/>
              <a:buNone/>
              <a:defRPr sz="4200" b="1"/>
            </a:lvl9pPr>
          </a:lstStyle>
          <a:p>
            <a:endParaRPr dirty="0"/>
          </a:p>
        </p:txBody>
      </p:sp>
    </p:spTree>
    <p:extLst>
      <p:ext uri="{BB962C8B-B14F-4D97-AF65-F5344CB8AC3E}">
        <p14:creationId xmlns:p14="http://schemas.microsoft.com/office/powerpoint/2010/main" val="1881101451"/>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Page" preserve="1" userDrawn="1">
  <p:cSld name="Category Page Photo">
    <p:bg>
      <p:bgPr>
        <a:blipFill dpi="0" rotWithShape="1">
          <a:blip r:embed="rId2">
            <a:lum/>
          </a:blip>
          <a:srcRect/>
          <a:stretch>
            <a:fillRect/>
          </a:stretch>
        </a:blipFill>
        <a:effectLst/>
      </p:bgPr>
    </p:bg>
    <p:spTree>
      <p:nvGrpSpPr>
        <p:cNvPr id="1" name="Shape 9"/>
        <p:cNvGrpSpPr/>
        <p:nvPr/>
      </p:nvGrpSpPr>
      <p:grpSpPr>
        <a:xfrm>
          <a:off x="0" y="0"/>
          <a:ext cx="0" cy="0"/>
          <a:chOff x="0" y="0"/>
          <a:chExt cx="0" cy="0"/>
        </a:xfrm>
      </p:grpSpPr>
      <p:sp>
        <p:nvSpPr>
          <p:cNvPr id="2" name="Picture Placeholder 1">
            <a:extLst>
              <a:ext uri="{FF2B5EF4-FFF2-40B4-BE49-F238E27FC236}">
                <a16:creationId xmlns:a16="http://schemas.microsoft.com/office/drawing/2014/main" id="{C584E672-F494-528D-B08B-A226565B589C}"/>
              </a:ext>
            </a:extLst>
          </p:cNvPr>
          <p:cNvSpPr>
            <a:spLocks noGrp="1"/>
          </p:cNvSpPr>
          <p:nvPr>
            <p:ph type="pic" sz="quarter" idx="10"/>
          </p:nvPr>
        </p:nvSpPr>
        <p:spPr>
          <a:xfrm>
            <a:off x="5729287" y="0"/>
            <a:ext cx="3414713" cy="5143500"/>
          </a:xfrm>
          <a:custGeom>
            <a:avLst/>
            <a:gdLst>
              <a:gd name="connsiteX0" fmla="*/ 1404652 w 3414713"/>
              <a:gd name="connsiteY0" fmla="*/ 0 h 5143500"/>
              <a:gd name="connsiteX1" fmla="*/ 3414713 w 3414713"/>
              <a:gd name="connsiteY1" fmla="*/ 0 h 5143500"/>
              <a:gd name="connsiteX2" fmla="*/ 3414713 w 3414713"/>
              <a:gd name="connsiteY2" fmla="*/ 5143500 h 5143500"/>
              <a:gd name="connsiteX3" fmla="*/ 1404650 w 3414713"/>
              <a:gd name="connsiteY3" fmla="*/ 5143500 h 5143500"/>
              <a:gd name="connsiteX4" fmla="*/ 1349609 w 3414713"/>
              <a:gd name="connsiteY4" fmla="*/ 5110062 h 5143500"/>
              <a:gd name="connsiteX5" fmla="*/ 0 w 3414713"/>
              <a:gd name="connsiteY5" fmla="*/ 2571751 h 5143500"/>
              <a:gd name="connsiteX6" fmla="*/ 1349609 w 3414713"/>
              <a:gd name="connsiteY6" fmla="*/ 3344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14713" h="5143500">
                <a:moveTo>
                  <a:pt x="1404652" y="0"/>
                </a:moveTo>
                <a:lnTo>
                  <a:pt x="3414713" y="0"/>
                </a:lnTo>
                <a:lnTo>
                  <a:pt x="3414713" y="5143500"/>
                </a:lnTo>
                <a:lnTo>
                  <a:pt x="1404650" y="5143500"/>
                </a:lnTo>
                <a:lnTo>
                  <a:pt x="1349609" y="5110062"/>
                </a:lnTo>
                <a:cubicBezTo>
                  <a:pt x="535351" y="4559960"/>
                  <a:pt x="0" y="3628375"/>
                  <a:pt x="0" y="2571751"/>
                </a:cubicBezTo>
                <a:cubicBezTo>
                  <a:pt x="0" y="1515128"/>
                  <a:pt x="535351" y="583542"/>
                  <a:pt x="1349609" y="33440"/>
                </a:cubicBezTo>
                <a:close/>
              </a:path>
            </a:pathLst>
          </a:custGeom>
          <a:solidFill>
            <a:schemeClr val="bg1">
              <a:lumMod val="85000"/>
            </a:schemeClr>
          </a:solidFill>
          <a:ln>
            <a:noFill/>
          </a:ln>
        </p:spPr>
        <p:txBody>
          <a:bodyPr wrap="square">
            <a:noAutofit/>
          </a:bodyPr>
          <a:lstStyle/>
          <a:p>
            <a:endParaRPr lang="en-US" dirty="0"/>
          </a:p>
        </p:txBody>
      </p:sp>
      <p:sp>
        <p:nvSpPr>
          <p:cNvPr id="3" name="Google Shape;10;p25">
            <a:extLst>
              <a:ext uri="{FF2B5EF4-FFF2-40B4-BE49-F238E27FC236}">
                <a16:creationId xmlns:a16="http://schemas.microsoft.com/office/drawing/2014/main" id="{32393B9E-09BA-F98D-E5E7-AE98F17B8002}"/>
              </a:ext>
            </a:extLst>
          </p:cNvPr>
          <p:cNvSpPr txBox="1">
            <a:spLocks noGrp="1"/>
          </p:cNvSpPr>
          <p:nvPr>
            <p:ph type="ctrTitle"/>
          </p:nvPr>
        </p:nvSpPr>
        <p:spPr>
          <a:xfrm>
            <a:off x="900000" y="2248584"/>
            <a:ext cx="3180164" cy="646331"/>
          </a:xfrm>
          <a:prstGeom prst="rect">
            <a:avLst/>
          </a:prstGeom>
          <a:noFill/>
          <a:ln>
            <a:noFill/>
          </a:ln>
        </p:spPr>
        <p:txBody>
          <a:bodyPr spcFirstLastPara="1" wrap="square" lIns="0" tIns="0" rIns="0" bIns="0" anchor="ctr" anchorCtr="0">
            <a:spAutoFit/>
          </a:bodyPr>
          <a:lstStyle>
            <a:lvl1pPr lvl="0" algn="l">
              <a:lnSpc>
                <a:spcPct val="100000"/>
              </a:lnSpc>
              <a:spcBef>
                <a:spcPts val="0"/>
              </a:spcBef>
              <a:spcAft>
                <a:spcPts val="0"/>
              </a:spcAft>
              <a:buClr>
                <a:schemeClr val="lt1"/>
              </a:buClr>
              <a:buSzPts val="4200"/>
              <a:buNone/>
              <a:defRPr sz="4200">
                <a:solidFill>
                  <a:schemeClr val="lt1"/>
                </a:solidFill>
              </a:defRPr>
            </a:lvl1pPr>
            <a:lvl2pPr lvl="1" algn="ctr">
              <a:lnSpc>
                <a:spcPct val="100000"/>
              </a:lnSpc>
              <a:spcBef>
                <a:spcPts val="0"/>
              </a:spcBef>
              <a:spcAft>
                <a:spcPts val="0"/>
              </a:spcAft>
              <a:buSzPts val="4200"/>
              <a:buNone/>
              <a:defRPr sz="4200" b="1"/>
            </a:lvl2pPr>
            <a:lvl3pPr lvl="2" algn="ctr">
              <a:lnSpc>
                <a:spcPct val="100000"/>
              </a:lnSpc>
              <a:spcBef>
                <a:spcPts val="0"/>
              </a:spcBef>
              <a:spcAft>
                <a:spcPts val="0"/>
              </a:spcAft>
              <a:buSzPts val="4200"/>
              <a:buNone/>
              <a:defRPr sz="4200" b="1"/>
            </a:lvl3pPr>
            <a:lvl4pPr lvl="3" algn="ctr">
              <a:lnSpc>
                <a:spcPct val="100000"/>
              </a:lnSpc>
              <a:spcBef>
                <a:spcPts val="0"/>
              </a:spcBef>
              <a:spcAft>
                <a:spcPts val="0"/>
              </a:spcAft>
              <a:buSzPts val="4200"/>
              <a:buNone/>
              <a:defRPr sz="4200" b="1"/>
            </a:lvl4pPr>
            <a:lvl5pPr lvl="4" algn="ctr">
              <a:lnSpc>
                <a:spcPct val="100000"/>
              </a:lnSpc>
              <a:spcBef>
                <a:spcPts val="0"/>
              </a:spcBef>
              <a:spcAft>
                <a:spcPts val="0"/>
              </a:spcAft>
              <a:buSzPts val="4200"/>
              <a:buNone/>
              <a:defRPr sz="4200" b="1"/>
            </a:lvl5pPr>
            <a:lvl6pPr lvl="5" algn="ctr">
              <a:lnSpc>
                <a:spcPct val="100000"/>
              </a:lnSpc>
              <a:spcBef>
                <a:spcPts val="0"/>
              </a:spcBef>
              <a:spcAft>
                <a:spcPts val="0"/>
              </a:spcAft>
              <a:buSzPts val="4200"/>
              <a:buNone/>
              <a:defRPr sz="4200" b="1"/>
            </a:lvl6pPr>
            <a:lvl7pPr lvl="6" algn="ctr">
              <a:lnSpc>
                <a:spcPct val="100000"/>
              </a:lnSpc>
              <a:spcBef>
                <a:spcPts val="0"/>
              </a:spcBef>
              <a:spcAft>
                <a:spcPts val="0"/>
              </a:spcAft>
              <a:buSzPts val="4200"/>
              <a:buNone/>
              <a:defRPr sz="4200" b="1"/>
            </a:lvl7pPr>
            <a:lvl8pPr lvl="7" algn="ctr">
              <a:lnSpc>
                <a:spcPct val="100000"/>
              </a:lnSpc>
              <a:spcBef>
                <a:spcPts val="0"/>
              </a:spcBef>
              <a:spcAft>
                <a:spcPts val="0"/>
              </a:spcAft>
              <a:buSzPts val="4200"/>
              <a:buNone/>
              <a:defRPr sz="4200" b="1"/>
            </a:lvl8pPr>
            <a:lvl9pPr lvl="8" algn="ctr">
              <a:lnSpc>
                <a:spcPct val="100000"/>
              </a:lnSpc>
              <a:spcBef>
                <a:spcPts val="0"/>
              </a:spcBef>
              <a:spcAft>
                <a:spcPts val="0"/>
              </a:spcAft>
              <a:buSzPts val="4200"/>
              <a:buNone/>
              <a:defRPr sz="4200" b="1"/>
            </a:lvl9pPr>
          </a:lstStyle>
          <a:p>
            <a:endParaRPr dirty="0"/>
          </a:p>
        </p:txBody>
      </p:sp>
    </p:spTree>
    <p:extLst>
      <p:ext uri="{BB962C8B-B14F-4D97-AF65-F5344CB8AC3E}">
        <p14:creationId xmlns:p14="http://schemas.microsoft.com/office/powerpoint/2010/main" val="3445622141"/>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Page" preserve="1" userDrawn="1">
  <p:cSld name="1_Title Page">
    <p:bg>
      <p:bgPr>
        <a:blipFill dpi="0" rotWithShape="1">
          <a:blip r:embed="rId2">
            <a:lum/>
          </a:blip>
          <a:srcRect/>
          <a:stretch>
            <a:fillRect/>
          </a:stretch>
        </a:blipFill>
        <a:effectLst/>
      </p:bgPr>
    </p:bg>
    <p:spTree>
      <p:nvGrpSpPr>
        <p:cNvPr id="1" name="Shape 9"/>
        <p:cNvGrpSpPr/>
        <p:nvPr/>
      </p:nvGrpSpPr>
      <p:grpSpPr>
        <a:xfrm>
          <a:off x="0" y="0"/>
          <a:ext cx="0" cy="0"/>
          <a:chOff x="0" y="0"/>
          <a:chExt cx="0" cy="0"/>
        </a:xfrm>
      </p:grpSpPr>
      <p:sp>
        <p:nvSpPr>
          <p:cNvPr id="8" name="Picture Placeholder 7">
            <a:extLst>
              <a:ext uri="{FF2B5EF4-FFF2-40B4-BE49-F238E27FC236}">
                <a16:creationId xmlns:a16="http://schemas.microsoft.com/office/drawing/2014/main" id="{FAB204F7-D66C-67F0-C560-28E14A7599E3}"/>
              </a:ext>
            </a:extLst>
          </p:cNvPr>
          <p:cNvSpPr>
            <a:spLocks noGrp="1"/>
          </p:cNvSpPr>
          <p:nvPr>
            <p:ph type="pic" sz="quarter" idx="10"/>
          </p:nvPr>
        </p:nvSpPr>
        <p:spPr>
          <a:xfrm>
            <a:off x="6837178" y="-112262"/>
            <a:ext cx="2306822" cy="2306822"/>
          </a:xfrm>
          <a:custGeom>
            <a:avLst/>
            <a:gdLst>
              <a:gd name="connsiteX0" fmla="*/ 1153411 w 2306822"/>
              <a:gd name="connsiteY0" fmla="*/ 0 h 2306822"/>
              <a:gd name="connsiteX1" fmla="*/ 2306822 w 2306822"/>
              <a:gd name="connsiteY1" fmla="*/ 1153411 h 2306822"/>
              <a:gd name="connsiteX2" fmla="*/ 1153411 w 2306822"/>
              <a:gd name="connsiteY2" fmla="*/ 2306822 h 2306822"/>
              <a:gd name="connsiteX3" fmla="*/ 0 w 2306822"/>
              <a:gd name="connsiteY3" fmla="*/ 1153411 h 2306822"/>
              <a:gd name="connsiteX4" fmla="*/ 1153411 w 2306822"/>
              <a:gd name="connsiteY4" fmla="*/ 0 h 23068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6822" h="2306822">
                <a:moveTo>
                  <a:pt x="1153411" y="0"/>
                </a:moveTo>
                <a:cubicBezTo>
                  <a:pt x="1790422" y="0"/>
                  <a:pt x="2306822" y="516400"/>
                  <a:pt x="2306822" y="1153411"/>
                </a:cubicBezTo>
                <a:cubicBezTo>
                  <a:pt x="2306822" y="1790422"/>
                  <a:pt x="1790422" y="2306822"/>
                  <a:pt x="1153411" y="2306822"/>
                </a:cubicBezTo>
                <a:cubicBezTo>
                  <a:pt x="516400" y="2306822"/>
                  <a:pt x="0" y="1790422"/>
                  <a:pt x="0" y="1153411"/>
                </a:cubicBezTo>
                <a:cubicBezTo>
                  <a:pt x="0" y="516400"/>
                  <a:pt x="516400" y="0"/>
                  <a:pt x="1153411" y="0"/>
                </a:cubicBezTo>
                <a:close/>
              </a:path>
            </a:pathLst>
          </a:custGeom>
          <a:solidFill>
            <a:schemeClr val="bg1">
              <a:lumMod val="85000"/>
            </a:schemeClr>
          </a:solidFill>
          <a:ln>
            <a:noFill/>
          </a:ln>
        </p:spPr>
        <p:txBody>
          <a:bodyPr wrap="square">
            <a:noAutofit/>
          </a:bodyPr>
          <a:lstStyle/>
          <a:p>
            <a:endParaRPr lang="en-US"/>
          </a:p>
        </p:txBody>
      </p:sp>
      <p:sp>
        <p:nvSpPr>
          <p:cNvPr id="9" name="Picture Placeholder 8">
            <a:extLst>
              <a:ext uri="{FF2B5EF4-FFF2-40B4-BE49-F238E27FC236}">
                <a16:creationId xmlns:a16="http://schemas.microsoft.com/office/drawing/2014/main" id="{C20ECD28-1918-6C3A-C232-78F69DC15C62}"/>
              </a:ext>
            </a:extLst>
          </p:cNvPr>
          <p:cNvSpPr>
            <a:spLocks noGrp="1"/>
          </p:cNvSpPr>
          <p:nvPr>
            <p:ph type="pic" sz="quarter" idx="11"/>
          </p:nvPr>
        </p:nvSpPr>
        <p:spPr>
          <a:xfrm>
            <a:off x="4572000" y="1418339"/>
            <a:ext cx="2306822" cy="2306822"/>
          </a:xfrm>
          <a:custGeom>
            <a:avLst/>
            <a:gdLst>
              <a:gd name="connsiteX0" fmla="*/ 1153411 w 2306822"/>
              <a:gd name="connsiteY0" fmla="*/ 0 h 2306822"/>
              <a:gd name="connsiteX1" fmla="*/ 2306822 w 2306822"/>
              <a:gd name="connsiteY1" fmla="*/ 1153411 h 2306822"/>
              <a:gd name="connsiteX2" fmla="*/ 1153411 w 2306822"/>
              <a:gd name="connsiteY2" fmla="*/ 2306822 h 2306822"/>
              <a:gd name="connsiteX3" fmla="*/ 0 w 2306822"/>
              <a:gd name="connsiteY3" fmla="*/ 1153411 h 2306822"/>
              <a:gd name="connsiteX4" fmla="*/ 1153411 w 2306822"/>
              <a:gd name="connsiteY4" fmla="*/ 0 h 23068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6822" h="2306822">
                <a:moveTo>
                  <a:pt x="1153411" y="0"/>
                </a:moveTo>
                <a:cubicBezTo>
                  <a:pt x="1790422" y="0"/>
                  <a:pt x="2306822" y="516400"/>
                  <a:pt x="2306822" y="1153411"/>
                </a:cubicBezTo>
                <a:cubicBezTo>
                  <a:pt x="2306822" y="1790422"/>
                  <a:pt x="1790422" y="2306822"/>
                  <a:pt x="1153411" y="2306822"/>
                </a:cubicBezTo>
                <a:cubicBezTo>
                  <a:pt x="516400" y="2306822"/>
                  <a:pt x="0" y="1790422"/>
                  <a:pt x="0" y="1153411"/>
                </a:cubicBezTo>
                <a:cubicBezTo>
                  <a:pt x="0" y="516400"/>
                  <a:pt x="516400" y="0"/>
                  <a:pt x="1153411" y="0"/>
                </a:cubicBezTo>
                <a:close/>
              </a:path>
            </a:pathLst>
          </a:custGeom>
          <a:solidFill>
            <a:schemeClr val="bg1">
              <a:lumMod val="85000"/>
            </a:schemeClr>
          </a:solidFill>
          <a:ln>
            <a:noFill/>
          </a:ln>
        </p:spPr>
        <p:txBody>
          <a:bodyPr wrap="square">
            <a:noAutofit/>
          </a:bodyPr>
          <a:lstStyle/>
          <a:p>
            <a:endParaRPr lang="en-US"/>
          </a:p>
        </p:txBody>
      </p:sp>
      <p:sp>
        <p:nvSpPr>
          <p:cNvPr id="12" name="Picture Placeholder 11">
            <a:extLst>
              <a:ext uri="{FF2B5EF4-FFF2-40B4-BE49-F238E27FC236}">
                <a16:creationId xmlns:a16="http://schemas.microsoft.com/office/drawing/2014/main" id="{4860785D-5D66-47A9-F904-312BC0A4F898}"/>
              </a:ext>
            </a:extLst>
          </p:cNvPr>
          <p:cNvSpPr>
            <a:spLocks noGrp="1"/>
          </p:cNvSpPr>
          <p:nvPr>
            <p:ph type="pic" sz="quarter" idx="12"/>
          </p:nvPr>
        </p:nvSpPr>
        <p:spPr>
          <a:xfrm>
            <a:off x="6100936" y="2943000"/>
            <a:ext cx="2306822" cy="2306822"/>
          </a:xfrm>
          <a:custGeom>
            <a:avLst/>
            <a:gdLst>
              <a:gd name="connsiteX0" fmla="*/ 1153411 w 2306822"/>
              <a:gd name="connsiteY0" fmla="*/ 0 h 2306822"/>
              <a:gd name="connsiteX1" fmla="*/ 2306822 w 2306822"/>
              <a:gd name="connsiteY1" fmla="*/ 1153411 h 2306822"/>
              <a:gd name="connsiteX2" fmla="*/ 1153411 w 2306822"/>
              <a:gd name="connsiteY2" fmla="*/ 2306822 h 2306822"/>
              <a:gd name="connsiteX3" fmla="*/ 0 w 2306822"/>
              <a:gd name="connsiteY3" fmla="*/ 1153411 h 2306822"/>
              <a:gd name="connsiteX4" fmla="*/ 1153411 w 2306822"/>
              <a:gd name="connsiteY4" fmla="*/ 0 h 23068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6822" h="2306822">
                <a:moveTo>
                  <a:pt x="1153411" y="0"/>
                </a:moveTo>
                <a:cubicBezTo>
                  <a:pt x="1790422" y="0"/>
                  <a:pt x="2306822" y="516400"/>
                  <a:pt x="2306822" y="1153411"/>
                </a:cubicBezTo>
                <a:cubicBezTo>
                  <a:pt x="2306822" y="1790422"/>
                  <a:pt x="1790422" y="2306822"/>
                  <a:pt x="1153411" y="2306822"/>
                </a:cubicBezTo>
                <a:cubicBezTo>
                  <a:pt x="516400" y="2306822"/>
                  <a:pt x="0" y="1790422"/>
                  <a:pt x="0" y="1153411"/>
                </a:cubicBezTo>
                <a:cubicBezTo>
                  <a:pt x="0" y="516400"/>
                  <a:pt x="516400" y="0"/>
                  <a:pt x="1153411" y="0"/>
                </a:cubicBezTo>
                <a:close/>
              </a:path>
            </a:pathLst>
          </a:custGeom>
          <a:solidFill>
            <a:schemeClr val="bg1">
              <a:lumMod val="85000"/>
            </a:schemeClr>
          </a:solidFill>
          <a:ln>
            <a:noFill/>
          </a:ln>
        </p:spPr>
        <p:txBody>
          <a:bodyPr wrap="square">
            <a:noAutofit/>
          </a:bodyPr>
          <a:lstStyle/>
          <a:p>
            <a:endParaRPr lang="en-US"/>
          </a:p>
        </p:txBody>
      </p:sp>
      <p:sp>
        <p:nvSpPr>
          <p:cNvPr id="3" name="Google Shape;10;p25">
            <a:extLst>
              <a:ext uri="{FF2B5EF4-FFF2-40B4-BE49-F238E27FC236}">
                <a16:creationId xmlns:a16="http://schemas.microsoft.com/office/drawing/2014/main" id="{937D078C-9496-0591-500E-54646654CC52}"/>
              </a:ext>
            </a:extLst>
          </p:cNvPr>
          <p:cNvSpPr txBox="1">
            <a:spLocks noGrp="1"/>
          </p:cNvSpPr>
          <p:nvPr>
            <p:ph type="ctrTitle"/>
          </p:nvPr>
        </p:nvSpPr>
        <p:spPr>
          <a:xfrm>
            <a:off x="900000" y="2248584"/>
            <a:ext cx="3180164" cy="646331"/>
          </a:xfrm>
          <a:prstGeom prst="rect">
            <a:avLst/>
          </a:prstGeom>
          <a:noFill/>
          <a:ln>
            <a:noFill/>
          </a:ln>
        </p:spPr>
        <p:txBody>
          <a:bodyPr spcFirstLastPara="1" wrap="square" lIns="0" tIns="0" rIns="0" bIns="0" anchor="ctr" anchorCtr="0">
            <a:spAutoFit/>
          </a:bodyPr>
          <a:lstStyle>
            <a:lvl1pPr lvl="0" algn="l">
              <a:lnSpc>
                <a:spcPct val="100000"/>
              </a:lnSpc>
              <a:spcBef>
                <a:spcPts val="0"/>
              </a:spcBef>
              <a:spcAft>
                <a:spcPts val="0"/>
              </a:spcAft>
              <a:buClr>
                <a:schemeClr val="lt1"/>
              </a:buClr>
              <a:buSzPts val="4200"/>
              <a:buNone/>
              <a:defRPr sz="4200">
                <a:solidFill>
                  <a:schemeClr val="lt1"/>
                </a:solidFill>
              </a:defRPr>
            </a:lvl1pPr>
            <a:lvl2pPr lvl="1" algn="ctr">
              <a:lnSpc>
                <a:spcPct val="100000"/>
              </a:lnSpc>
              <a:spcBef>
                <a:spcPts val="0"/>
              </a:spcBef>
              <a:spcAft>
                <a:spcPts val="0"/>
              </a:spcAft>
              <a:buSzPts val="4200"/>
              <a:buNone/>
              <a:defRPr sz="4200" b="1"/>
            </a:lvl2pPr>
            <a:lvl3pPr lvl="2" algn="ctr">
              <a:lnSpc>
                <a:spcPct val="100000"/>
              </a:lnSpc>
              <a:spcBef>
                <a:spcPts val="0"/>
              </a:spcBef>
              <a:spcAft>
                <a:spcPts val="0"/>
              </a:spcAft>
              <a:buSzPts val="4200"/>
              <a:buNone/>
              <a:defRPr sz="4200" b="1"/>
            </a:lvl3pPr>
            <a:lvl4pPr lvl="3" algn="ctr">
              <a:lnSpc>
                <a:spcPct val="100000"/>
              </a:lnSpc>
              <a:spcBef>
                <a:spcPts val="0"/>
              </a:spcBef>
              <a:spcAft>
                <a:spcPts val="0"/>
              </a:spcAft>
              <a:buSzPts val="4200"/>
              <a:buNone/>
              <a:defRPr sz="4200" b="1"/>
            </a:lvl4pPr>
            <a:lvl5pPr lvl="4" algn="ctr">
              <a:lnSpc>
                <a:spcPct val="100000"/>
              </a:lnSpc>
              <a:spcBef>
                <a:spcPts val="0"/>
              </a:spcBef>
              <a:spcAft>
                <a:spcPts val="0"/>
              </a:spcAft>
              <a:buSzPts val="4200"/>
              <a:buNone/>
              <a:defRPr sz="4200" b="1"/>
            </a:lvl5pPr>
            <a:lvl6pPr lvl="5" algn="ctr">
              <a:lnSpc>
                <a:spcPct val="100000"/>
              </a:lnSpc>
              <a:spcBef>
                <a:spcPts val="0"/>
              </a:spcBef>
              <a:spcAft>
                <a:spcPts val="0"/>
              </a:spcAft>
              <a:buSzPts val="4200"/>
              <a:buNone/>
              <a:defRPr sz="4200" b="1"/>
            </a:lvl6pPr>
            <a:lvl7pPr lvl="6" algn="ctr">
              <a:lnSpc>
                <a:spcPct val="100000"/>
              </a:lnSpc>
              <a:spcBef>
                <a:spcPts val="0"/>
              </a:spcBef>
              <a:spcAft>
                <a:spcPts val="0"/>
              </a:spcAft>
              <a:buSzPts val="4200"/>
              <a:buNone/>
              <a:defRPr sz="4200" b="1"/>
            </a:lvl7pPr>
            <a:lvl8pPr lvl="7" algn="ctr">
              <a:lnSpc>
                <a:spcPct val="100000"/>
              </a:lnSpc>
              <a:spcBef>
                <a:spcPts val="0"/>
              </a:spcBef>
              <a:spcAft>
                <a:spcPts val="0"/>
              </a:spcAft>
              <a:buSzPts val="4200"/>
              <a:buNone/>
              <a:defRPr sz="4200" b="1"/>
            </a:lvl8pPr>
            <a:lvl9pPr lvl="8" algn="ctr">
              <a:lnSpc>
                <a:spcPct val="100000"/>
              </a:lnSpc>
              <a:spcBef>
                <a:spcPts val="0"/>
              </a:spcBef>
              <a:spcAft>
                <a:spcPts val="0"/>
              </a:spcAft>
              <a:buSzPts val="4200"/>
              <a:buNone/>
              <a:defRPr sz="4200" b="1"/>
            </a:lvl9pPr>
          </a:lstStyle>
          <a:p>
            <a:endParaRPr dirty="0"/>
          </a:p>
        </p:txBody>
      </p:sp>
    </p:spTree>
    <p:extLst>
      <p:ext uri="{BB962C8B-B14F-4D97-AF65-F5344CB8AC3E}">
        <p14:creationId xmlns:p14="http://schemas.microsoft.com/office/powerpoint/2010/main" val="2882602108"/>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Page" preserve="1" userDrawn="1">
  <p:cSld name="Visual Layout 1">
    <p:bg>
      <p:bgPr>
        <a:gradFill flip="none" rotWithShape="1">
          <a:gsLst>
            <a:gs pos="6000">
              <a:srgbClr val="004D6E"/>
            </a:gs>
            <a:gs pos="48000">
              <a:srgbClr val="022D3F"/>
            </a:gs>
            <a:gs pos="87000">
              <a:srgbClr val="061C28"/>
            </a:gs>
          </a:gsLst>
          <a:path path="circle">
            <a:fillToRect l="50000" t="50000" r="50000" b="50000"/>
          </a:path>
          <a:tileRect/>
        </a:gradFill>
        <a:effectLst/>
      </p:bgPr>
    </p:bg>
    <p:spTree>
      <p:nvGrpSpPr>
        <p:cNvPr id="1" name="Shape 9"/>
        <p:cNvGrpSpPr/>
        <p:nvPr/>
      </p:nvGrpSpPr>
      <p:grpSpPr>
        <a:xfrm>
          <a:off x="0" y="0"/>
          <a:ext cx="0" cy="0"/>
          <a:chOff x="0" y="0"/>
          <a:chExt cx="0" cy="0"/>
        </a:xfrm>
      </p:grpSpPr>
      <p:sp>
        <p:nvSpPr>
          <p:cNvPr id="2" name="Google Shape;212;p40">
            <a:extLst>
              <a:ext uri="{FF2B5EF4-FFF2-40B4-BE49-F238E27FC236}">
                <a16:creationId xmlns:a16="http://schemas.microsoft.com/office/drawing/2014/main" id="{4E2241F4-6BEE-C62F-173B-1ECADBE035B0}"/>
              </a:ext>
            </a:extLst>
          </p:cNvPr>
          <p:cNvSpPr/>
          <p:nvPr userDrawn="1"/>
        </p:nvSpPr>
        <p:spPr>
          <a:xfrm>
            <a:off x="8300384" y="4791074"/>
            <a:ext cx="289191" cy="352425"/>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7" name="Google Shape;213;p40">
            <a:extLst>
              <a:ext uri="{FF2B5EF4-FFF2-40B4-BE49-F238E27FC236}">
                <a16:creationId xmlns:a16="http://schemas.microsoft.com/office/drawing/2014/main" id="{E5901078-58BA-0FA0-B20E-B0D334A8E1DC}"/>
              </a:ext>
            </a:extLst>
          </p:cNvPr>
          <p:cNvSpPr txBox="1"/>
          <p:nvPr userDrawn="1"/>
        </p:nvSpPr>
        <p:spPr>
          <a:xfrm>
            <a:off x="8258194" y="4829967"/>
            <a:ext cx="373568" cy="274637"/>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fld id="{00000000-1234-1234-1234-123412341234}" type="slidenum">
              <a:rPr lang="en-US" sz="900" b="0" i="0" u="none" strike="noStrike" cap="none">
                <a:solidFill>
                  <a:schemeClr val="lt1"/>
                </a:solidFill>
                <a:latin typeface="Arial"/>
                <a:ea typeface="Arial"/>
                <a:cs typeface="Arial"/>
                <a:sym typeface="Arial"/>
              </a:rPr>
              <a:t>‹#›</a:t>
            </a:fld>
            <a:endParaRPr sz="900" b="0" i="0" u="none" strike="noStrike" cap="none" dirty="0">
              <a:solidFill>
                <a:schemeClr val="lt1"/>
              </a:solidFill>
              <a:latin typeface="Arial"/>
              <a:ea typeface="Arial"/>
              <a:cs typeface="Arial"/>
              <a:sym typeface="Arial"/>
            </a:endParaRPr>
          </a:p>
        </p:txBody>
      </p:sp>
      <p:sp>
        <p:nvSpPr>
          <p:cNvPr id="3" name="Google Shape;10;p25">
            <a:extLst>
              <a:ext uri="{FF2B5EF4-FFF2-40B4-BE49-F238E27FC236}">
                <a16:creationId xmlns:a16="http://schemas.microsoft.com/office/drawing/2014/main" id="{10F3783D-2FCC-56A2-2BF9-152426F374C2}"/>
              </a:ext>
            </a:extLst>
          </p:cNvPr>
          <p:cNvSpPr txBox="1">
            <a:spLocks noGrp="1"/>
          </p:cNvSpPr>
          <p:nvPr>
            <p:ph type="ctrTitle"/>
          </p:nvPr>
        </p:nvSpPr>
        <p:spPr>
          <a:xfrm>
            <a:off x="562963" y="469523"/>
            <a:ext cx="8018074" cy="646331"/>
          </a:xfrm>
          <a:prstGeom prst="rect">
            <a:avLst/>
          </a:prstGeom>
          <a:noFill/>
          <a:ln>
            <a:noFill/>
          </a:ln>
        </p:spPr>
        <p:txBody>
          <a:bodyPr spcFirstLastPara="1" wrap="square" lIns="0" tIns="0" rIns="0" bIns="0" anchor="t" anchorCtr="0">
            <a:spAutoFit/>
          </a:bodyPr>
          <a:lstStyle>
            <a:lvl1pPr lvl="0" algn="ctr">
              <a:lnSpc>
                <a:spcPct val="100000"/>
              </a:lnSpc>
              <a:spcBef>
                <a:spcPts val="0"/>
              </a:spcBef>
              <a:spcAft>
                <a:spcPts val="0"/>
              </a:spcAft>
              <a:buClr>
                <a:schemeClr val="lt1"/>
              </a:buClr>
              <a:buSzPts val="4200"/>
              <a:buNone/>
              <a:defRPr sz="4200">
                <a:solidFill>
                  <a:schemeClr val="lt1"/>
                </a:solidFill>
              </a:defRPr>
            </a:lvl1pPr>
            <a:lvl2pPr lvl="1" algn="ctr">
              <a:lnSpc>
                <a:spcPct val="100000"/>
              </a:lnSpc>
              <a:spcBef>
                <a:spcPts val="0"/>
              </a:spcBef>
              <a:spcAft>
                <a:spcPts val="0"/>
              </a:spcAft>
              <a:buSzPts val="4200"/>
              <a:buNone/>
              <a:defRPr sz="4200" b="1"/>
            </a:lvl2pPr>
            <a:lvl3pPr lvl="2" algn="ctr">
              <a:lnSpc>
                <a:spcPct val="100000"/>
              </a:lnSpc>
              <a:spcBef>
                <a:spcPts val="0"/>
              </a:spcBef>
              <a:spcAft>
                <a:spcPts val="0"/>
              </a:spcAft>
              <a:buSzPts val="4200"/>
              <a:buNone/>
              <a:defRPr sz="4200" b="1"/>
            </a:lvl3pPr>
            <a:lvl4pPr lvl="3" algn="ctr">
              <a:lnSpc>
                <a:spcPct val="100000"/>
              </a:lnSpc>
              <a:spcBef>
                <a:spcPts val="0"/>
              </a:spcBef>
              <a:spcAft>
                <a:spcPts val="0"/>
              </a:spcAft>
              <a:buSzPts val="4200"/>
              <a:buNone/>
              <a:defRPr sz="4200" b="1"/>
            </a:lvl4pPr>
            <a:lvl5pPr lvl="4" algn="ctr">
              <a:lnSpc>
                <a:spcPct val="100000"/>
              </a:lnSpc>
              <a:spcBef>
                <a:spcPts val="0"/>
              </a:spcBef>
              <a:spcAft>
                <a:spcPts val="0"/>
              </a:spcAft>
              <a:buSzPts val="4200"/>
              <a:buNone/>
              <a:defRPr sz="4200" b="1"/>
            </a:lvl5pPr>
            <a:lvl6pPr lvl="5" algn="ctr">
              <a:lnSpc>
                <a:spcPct val="100000"/>
              </a:lnSpc>
              <a:spcBef>
                <a:spcPts val="0"/>
              </a:spcBef>
              <a:spcAft>
                <a:spcPts val="0"/>
              </a:spcAft>
              <a:buSzPts val="4200"/>
              <a:buNone/>
              <a:defRPr sz="4200" b="1"/>
            </a:lvl6pPr>
            <a:lvl7pPr lvl="6" algn="ctr">
              <a:lnSpc>
                <a:spcPct val="100000"/>
              </a:lnSpc>
              <a:spcBef>
                <a:spcPts val="0"/>
              </a:spcBef>
              <a:spcAft>
                <a:spcPts val="0"/>
              </a:spcAft>
              <a:buSzPts val="4200"/>
              <a:buNone/>
              <a:defRPr sz="4200" b="1"/>
            </a:lvl7pPr>
            <a:lvl8pPr lvl="7" algn="ctr">
              <a:lnSpc>
                <a:spcPct val="100000"/>
              </a:lnSpc>
              <a:spcBef>
                <a:spcPts val="0"/>
              </a:spcBef>
              <a:spcAft>
                <a:spcPts val="0"/>
              </a:spcAft>
              <a:buSzPts val="4200"/>
              <a:buNone/>
              <a:defRPr sz="4200" b="1"/>
            </a:lvl8pPr>
            <a:lvl9pPr lvl="8" algn="ctr">
              <a:lnSpc>
                <a:spcPct val="100000"/>
              </a:lnSpc>
              <a:spcBef>
                <a:spcPts val="0"/>
              </a:spcBef>
              <a:spcAft>
                <a:spcPts val="0"/>
              </a:spcAft>
              <a:buSzPts val="4200"/>
              <a:buNone/>
              <a:defRPr sz="4200" b="1"/>
            </a:lvl9pPr>
          </a:lstStyle>
          <a:p>
            <a:endParaRPr dirty="0"/>
          </a:p>
        </p:txBody>
      </p:sp>
      <p:sp>
        <p:nvSpPr>
          <p:cNvPr id="4" name="Picture Placeholder 7">
            <a:extLst>
              <a:ext uri="{FF2B5EF4-FFF2-40B4-BE49-F238E27FC236}">
                <a16:creationId xmlns:a16="http://schemas.microsoft.com/office/drawing/2014/main" id="{8E1C0DCB-25AC-A301-44F7-AD479522A853}"/>
              </a:ext>
            </a:extLst>
          </p:cNvPr>
          <p:cNvSpPr>
            <a:spLocks noGrp="1"/>
          </p:cNvSpPr>
          <p:nvPr>
            <p:ph type="pic" sz="quarter" idx="10"/>
          </p:nvPr>
        </p:nvSpPr>
        <p:spPr>
          <a:xfrm>
            <a:off x="562963" y="2367155"/>
            <a:ext cx="2306822" cy="2306822"/>
          </a:xfrm>
          <a:custGeom>
            <a:avLst/>
            <a:gdLst>
              <a:gd name="connsiteX0" fmla="*/ 1153411 w 2306822"/>
              <a:gd name="connsiteY0" fmla="*/ 0 h 2306822"/>
              <a:gd name="connsiteX1" fmla="*/ 2306822 w 2306822"/>
              <a:gd name="connsiteY1" fmla="*/ 1153411 h 2306822"/>
              <a:gd name="connsiteX2" fmla="*/ 1153411 w 2306822"/>
              <a:gd name="connsiteY2" fmla="*/ 2306822 h 2306822"/>
              <a:gd name="connsiteX3" fmla="*/ 0 w 2306822"/>
              <a:gd name="connsiteY3" fmla="*/ 1153411 h 2306822"/>
              <a:gd name="connsiteX4" fmla="*/ 1153411 w 2306822"/>
              <a:gd name="connsiteY4" fmla="*/ 0 h 23068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6822" h="2306822">
                <a:moveTo>
                  <a:pt x="1153411" y="0"/>
                </a:moveTo>
                <a:cubicBezTo>
                  <a:pt x="1790422" y="0"/>
                  <a:pt x="2306822" y="516400"/>
                  <a:pt x="2306822" y="1153411"/>
                </a:cubicBezTo>
                <a:cubicBezTo>
                  <a:pt x="2306822" y="1790422"/>
                  <a:pt x="1790422" y="2306822"/>
                  <a:pt x="1153411" y="2306822"/>
                </a:cubicBezTo>
                <a:cubicBezTo>
                  <a:pt x="516400" y="2306822"/>
                  <a:pt x="0" y="1790422"/>
                  <a:pt x="0" y="1153411"/>
                </a:cubicBezTo>
                <a:cubicBezTo>
                  <a:pt x="0" y="516400"/>
                  <a:pt x="516400" y="0"/>
                  <a:pt x="1153411" y="0"/>
                </a:cubicBezTo>
                <a:close/>
              </a:path>
            </a:pathLst>
          </a:custGeom>
          <a:solidFill>
            <a:schemeClr val="bg1">
              <a:lumMod val="85000"/>
            </a:schemeClr>
          </a:solidFill>
          <a:ln>
            <a:noFill/>
          </a:ln>
        </p:spPr>
        <p:txBody>
          <a:bodyPr wrap="square">
            <a:noAutofit/>
          </a:bodyPr>
          <a:lstStyle/>
          <a:p>
            <a:endParaRPr lang="en-US"/>
          </a:p>
        </p:txBody>
      </p:sp>
      <p:sp>
        <p:nvSpPr>
          <p:cNvPr id="5" name="Picture Placeholder 7">
            <a:extLst>
              <a:ext uri="{FF2B5EF4-FFF2-40B4-BE49-F238E27FC236}">
                <a16:creationId xmlns:a16="http://schemas.microsoft.com/office/drawing/2014/main" id="{24881593-B245-C57D-C5B7-C9997F4A4FAE}"/>
              </a:ext>
            </a:extLst>
          </p:cNvPr>
          <p:cNvSpPr>
            <a:spLocks noGrp="1"/>
          </p:cNvSpPr>
          <p:nvPr>
            <p:ph type="pic" sz="quarter" idx="11"/>
          </p:nvPr>
        </p:nvSpPr>
        <p:spPr>
          <a:xfrm>
            <a:off x="3418589" y="2367155"/>
            <a:ext cx="2306822" cy="2306822"/>
          </a:xfrm>
          <a:custGeom>
            <a:avLst/>
            <a:gdLst>
              <a:gd name="connsiteX0" fmla="*/ 1153411 w 2306822"/>
              <a:gd name="connsiteY0" fmla="*/ 0 h 2306822"/>
              <a:gd name="connsiteX1" fmla="*/ 2306822 w 2306822"/>
              <a:gd name="connsiteY1" fmla="*/ 1153411 h 2306822"/>
              <a:gd name="connsiteX2" fmla="*/ 1153411 w 2306822"/>
              <a:gd name="connsiteY2" fmla="*/ 2306822 h 2306822"/>
              <a:gd name="connsiteX3" fmla="*/ 0 w 2306822"/>
              <a:gd name="connsiteY3" fmla="*/ 1153411 h 2306822"/>
              <a:gd name="connsiteX4" fmla="*/ 1153411 w 2306822"/>
              <a:gd name="connsiteY4" fmla="*/ 0 h 23068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6822" h="2306822">
                <a:moveTo>
                  <a:pt x="1153411" y="0"/>
                </a:moveTo>
                <a:cubicBezTo>
                  <a:pt x="1790422" y="0"/>
                  <a:pt x="2306822" y="516400"/>
                  <a:pt x="2306822" y="1153411"/>
                </a:cubicBezTo>
                <a:cubicBezTo>
                  <a:pt x="2306822" y="1790422"/>
                  <a:pt x="1790422" y="2306822"/>
                  <a:pt x="1153411" y="2306822"/>
                </a:cubicBezTo>
                <a:cubicBezTo>
                  <a:pt x="516400" y="2306822"/>
                  <a:pt x="0" y="1790422"/>
                  <a:pt x="0" y="1153411"/>
                </a:cubicBezTo>
                <a:cubicBezTo>
                  <a:pt x="0" y="516400"/>
                  <a:pt x="516400" y="0"/>
                  <a:pt x="1153411" y="0"/>
                </a:cubicBezTo>
                <a:close/>
              </a:path>
            </a:pathLst>
          </a:custGeom>
          <a:solidFill>
            <a:schemeClr val="bg1">
              <a:lumMod val="85000"/>
            </a:schemeClr>
          </a:solidFill>
          <a:ln>
            <a:noFill/>
          </a:ln>
        </p:spPr>
        <p:txBody>
          <a:bodyPr wrap="square">
            <a:noAutofit/>
          </a:bodyPr>
          <a:lstStyle/>
          <a:p>
            <a:endParaRPr lang="en-US"/>
          </a:p>
        </p:txBody>
      </p:sp>
      <p:sp>
        <p:nvSpPr>
          <p:cNvPr id="6" name="Picture Placeholder 7">
            <a:extLst>
              <a:ext uri="{FF2B5EF4-FFF2-40B4-BE49-F238E27FC236}">
                <a16:creationId xmlns:a16="http://schemas.microsoft.com/office/drawing/2014/main" id="{20A3C928-3525-D029-803C-C29BC29FCAA3}"/>
              </a:ext>
            </a:extLst>
          </p:cNvPr>
          <p:cNvSpPr>
            <a:spLocks noGrp="1"/>
          </p:cNvSpPr>
          <p:nvPr>
            <p:ph type="pic" sz="quarter" idx="12"/>
          </p:nvPr>
        </p:nvSpPr>
        <p:spPr>
          <a:xfrm>
            <a:off x="6274215" y="2367155"/>
            <a:ext cx="2306822" cy="2306822"/>
          </a:xfrm>
          <a:custGeom>
            <a:avLst/>
            <a:gdLst>
              <a:gd name="connsiteX0" fmla="*/ 1153411 w 2306822"/>
              <a:gd name="connsiteY0" fmla="*/ 0 h 2306822"/>
              <a:gd name="connsiteX1" fmla="*/ 2306822 w 2306822"/>
              <a:gd name="connsiteY1" fmla="*/ 1153411 h 2306822"/>
              <a:gd name="connsiteX2" fmla="*/ 1153411 w 2306822"/>
              <a:gd name="connsiteY2" fmla="*/ 2306822 h 2306822"/>
              <a:gd name="connsiteX3" fmla="*/ 0 w 2306822"/>
              <a:gd name="connsiteY3" fmla="*/ 1153411 h 2306822"/>
              <a:gd name="connsiteX4" fmla="*/ 1153411 w 2306822"/>
              <a:gd name="connsiteY4" fmla="*/ 0 h 23068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6822" h="2306822">
                <a:moveTo>
                  <a:pt x="1153411" y="0"/>
                </a:moveTo>
                <a:cubicBezTo>
                  <a:pt x="1790422" y="0"/>
                  <a:pt x="2306822" y="516400"/>
                  <a:pt x="2306822" y="1153411"/>
                </a:cubicBezTo>
                <a:cubicBezTo>
                  <a:pt x="2306822" y="1790422"/>
                  <a:pt x="1790422" y="2306822"/>
                  <a:pt x="1153411" y="2306822"/>
                </a:cubicBezTo>
                <a:cubicBezTo>
                  <a:pt x="516400" y="2306822"/>
                  <a:pt x="0" y="1790422"/>
                  <a:pt x="0" y="1153411"/>
                </a:cubicBezTo>
                <a:cubicBezTo>
                  <a:pt x="0" y="516400"/>
                  <a:pt x="516400" y="0"/>
                  <a:pt x="1153411" y="0"/>
                </a:cubicBezTo>
                <a:close/>
              </a:path>
            </a:pathLst>
          </a:custGeom>
          <a:solidFill>
            <a:schemeClr val="bg1">
              <a:lumMod val="85000"/>
            </a:schemeClr>
          </a:solidFill>
          <a:ln>
            <a:noFill/>
          </a:ln>
        </p:spPr>
        <p:txBody>
          <a:bodyPr wrap="square">
            <a:noAutofit/>
          </a:bodyPr>
          <a:lstStyle/>
          <a:p>
            <a:endParaRPr lang="en-US"/>
          </a:p>
        </p:txBody>
      </p:sp>
      <p:sp>
        <p:nvSpPr>
          <p:cNvPr id="8" name="Google Shape;107;p36">
            <a:extLst>
              <a:ext uri="{FF2B5EF4-FFF2-40B4-BE49-F238E27FC236}">
                <a16:creationId xmlns:a16="http://schemas.microsoft.com/office/drawing/2014/main" id="{C8266EF6-67AE-1FD1-9AF2-9EEC98868210}"/>
              </a:ext>
            </a:extLst>
          </p:cNvPr>
          <p:cNvSpPr txBox="1">
            <a:spLocks noGrp="1"/>
          </p:cNvSpPr>
          <p:nvPr>
            <p:ph type="subTitle" idx="2"/>
          </p:nvPr>
        </p:nvSpPr>
        <p:spPr>
          <a:xfrm>
            <a:off x="562963" y="1556071"/>
            <a:ext cx="8018074" cy="377075"/>
          </a:xfrm>
          <a:prstGeom prst="rect">
            <a:avLst/>
          </a:prstGeom>
          <a:noFill/>
          <a:ln>
            <a:noFill/>
          </a:ln>
        </p:spPr>
        <p:txBody>
          <a:bodyPr spcFirstLastPara="1" wrap="square" lIns="0" tIns="0" rIns="0" bIns="0" anchor="ctr" anchorCtr="0">
            <a:noAutofit/>
          </a:bodyPr>
          <a:lstStyle>
            <a:lvl1pPr marL="0" lvl="0" algn="ctr">
              <a:lnSpc>
                <a:spcPct val="100000"/>
              </a:lnSpc>
              <a:spcBef>
                <a:spcPts val="0"/>
              </a:spcBef>
              <a:spcAft>
                <a:spcPts val="0"/>
              </a:spcAft>
              <a:buSzPts val="1400"/>
              <a:buNone/>
              <a:defRPr sz="1400" b="0" i="0">
                <a:solidFill>
                  <a:schemeClr val="bg1"/>
                </a:solidFill>
              </a:defRPr>
            </a:lvl1pPr>
            <a:lvl2pPr lvl="1" algn="l">
              <a:lnSpc>
                <a:spcPct val="100000"/>
              </a:lnSpc>
              <a:spcBef>
                <a:spcPts val="0"/>
              </a:spcBef>
              <a:spcAft>
                <a:spcPts val="0"/>
              </a:spcAft>
              <a:buSzPts val="1200"/>
              <a:buNone/>
              <a:defRPr/>
            </a:lvl2pPr>
            <a:lvl3pPr lvl="2" algn="l">
              <a:lnSpc>
                <a:spcPct val="100000"/>
              </a:lnSpc>
              <a:spcBef>
                <a:spcPts val="0"/>
              </a:spcBef>
              <a:spcAft>
                <a:spcPts val="0"/>
              </a:spcAft>
              <a:buSzPts val="1200"/>
              <a:buNone/>
              <a:defRPr/>
            </a:lvl3pPr>
            <a:lvl4pPr lvl="3" algn="l">
              <a:lnSpc>
                <a:spcPct val="100000"/>
              </a:lnSpc>
              <a:spcBef>
                <a:spcPts val="0"/>
              </a:spcBef>
              <a:spcAft>
                <a:spcPts val="0"/>
              </a:spcAft>
              <a:buSzPts val="1200"/>
              <a:buNone/>
              <a:defRPr/>
            </a:lvl4pPr>
            <a:lvl5pPr lvl="4" algn="l">
              <a:lnSpc>
                <a:spcPct val="100000"/>
              </a:lnSpc>
              <a:spcBef>
                <a:spcPts val="0"/>
              </a:spcBef>
              <a:spcAft>
                <a:spcPts val="0"/>
              </a:spcAft>
              <a:buSzPts val="1200"/>
              <a:buNone/>
              <a:defRPr/>
            </a:lvl5pPr>
            <a:lvl6pPr lvl="5" algn="l">
              <a:lnSpc>
                <a:spcPct val="100000"/>
              </a:lnSpc>
              <a:spcBef>
                <a:spcPts val="0"/>
              </a:spcBef>
              <a:spcAft>
                <a:spcPts val="0"/>
              </a:spcAft>
              <a:buSzPts val="1200"/>
              <a:buNone/>
              <a:defRPr/>
            </a:lvl6pPr>
            <a:lvl7pPr lvl="6" algn="l">
              <a:lnSpc>
                <a:spcPct val="100000"/>
              </a:lnSpc>
              <a:spcBef>
                <a:spcPts val="0"/>
              </a:spcBef>
              <a:spcAft>
                <a:spcPts val="0"/>
              </a:spcAft>
              <a:buSzPts val="1200"/>
              <a:buNone/>
              <a:defRPr/>
            </a:lvl7pPr>
            <a:lvl8pPr lvl="7" algn="l">
              <a:lnSpc>
                <a:spcPct val="100000"/>
              </a:lnSpc>
              <a:spcBef>
                <a:spcPts val="0"/>
              </a:spcBef>
              <a:spcAft>
                <a:spcPts val="0"/>
              </a:spcAft>
              <a:buSzPts val="1200"/>
              <a:buNone/>
              <a:defRPr/>
            </a:lvl8pPr>
            <a:lvl9pPr lvl="8" algn="l">
              <a:lnSpc>
                <a:spcPct val="100000"/>
              </a:lnSpc>
              <a:spcBef>
                <a:spcPts val="0"/>
              </a:spcBef>
              <a:spcAft>
                <a:spcPts val="0"/>
              </a:spcAft>
              <a:buSzPts val="1200"/>
              <a:buNone/>
              <a:defRPr/>
            </a:lvl9pPr>
          </a:lstStyle>
          <a:p>
            <a:endParaRPr dirty="0"/>
          </a:p>
        </p:txBody>
      </p:sp>
    </p:spTree>
    <p:extLst>
      <p:ext uri="{BB962C8B-B14F-4D97-AF65-F5344CB8AC3E}">
        <p14:creationId xmlns:p14="http://schemas.microsoft.com/office/powerpoint/2010/main" val="2623635996"/>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Page" preserve="1" userDrawn="1">
  <p:cSld name="Visual Layout 2">
    <p:bg>
      <p:bgPr>
        <a:solidFill>
          <a:schemeClr val="accent1"/>
        </a:solidFill>
        <a:effectLst/>
      </p:bgPr>
    </p:bg>
    <p:spTree>
      <p:nvGrpSpPr>
        <p:cNvPr id="1" name="Shape 9"/>
        <p:cNvGrpSpPr/>
        <p:nvPr/>
      </p:nvGrpSpPr>
      <p:grpSpPr>
        <a:xfrm>
          <a:off x="0" y="0"/>
          <a:ext cx="0" cy="0"/>
          <a:chOff x="0" y="0"/>
          <a:chExt cx="0" cy="0"/>
        </a:xfrm>
      </p:grpSpPr>
      <p:sp>
        <p:nvSpPr>
          <p:cNvPr id="2" name="Google Shape;212;p40">
            <a:extLst>
              <a:ext uri="{FF2B5EF4-FFF2-40B4-BE49-F238E27FC236}">
                <a16:creationId xmlns:a16="http://schemas.microsoft.com/office/drawing/2014/main" id="{0685768E-F928-9812-4369-F137E6C6D586}"/>
              </a:ext>
            </a:extLst>
          </p:cNvPr>
          <p:cNvSpPr/>
          <p:nvPr userDrawn="1"/>
        </p:nvSpPr>
        <p:spPr>
          <a:xfrm>
            <a:off x="8300384" y="4791074"/>
            <a:ext cx="289191" cy="352425"/>
          </a:xfrm>
          <a:prstGeom prst="rect">
            <a:avLst/>
          </a:prstGeom>
          <a:solidFill>
            <a:srgbClr val="022D3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 name="Google Shape;213;p40">
            <a:extLst>
              <a:ext uri="{FF2B5EF4-FFF2-40B4-BE49-F238E27FC236}">
                <a16:creationId xmlns:a16="http://schemas.microsoft.com/office/drawing/2014/main" id="{FF76B7F1-6728-55BC-E34A-D07C17518C33}"/>
              </a:ext>
            </a:extLst>
          </p:cNvPr>
          <p:cNvSpPr txBox="1"/>
          <p:nvPr userDrawn="1"/>
        </p:nvSpPr>
        <p:spPr>
          <a:xfrm>
            <a:off x="8258194" y="4829967"/>
            <a:ext cx="373568" cy="274637"/>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fld id="{00000000-1234-1234-1234-123412341234}" type="slidenum">
              <a:rPr lang="en-US" sz="900" b="0" i="0" u="none" strike="noStrike" cap="none">
                <a:solidFill>
                  <a:schemeClr val="lt1"/>
                </a:solidFill>
                <a:latin typeface="Arial"/>
                <a:ea typeface="Arial"/>
                <a:cs typeface="Arial"/>
                <a:sym typeface="Arial"/>
              </a:rPr>
              <a:t>‹#›</a:t>
            </a:fld>
            <a:endParaRPr sz="900" b="0" i="0" u="none" strike="noStrike" cap="none" dirty="0">
              <a:solidFill>
                <a:schemeClr val="lt1"/>
              </a:solidFill>
              <a:latin typeface="Arial"/>
              <a:ea typeface="Arial"/>
              <a:cs typeface="Arial"/>
              <a:sym typeface="Arial"/>
            </a:endParaRPr>
          </a:p>
        </p:txBody>
      </p:sp>
      <p:sp>
        <p:nvSpPr>
          <p:cNvPr id="4" name="Google Shape;10;p25">
            <a:extLst>
              <a:ext uri="{FF2B5EF4-FFF2-40B4-BE49-F238E27FC236}">
                <a16:creationId xmlns:a16="http://schemas.microsoft.com/office/drawing/2014/main" id="{2097A629-B836-1133-0133-068A49752ACF}"/>
              </a:ext>
            </a:extLst>
          </p:cNvPr>
          <p:cNvSpPr txBox="1">
            <a:spLocks noGrp="1"/>
          </p:cNvSpPr>
          <p:nvPr>
            <p:ph type="ctrTitle"/>
          </p:nvPr>
        </p:nvSpPr>
        <p:spPr>
          <a:xfrm>
            <a:off x="827817" y="469523"/>
            <a:ext cx="7472567" cy="553968"/>
          </a:xfrm>
          <a:prstGeom prst="rect">
            <a:avLst/>
          </a:prstGeom>
          <a:noFill/>
          <a:ln>
            <a:noFill/>
          </a:ln>
        </p:spPr>
        <p:txBody>
          <a:bodyPr spcFirstLastPara="1" wrap="square" lIns="91425" tIns="91425" rIns="91425" bIns="91425" anchor="t" anchorCtr="0">
            <a:spAutoFit/>
          </a:bodyPr>
          <a:lstStyle>
            <a:lvl1pPr lvl="0" algn="ctr">
              <a:lnSpc>
                <a:spcPct val="100000"/>
              </a:lnSpc>
              <a:spcBef>
                <a:spcPts val="0"/>
              </a:spcBef>
              <a:spcAft>
                <a:spcPts val="0"/>
              </a:spcAft>
              <a:buClr>
                <a:schemeClr val="lt1"/>
              </a:buClr>
              <a:buSzPts val="4200"/>
              <a:buNone/>
              <a:defRPr sz="2400">
                <a:solidFill>
                  <a:schemeClr val="lt1"/>
                </a:solidFill>
              </a:defRPr>
            </a:lvl1pPr>
            <a:lvl2pPr lvl="1" algn="ctr">
              <a:lnSpc>
                <a:spcPct val="100000"/>
              </a:lnSpc>
              <a:spcBef>
                <a:spcPts val="0"/>
              </a:spcBef>
              <a:spcAft>
                <a:spcPts val="0"/>
              </a:spcAft>
              <a:buSzPts val="4200"/>
              <a:buNone/>
              <a:defRPr sz="4200" b="1"/>
            </a:lvl2pPr>
            <a:lvl3pPr lvl="2" algn="ctr">
              <a:lnSpc>
                <a:spcPct val="100000"/>
              </a:lnSpc>
              <a:spcBef>
                <a:spcPts val="0"/>
              </a:spcBef>
              <a:spcAft>
                <a:spcPts val="0"/>
              </a:spcAft>
              <a:buSzPts val="4200"/>
              <a:buNone/>
              <a:defRPr sz="4200" b="1"/>
            </a:lvl3pPr>
            <a:lvl4pPr lvl="3" algn="ctr">
              <a:lnSpc>
                <a:spcPct val="100000"/>
              </a:lnSpc>
              <a:spcBef>
                <a:spcPts val="0"/>
              </a:spcBef>
              <a:spcAft>
                <a:spcPts val="0"/>
              </a:spcAft>
              <a:buSzPts val="4200"/>
              <a:buNone/>
              <a:defRPr sz="4200" b="1"/>
            </a:lvl4pPr>
            <a:lvl5pPr lvl="4" algn="ctr">
              <a:lnSpc>
                <a:spcPct val="100000"/>
              </a:lnSpc>
              <a:spcBef>
                <a:spcPts val="0"/>
              </a:spcBef>
              <a:spcAft>
                <a:spcPts val="0"/>
              </a:spcAft>
              <a:buSzPts val="4200"/>
              <a:buNone/>
              <a:defRPr sz="4200" b="1"/>
            </a:lvl5pPr>
            <a:lvl6pPr lvl="5" algn="ctr">
              <a:lnSpc>
                <a:spcPct val="100000"/>
              </a:lnSpc>
              <a:spcBef>
                <a:spcPts val="0"/>
              </a:spcBef>
              <a:spcAft>
                <a:spcPts val="0"/>
              </a:spcAft>
              <a:buSzPts val="4200"/>
              <a:buNone/>
              <a:defRPr sz="4200" b="1"/>
            </a:lvl6pPr>
            <a:lvl7pPr lvl="6" algn="ctr">
              <a:lnSpc>
                <a:spcPct val="100000"/>
              </a:lnSpc>
              <a:spcBef>
                <a:spcPts val="0"/>
              </a:spcBef>
              <a:spcAft>
                <a:spcPts val="0"/>
              </a:spcAft>
              <a:buSzPts val="4200"/>
              <a:buNone/>
              <a:defRPr sz="4200" b="1"/>
            </a:lvl7pPr>
            <a:lvl8pPr lvl="7" algn="ctr">
              <a:lnSpc>
                <a:spcPct val="100000"/>
              </a:lnSpc>
              <a:spcBef>
                <a:spcPts val="0"/>
              </a:spcBef>
              <a:spcAft>
                <a:spcPts val="0"/>
              </a:spcAft>
              <a:buSzPts val="4200"/>
              <a:buNone/>
              <a:defRPr sz="4200" b="1"/>
            </a:lvl8pPr>
            <a:lvl9pPr lvl="8" algn="ctr">
              <a:lnSpc>
                <a:spcPct val="100000"/>
              </a:lnSpc>
              <a:spcBef>
                <a:spcPts val="0"/>
              </a:spcBef>
              <a:spcAft>
                <a:spcPts val="0"/>
              </a:spcAft>
              <a:buSzPts val="4200"/>
              <a:buNone/>
              <a:defRPr sz="4200" b="1"/>
            </a:lvl9pPr>
          </a:lstStyle>
          <a:p>
            <a:endParaRPr dirty="0"/>
          </a:p>
        </p:txBody>
      </p:sp>
      <p:sp>
        <p:nvSpPr>
          <p:cNvPr id="12" name="Picture Placeholder 7">
            <a:extLst>
              <a:ext uri="{FF2B5EF4-FFF2-40B4-BE49-F238E27FC236}">
                <a16:creationId xmlns:a16="http://schemas.microsoft.com/office/drawing/2014/main" id="{7BD16766-9708-D693-B1BD-7B3E65B3F591}"/>
              </a:ext>
            </a:extLst>
          </p:cNvPr>
          <p:cNvSpPr>
            <a:spLocks noGrp="1" noChangeAspect="1"/>
          </p:cNvSpPr>
          <p:nvPr>
            <p:ph type="pic" sz="quarter" idx="15"/>
          </p:nvPr>
        </p:nvSpPr>
        <p:spPr>
          <a:xfrm>
            <a:off x="6915695" y="1626799"/>
            <a:ext cx="1439514" cy="1440000"/>
          </a:xfrm>
          <a:custGeom>
            <a:avLst/>
            <a:gdLst>
              <a:gd name="connsiteX0" fmla="*/ 1153411 w 2306822"/>
              <a:gd name="connsiteY0" fmla="*/ 0 h 2306822"/>
              <a:gd name="connsiteX1" fmla="*/ 2306822 w 2306822"/>
              <a:gd name="connsiteY1" fmla="*/ 1153411 h 2306822"/>
              <a:gd name="connsiteX2" fmla="*/ 1153411 w 2306822"/>
              <a:gd name="connsiteY2" fmla="*/ 2306822 h 2306822"/>
              <a:gd name="connsiteX3" fmla="*/ 0 w 2306822"/>
              <a:gd name="connsiteY3" fmla="*/ 1153411 h 2306822"/>
              <a:gd name="connsiteX4" fmla="*/ 1153411 w 2306822"/>
              <a:gd name="connsiteY4" fmla="*/ 0 h 23068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6822" h="2306822">
                <a:moveTo>
                  <a:pt x="1153411" y="0"/>
                </a:moveTo>
                <a:cubicBezTo>
                  <a:pt x="1790422" y="0"/>
                  <a:pt x="2306822" y="516400"/>
                  <a:pt x="2306822" y="1153411"/>
                </a:cubicBezTo>
                <a:cubicBezTo>
                  <a:pt x="2306822" y="1790422"/>
                  <a:pt x="1790422" y="2306822"/>
                  <a:pt x="1153411" y="2306822"/>
                </a:cubicBezTo>
                <a:cubicBezTo>
                  <a:pt x="516400" y="2306822"/>
                  <a:pt x="0" y="1790422"/>
                  <a:pt x="0" y="1153411"/>
                </a:cubicBezTo>
                <a:cubicBezTo>
                  <a:pt x="0" y="516400"/>
                  <a:pt x="516400" y="0"/>
                  <a:pt x="1153411" y="0"/>
                </a:cubicBezTo>
                <a:close/>
              </a:path>
            </a:pathLst>
          </a:custGeom>
          <a:solidFill>
            <a:schemeClr val="bg1">
              <a:lumMod val="85000"/>
            </a:schemeClr>
          </a:solidFill>
          <a:ln>
            <a:noFill/>
          </a:ln>
        </p:spPr>
        <p:txBody>
          <a:bodyPr wrap="square">
            <a:noAutofit/>
          </a:bodyPr>
          <a:lstStyle/>
          <a:p>
            <a:endParaRPr lang="en-US"/>
          </a:p>
        </p:txBody>
      </p:sp>
      <p:sp>
        <p:nvSpPr>
          <p:cNvPr id="13" name="Google Shape;205;p40">
            <a:extLst>
              <a:ext uri="{FF2B5EF4-FFF2-40B4-BE49-F238E27FC236}">
                <a16:creationId xmlns:a16="http://schemas.microsoft.com/office/drawing/2014/main" id="{75E74E0F-1CD3-B124-67D5-D1FD12047814}"/>
              </a:ext>
            </a:extLst>
          </p:cNvPr>
          <p:cNvSpPr txBox="1">
            <a:spLocks noGrp="1"/>
          </p:cNvSpPr>
          <p:nvPr>
            <p:ph type="body" idx="16"/>
          </p:nvPr>
        </p:nvSpPr>
        <p:spPr>
          <a:xfrm>
            <a:off x="6769394" y="3300789"/>
            <a:ext cx="1675419" cy="1193936"/>
          </a:xfrm>
          <a:prstGeom prst="rect">
            <a:avLst/>
          </a:prstGeom>
          <a:noFill/>
          <a:ln>
            <a:noFill/>
          </a:ln>
        </p:spPr>
        <p:txBody>
          <a:bodyPr spcFirstLastPara="1" wrap="square" lIns="91425" tIns="91425" rIns="91425" bIns="91425" anchor="t" anchorCtr="0">
            <a:noAutofit/>
          </a:bodyPr>
          <a:lstStyle>
            <a:lvl1pPr marL="0" lvl="0" indent="-228600" algn="ctr">
              <a:lnSpc>
                <a:spcPct val="125000"/>
              </a:lnSpc>
              <a:spcBef>
                <a:spcPts val="0"/>
              </a:spcBef>
              <a:spcAft>
                <a:spcPts val="0"/>
              </a:spcAft>
              <a:buClr>
                <a:schemeClr val="accent2"/>
              </a:buClr>
              <a:buSzPts val="1200"/>
              <a:buFont typeface="Arial"/>
              <a:buNone/>
              <a:defRPr sz="1000">
                <a:solidFill>
                  <a:schemeClr val="bg1"/>
                </a:solidFill>
                <a:latin typeface="Arial"/>
                <a:ea typeface="Arial"/>
                <a:cs typeface="Arial"/>
                <a:sym typeface="Arial"/>
              </a:defRPr>
            </a:lvl1pPr>
            <a:lvl2pPr marL="914400" lvl="1" indent="-304800" algn="l">
              <a:lnSpc>
                <a:spcPct val="115000"/>
              </a:lnSpc>
              <a:spcBef>
                <a:spcPts val="0"/>
              </a:spcBef>
              <a:spcAft>
                <a:spcPts val="0"/>
              </a:spcAft>
              <a:buClr>
                <a:schemeClr val="accent2"/>
              </a:buClr>
              <a:buSzPts val="1200"/>
              <a:buChar char="●"/>
              <a:defRPr/>
            </a:lvl2pPr>
            <a:lvl3pPr marL="1371600" lvl="2" indent="-304800" algn="l">
              <a:lnSpc>
                <a:spcPct val="115000"/>
              </a:lnSpc>
              <a:spcBef>
                <a:spcPts val="0"/>
              </a:spcBef>
              <a:spcAft>
                <a:spcPts val="0"/>
              </a:spcAft>
              <a:buClr>
                <a:schemeClr val="accent2"/>
              </a:buClr>
              <a:buSzPts val="1200"/>
              <a:buChar char="○"/>
              <a:defRPr/>
            </a:lvl3pPr>
            <a:lvl4pPr marL="1828800" lvl="3" indent="-304800" algn="l">
              <a:lnSpc>
                <a:spcPct val="115000"/>
              </a:lnSpc>
              <a:spcBef>
                <a:spcPts val="0"/>
              </a:spcBef>
              <a:spcAft>
                <a:spcPts val="0"/>
              </a:spcAft>
              <a:buClr>
                <a:schemeClr val="accent2"/>
              </a:buClr>
              <a:buSzPts val="1200"/>
              <a:buChar char="○"/>
              <a:defRPr/>
            </a:lvl4pPr>
            <a:lvl5pPr marL="2286000" lvl="4" indent="-304800" algn="l">
              <a:lnSpc>
                <a:spcPct val="115000"/>
              </a:lnSpc>
              <a:spcBef>
                <a:spcPts val="0"/>
              </a:spcBef>
              <a:spcAft>
                <a:spcPts val="0"/>
              </a:spcAft>
              <a:buClr>
                <a:schemeClr val="accent2"/>
              </a:buClr>
              <a:buSzPts val="1200"/>
              <a:buChar char="○"/>
              <a:defRPr/>
            </a:lvl5pPr>
            <a:lvl6pPr marL="2743200" lvl="5" indent="-304800" algn="l">
              <a:lnSpc>
                <a:spcPct val="115000"/>
              </a:lnSpc>
              <a:spcBef>
                <a:spcPts val="0"/>
              </a:spcBef>
              <a:spcAft>
                <a:spcPts val="0"/>
              </a:spcAft>
              <a:buClr>
                <a:schemeClr val="accent2"/>
              </a:buClr>
              <a:buSzPts val="1200"/>
              <a:buChar char="○"/>
              <a:defRPr/>
            </a:lvl6pPr>
            <a:lvl7pPr marL="3200400" lvl="6" indent="-304800" algn="l">
              <a:lnSpc>
                <a:spcPct val="115000"/>
              </a:lnSpc>
              <a:spcBef>
                <a:spcPts val="0"/>
              </a:spcBef>
              <a:spcAft>
                <a:spcPts val="0"/>
              </a:spcAft>
              <a:buClr>
                <a:schemeClr val="accent2"/>
              </a:buClr>
              <a:buSzPts val="1200"/>
              <a:buChar char="○"/>
              <a:defRPr/>
            </a:lvl7pPr>
            <a:lvl8pPr marL="3657600" lvl="7" indent="-304800" algn="l">
              <a:lnSpc>
                <a:spcPct val="115000"/>
              </a:lnSpc>
              <a:spcBef>
                <a:spcPts val="0"/>
              </a:spcBef>
              <a:spcAft>
                <a:spcPts val="0"/>
              </a:spcAft>
              <a:buClr>
                <a:schemeClr val="accent2"/>
              </a:buClr>
              <a:buSzPts val="1200"/>
              <a:buChar char="○"/>
              <a:defRPr/>
            </a:lvl8pPr>
            <a:lvl9pPr marL="4114800" lvl="8" indent="-304800" algn="l">
              <a:lnSpc>
                <a:spcPct val="115000"/>
              </a:lnSpc>
              <a:spcBef>
                <a:spcPts val="0"/>
              </a:spcBef>
              <a:spcAft>
                <a:spcPts val="0"/>
              </a:spcAft>
              <a:buClr>
                <a:schemeClr val="accent2"/>
              </a:buClr>
              <a:buSzPts val="1200"/>
              <a:buChar char="○"/>
              <a:defRPr/>
            </a:lvl9pPr>
          </a:lstStyle>
          <a:p>
            <a:endParaRPr dirty="0"/>
          </a:p>
        </p:txBody>
      </p:sp>
      <p:sp>
        <p:nvSpPr>
          <p:cNvPr id="7" name="Picture Placeholder 7">
            <a:extLst>
              <a:ext uri="{FF2B5EF4-FFF2-40B4-BE49-F238E27FC236}">
                <a16:creationId xmlns:a16="http://schemas.microsoft.com/office/drawing/2014/main" id="{27044AB7-8DA9-4E57-0DC1-8E5B39964F19}"/>
              </a:ext>
            </a:extLst>
          </p:cNvPr>
          <p:cNvSpPr>
            <a:spLocks noGrp="1" noChangeAspect="1"/>
          </p:cNvSpPr>
          <p:nvPr>
            <p:ph type="pic" sz="quarter" idx="17"/>
          </p:nvPr>
        </p:nvSpPr>
        <p:spPr>
          <a:xfrm>
            <a:off x="4922556" y="1626799"/>
            <a:ext cx="1440279" cy="1440000"/>
          </a:xfrm>
          <a:custGeom>
            <a:avLst/>
            <a:gdLst>
              <a:gd name="connsiteX0" fmla="*/ 1153411 w 2306822"/>
              <a:gd name="connsiteY0" fmla="*/ 0 h 2306822"/>
              <a:gd name="connsiteX1" fmla="*/ 2306822 w 2306822"/>
              <a:gd name="connsiteY1" fmla="*/ 1153411 h 2306822"/>
              <a:gd name="connsiteX2" fmla="*/ 1153411 w 2306822"/>
              <a:gd name="connsiteY2" fmla="*/ 2306822 h 2306822"/>
              <a:gd name="connsiteX3" fmla="*/ 0 w 2306822"/>
              <a:gd name="connsiteY3" fmla="*/ 1153411 h 2306822"/>
              <a:gd name="connsiteX4" fmla="*/ 1153411 w 2306822"/>
              <a:gd name="connsiteY4" fmla="*/ 0 h 23068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6822" h="2306822">
                <a:moveTo>
                  <a:pt x="1153411" y="0"/>
                </a:moveTo>
                <a:cubicBezTo>
                  <a:pt x="1790422" y="0"/>
                  <a:pt x="2306822" y="516400"/>
                  <a:pt x="2306822" y="1153411"/>
                </a:cubicBezTo>
                <a:cubicBezTo>
                  <a:pt x="2306822" y="1790422"/>
                  <a:pt x="1790422" y="2306822"/>
                  <a:pt x="1153411" y="2306822"/>
                </a:cubicBezTo>
                <a:cubicBezTo>
                  <a:pt x="516400" y="2306822"/>
                  <a:pt x="0" y="1790422"/>
                  <a:pt x="0" y="1153411"/>
                </a:cubicBezTo>
                <a:cubicBezTo>
                  <a:pt x="0" y="516400"/>
                  <a:pt x="516400" y="0"/>
                  <a:pt x="1153411" y="0"/>
                </a:cubicBezTo>
                <a:close/>
              </a:path>
            </a:pathLst>
          </a:custGeom>
          <a:solidFill>
            <a:schemeClr val="bg1">
              <a:lumMod val="85000"/>
            </a:schemeClr>
          </a:solidFill>
          <a:ln>
            <a:noFill/>
          </a:ln>
        </p:spPr>
        <p:txBody>
          <a:bodyPr wrap="square">
            <a:noAutofit/>
          </a:bodyPr>
          <a:lstStyle/>
          <a:p>
            <a:endParaRPr lang="en-US"/>
          </a:p>
        </p:txBody>
      </p:sp>
      <p:sp>
        <p:nvSpPr>
          <p:cNvPr id="9" name="Google Shape;205;p40">
            <a:extLst>
              <a:ext uri="{FF2B5EF4-FFF2-40B4-BE49-F238E27FC236}">
                <a16:creationId xmlns:a16="http://schemas.microsoft.com/office/drawing/2014/main" id="{A25725AA-C0FA-0920-8F2D-9D1AF0220319}"/>
              </a:ext>
            </a:extLst>
          </p:cNvPr>
          <p:cNvSpPr txBox="1">
            <a:spLocks noGrp="1"/>
          </p:cNvSpPr>
          <p:nvPr>
            <p:ph type="body" idx="18"/>
          </p:nvPr>
        </p:nvSpPr>
        <p:spPr>
          <a:xfrm>
            <a:off x="4786214" y="3300789"/>
            <a:ext cx="1675419" cy="1193936"/>
          </a:xfrm>
          <a:prstGeom prst="rect">
            <a:avLst/>
          </a:prstGeom>
          <a:noFill/>
          <a:ln>
            <a:noFill/>
          </a:ln>
        </p:spPr>
        <p:txBody>
          <a:bodyPr spcFirstLastPara="1" wrap="square" lIns="91425" tIns="91425" rIns="91425" bIns="91425" anchor="t" anchorCtr="0">
            <a:noAutofit/>
          </a:bodyPr>
          <a:lstStyle>
            <a:lvl1pPr marL="0" lvl="0" indent="-228600" algn="ctr">
              <a:lnSpc>
                <a:spcPct val="125000"/>
              </a:lnSpc>
              <a:spcBef>
                <a:spcPts val="0"/>
              </a:spcBef>
              <a:spcAft>
                <a:spcPts val="0"/>
              </a:spcAft>
              <a:buClr>
                <a:schemeClr val="accent2"/>
              </a:buClr>
              <a:buSzPts val="1200"/>
              <a:buFont typeface="Arial"/>
              <a:buNone/>
              <a:defRPr sz="1000">
                <a:solidFill>
                  <a:schemeClr val="bg1"/>
                </a:solidFill>
                <a:latin typeface="Arial"/>
                <a:ea typeface="Arial"/>
                <a:cs typeface="Arial"/>
                <a:sym typeface="Arial"/>
              </a:defRPr>
            </a:lvl1pPr>
            <a:lvl2pPr marL="914400" lvl="1" indent="-304800" algn="l">
              <a:lnSpc>
                <a:spcPct val="115000"/>
              </a:lnSpc>
              <a:spcBef>
                <a:spcPts val="0"/>
              </a:spcBef>
              <a:spcAft>
                <a:spcPts val="0"/>
              </a:spcAft>
              <a:buClr>
                <a:schemeClr val="accent2"/>
              </a:buClr>
              <a:buSzPts val="1200"/>
              <a:buChar char="●"/>
              <a:defRPr/>
            </a:lvl2pPr>
            <a:lvl3pPr marL="1371600" lvl="2" indent="-304800" algn="l">
              <a:lnSpc>
                <a:spcPct val="115000"/>
              </a:lnSpc>
              <a:spcBef>
                <a:spcPts val="0"/>
              </a:spcBef>
              <a:spcAft>
                <a:spcPts val="0"/>
              </a:spcAft>
              <a:buClr>
                <a:schemeClr val="accent2"/>
              </a:buClr>
              <a:buSzPts val="1200"/>
              <a:buChar char="○"/>
              <a:defRPr/>
            </a:lvl3pPr>
            <a:lvl4pPr marL="1828800" lvl="3" indent="-304800" algn="l">
              <a:lnSpc>
                <a:spcPct val="115000"/>
              </a:lnSpc>
              <a:spcBef>
                <a:spcPts val="0"/>
              </a:spcBef>
              <a:spcAft>
                <a:spcPts val="0"/>
              </a:spcAft>
              <a:buClr>
                <a:schemeClr val="accent2"/>
              </a:buClr>
              <a:buSzPts val="1200"/>
              <a:buChar char="○"/>
              <a:defRPr/>
            </a:lvl4pPr>
            <a:lvl5pPr marL="2286000" lvl="4" indent="-304800" algn="l">
              <a:lnSpc>
                <a:spcPct val="115000"/>
              </a:lnSpc>
              <a:spcBef>
                <a:spcPts val="0"/>
              </a:spcBef>
              <a:spcAft>
                <a:spcPts val="0"/>
              </a:spcAft>
              <a:buClr>
                <a:schemeClr val="accent2"/>
              </a:buClr>
              <a:buSzPts val="1200"/>
              <a:buChar char="○"/>
              <a:defRPr/>
            </a:lvl5pPr>
            <a:lvl6pPr marL="2743200" lvl="5" indent="-304800" algn="l">
              <a:lnSpc>
                <a:spcPct val="115000"/>
              </a:lnSpc>
              <a:spcBef>
                <a:spcPts val="0"/>
              </a:spcBef>
              <a:spcAft>
                <a:spcPts val="0"/>
              </a:spcAft>
              <a:buClr>
                <a:schemeClr val="accent2"/>
              </a:buClr>
              <a:buSzPts val="1200"/>
              <a:buChar char="○"/>
              <a:defRPr/>
            </a:lvl6pPr>
            <a:lvl7pPr marL="3200400" lvl="6" indent="-304800" algn="l">
              <a:lnSpc>
                <a:spcPct val="115000"/>
              </a:lnSpc>
              <a:spcBef>
                <a:spcPts val="0"/>
              </a:spcBef>
              <a:spcAft>
                <a:spcPts val="0"/>
              </a:spcAft>
              <a:buClr>
                <a:schemeClr val="accent2"/>
              </a:buClr>
              <a:buSzPts val="1200"/>
              <a:buChar char="○"/>
              <a:defRPr/>
            </a:lvl7pPr>
            <a:lvl8pPr marL="3657600" lvl="7" indent="-304800" algn="l">
              <a:lnSpc>
                <a:spcPct val="115000"/>
              </a:lnSpc>
              <a:spcBef>
                <a:spcPts val="0"/>
              </a:spcBef>
              <a:spcAft>
                <a:spcPts val="0"/>
              </a:spcAft>
              <a:buClr>
                <a:schemeClr val="accent2"/>
              </a:buClr>
              <a:buSzPts val="1200"/>
              <a:buChar char="○"/>
              <a:defRPr/>
            </a:lvl8pPr>
            <a:lvl9pPr marL="4114800" lvl="8" indent="-304800" algn="l">
              <a:lnSpc>
                <a:spcPct val="115000"/>
              </a:lnSpc>
              <a:spcBef>
                <a:spcPts val="0"/>
              </a:spcBef>
              <a:spcAft>
                <a:spcPts val="0"/>
              </a:spcAft>
              <a:buClr>
                <a:schemeClr val="accent2"/>
              </a:buClr>
              <a:buSzPts val="1200"/>
              <a:buChar char="○"/>
              <a:defRPr/>
            </a:lvl9pPr>
          </a:lstStyle>
          <a:p>
            <a:endParaRPr dirty="0"/>
          </a:p>
        </p:txBody>
      </p:sp>
      <p:sp>
        <p:nvSpPr>
          <p:cNvPr id="11" name="Picture Placeholder 7">
            <a:extLst>
              <a:ext uri="{FF2B5EF4-FFF2-40B4-BE49-F238E27FC236}">
                <a16:creationId xmlns:a16="http://schemas.microsoft.com/office/drawing/2014/main" id="{103A8BE0-8D57-718F-B5B3-8E855C36C3A1}"/>
              </a:ext>
            </a:extLst>
          </p:cNvPr>
          <p:cNvSpPr>
            <a:spLocks noGrp="1" noChangeAspect="1"/>
          </p:cNvSpPr>
          <p:nvPr>
            <p:ph type="pic" sz="quarter" idx="19"/>
          </p:nvPr>
        </p:nvSpPr>
        <p:spPr>
          <a:xfrm>
            <a:off x="2930182" y="1626799"/>
            <a:ext cx="1439514" cy="1440000"/>
          </a:xfrm>
          <a:custGeom>
            <a:avLst/>
            <a:gdLst>
              <a:gd name="connsiteX0" fmla="*/ 1153411 w 2306822"/>
              <a:gd name="connsiteY0" fmla="*/ 0 h 2306822"/>
              <a:gd name="connsiteX1" fmla="*/ 2306822 w 2306822"/>
              <a:gd name="connsiteY1" fmla="*/ 1153411 h 2306822"/>
              <a:gd name="connsiteX2" fmla="*/ 1153411 w 2306822"/>
              <a:gd name="connsiteY2" fmla="*/ 2306822 h 2306822"/>
              <a:gd name="connsiteX3" fmla="*/ 0 w 2306822"/>
              <a:gd name="connsiteY3" fmla="*/ 1153411 h 2306822"/>
              <a:gd name="connsiteX4" fmla="*/ 1153411 w 2306822"/>
              <a:gd name="connsiteY4" fmla="*/ 0 h 23068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6822" h="2306822">
                <a:moveTo>
                  <a:pt x="1153411" y="0"/>
                </a:moveTo>
                <a:cubicBezTo>
                  <a:pt x="1790422" y="0"/>
                  <a:pt x="2306822" y="516400"/>
                  <a:pt x="2306822" y="1153411"/>
                </a:cubicBezTo>
                <a:cubicBezTo>
                  <a:pt x="2306822" y="1790422"/>
                  <a:pt x="1790422" y="2306822"/>
                  <a:pt x="1153411" y="2306822"/>
                </a:cubicBezTo>
                <a:cubicBezTo>
                  <a:pt x="516400" y="2306822"/>
                  <a:pt x="0" y="1790422"/>
                  <a:pt x="0" y="1153411"/>
                </a:cubicBezTo>
                <a:cubicBezTo>
                  <a:pt x="0" y="516400"/>
                  <a:pt x="516400" y="0"/>
                  <a:pt x="1153411" y="0"/>
                </a:cubicBezTo>
                <a:close/>
              </a:path>
            </a:pathLst>
          </a:custGeom>
          <a:solidFill>
            <a:schemeClr val="bg1">
              <a:lumMod val="85000"/>
            </a:schemeClr>
          </a:solidFill>
          <a:ln>
            <a:noFill/>
          </a:ln>
        </p:spPr>
        <p:txBody>
          <a:bodyPr wrap="square">
            <a:noAutofit/>
          </a:bodyPr>
          <a:lstStyle/>
          <a:p>
            <a:endParaRPr lang="en-US"/>
          </a:p>
        </p:txBody>
      </p:sp>
      <p:sp>
        <p:nvSpPr>
          <p:cNvPr id="14" name="Google Shape;205;p40">
            <a:extLst>
              <a:ext uri="{FF2B5EF4-FFF2-40B4-BE49-F238E27FC236}">
                <a16:creationId xmlns:a16="http://schemas.microsoft.com/office/drawing/2014/main" id="{C1856C4A-F644-EEDA-47DC-36A2FD0F5FB5}"/>
              </a:ext>
            </a:extLst>
          </p:cNvPr>
          <p:cNvSpPr txBox="1">
            <a:spLocks noGrp="1"/>
          </p:cNvSpPr>
          <p:nvPr>
            <p:ph type="body" idx="20"/>
          </p:nvPr>
        </p:nvSpPr>
        <p:spPr>
          <a:xfrm>
            <a:off x="2803035" y="3300789"/>
            <a:ext cx="1675419" cy="1193936"/>
          </a:xfrm>
          <a:prstGeom prst="rect">
            <a:avLst/>
          </a:prstGeom>
          <a:noFill/>
          <a:ln>
            <a:noFill/>
          </a:ln>
        </p:spPr>
        <p:txBody>
          <a:bodyPr spcFirstLastPara="1" wrap="square" lIns="91425" tIns="91425" rIns="91425" bIns="91425" anchor="t" anchorCtr="0">
            <a:noAutofit/>
          </a:bodyPr>
          <a:lstStyle>
            <a:lvl1pPr marL="0" lvl="0" indent="-228600" algn="ctr">
              <a:lnSpc>
                <a:spcPct val="125000"/>
              </a:lnSpc>
              <a:spcBef>
                <a:spcPts val="0"/>
              </a:spcBef>
              <a:spcAft>
                <a:spcPts val="0"/>
              </a:spcAft>
              <a:buClr>
                <a:schemeClr val="accent2"/>
              </a:buClr>
              <a:buSzPts val="1200"/>
              <a:buFont typeface="Arial"/>
              <a:buNone/>
              <a:defRPr sz="1000">
                <a:solidFill>
                  <a:schemeClr val="bg1"/>
                </a:solidFill>
                <a:latin typeface="Arial"/>
                <a:ea typeface="Arial"/>
                <a:cs typeface="Arial"/>
                <a:sym typeface="Arial"/>
              </a:defRPr>
            </a:lvl1pPr>
            <a:lvl2pPr marL="914400" lvl="1" indent="-304800" algn="l">
              <a:lnSpc>
                <a:spcPct val="115000"/>
              </a:lnSpc>
              <a:spcBef>
                <a:spcPts val="0"/>
              </a:spcBef>
              <a:spcAft>
                <a:spcPts val="0"/>
              </a:spcAft>
              <a:buClr>
                <a:schemeClr val="accent2"/>
              </a:buClr>
              <a:buSzPts val="1200"/>
              <a:buChar char="●"/>
              <a:defRPr/>
            </a:lvl2pPr>
            <a:lvl3pPr marL="1371600" lvl="2" indent="-304800" algn="l">
              <a:lnSpc>
                <a:spcPct val="115000"/>
              </a:lnSpc>
              <a:spcBef>
                <a:spcPts val="0"/>
              </a:spcBef>
              <a:spcAft>
                <a:spcPts val="0"/>
              </a:spcAft>
              <a:buClr>
                <a:schemeClr val="accent2"/>
              </a:buClr>
              <a:buSzPts val="1200"/>
              <a:buChar char="○"/>
              <a:defRPr/>
            </a:lvl3pPr>
            <a:lvl4pPr marL="1828800" lvl="3" indent="-304800" algn="l">
              <a:lnSpc>
                <a:spcPct val="115000"/>
              </a:lnSpc>
              <a:spcBef>
                <a:spcPts val="0"/>
              </a:spcBef>
              <a:spcAft>
                <a:spcPts val="0"/>
              </a:spcAft>
              <a:buClr>
                <a:schemeClr val="accent2"/>
              </a:buClr>
              <a:buSzPts val="1200"/>
              <a:buChar char="○"/>
              <a:defRPr/>
            </a:lvl4pPr>
            <a:lvl5pPr marL="2286000" lvl="4" indent="-304800" algn="l">
              <a:lnSpc>
                <a:spcPct val="115000"/>
              </a:lnSpc>
              <a:spcBef>
                <a:spcPts val="0"/>
              </a:spcBef>
              <a:spcAft>
                <a:spcPts val="0"/>
              </a:spcAft>
              <a:buClr>
                <a:schemeClr val="accent2"/>
              </a:buClr>
              <a:buSzPts val="1200"/>
              <a:buChar char="○"/>
              <a:defRPr/>
            </a:lvl5pPr>
            <a:lvl6pPr marL="2743200" lvl="5" indent="-304800" algn="l">
              <a:lnSpc>
                <a:spcPct val="115000"/>
              </a:lnSpc>
              <a:spcBef>
                <a:spcPts val="0"/>
              </a:spcBef>
              <a:spcAft>
                <a:spcPts val="0"/>
              </a:spcAft>
              <a:buClr>
                <a:schemeClr val="accent2"/>
              </a:buClr>
              <a:buSzPts val="1200"/>
              <a:buChar char="○"/>
              <a:defRPr/>
            </a:lvl6pPr>
            <a:lvl7pPr marL="3200400" lvl="6" indent="-304800" algn="l">
              <a:lnSpc>
                <a:spcPct val="115000"/>
              </a:lnSpc>
              <a:spcBef>
                <a:spcPts val="0"/>
              </a:spcBef>
              <a:spcAft>
                <a:spcPts val="0"/>
              </a:spcAft>
              <a:buClr>
                <a:schemeClr val="accent2"/>
              </a:buClr>
              <a:buSzPts val="1200"/>
              <a:buChar char="○"/>
              <a:defRPr/>
            </a:lvl7pPr>
            <a:lvl8pPr marL="3657600" lvl="7" indent="-304800" algn="l">
              <a:lnSpc>
                <a:spcPct val="115000"/>
              </a:lnSpc>
              <a:spcBef>
                <a:spcPts val="0"/>
              </a:spcBef>
              <a:spcAft>
                <a:spcPts val="0"/>
              </a:spcAft>
              <a:buClr>
                <a:schemeClr val="accent2"/>
              </a:buClr>
              <a:buSzPts val="1200"/>
              <a:buChar char="○"/>
              <a:defRPr/>
            </a:lvl8pPr>
            <a:lvl9pPr marL="4114800" lvl="8" indent="-304800" algn="l">
              <a:lnSpc>
                <a:spcPct val="115000"/>
              </a:lnSpc>
              <a:spcBef>
                <a:spcPts val="0"/>
              </a:spcBef>
              <a:spcAft>
                <a:spcPts val="0"/>
              </a:spcAft>
              <a:buClr>
                <a:schemeClr val="accent2"/>
              </a:buClr>
              <a:buSzPts val="1200"/>
              <a:buChar char="○"/>
              <a:defRPr/>
            </a:lvl9pPr>
          </a:lstStyle>
          <a:p>
            <a:endParaRPr dirty="0"/>
          </a:p>
        </p:txBody>
      </p:sp>
      <p:sp>
        <p:nvSpPr>
          <p:cNvPr id="15" name="Picture Placeholder 7">
            <a:extLst>
              <a:ext uri="{FF2B5EF4-FFF2-40B4-BE49-F238E27FC236}">
                <a16:creationId xmlns:a16="http://schemas.microsoft.com/office/drawing/2014/main" id="{E902A7E9-B5AA-5749-8D3F-3633F889144F}"/>
              </a:ext>
            </a:extLst>
          </p:cNvPr>
          <p:cNvSpPr>
            <a:spLocks noGrp="1" noChangeAspect="1"/>
          </p:cNvSpPr>
          <p:nvPr>
            <p:ph type="pic" sz="quarter" idx="21"/>
          </p:nvPr>
        </p:nvSpPr>
        <p:spPr>
          <a:xfrm>
            <a:off x="937808" y="1626799"/>
            <a:ext cx="1439514" cy="1440000"/>
          </a:xfrm>
          <a:custGeom>
            <a:avLst/>
            <a:gdLst>
              <a:gd name="connsiteX0" fmla="*/ 1153411 w 2306822"/>
              <a:gd name="connsiteY0" fmla="*/ 0 h 2306822"/>
              <a:gd name="connsiteX1" fmla="*/ 2306822 w 2306822"/>
              <a:gd name="connsiteY1" fmla="*/ 1153411 h 2306822"/>
              <a:gd name="connsiteX2" fmla="*/ 1153411 w 2306822"/>
              <a:gd name="connsiteY2" fmla="*/ 2306822 h 2306822"/>
              <a:gd name="connsiteX3" fmla="*/ 0 w 2306822"/>
              <a:gd name="connsiteY3" fmla="*/ 1153411 h 2306822"/>
              <a:gd name="connsiteX4" fmla="*/ 1153411 w 2306822"/>
              <a:gd name="connsiteY4" fmla="*/ 0 h 23068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6822" h="2306822">
                <a:moveTo>
                  <a:pt x="1153411" y="0"/>
                </a:moveTo>
                <a:cubicBezTo>
                  <a:pt x="1790422" y="0"/>
                  <a:pt x="2306822" y="516400"/>
                  <a:pt x="2306822" y="1153411"/>
                </a:cubicBezTo>
                <a:cubicBezTo>
                  <a:pt x="2306822" y="1790422"/>
                  <a:pt x="1790422" y="2306822"/>
                  <a:pt x="1153411" y="2306822"/>
                </a:cubicBezTo>
                <a:cubicBezTo>
                  <a:pt x="516400" y="2306822"/>
                  <a:pt x="0" y="1790422"/>
                  <a:pt x="0" y="1153411"/>
                </a:cubicBezTo>
                <a:cubicBezTo>
                  <a:pt x="0" y="516400"/>
                  <a:pt x="516400" y="0"/>
                  <a:pt x="1153411" y="0"/>
                </a:cubicBezTo>
                <a:close/>
              </a:path>
            </a:pathLst>
          </a:custGeom>
          <a:solidFill>
            <a:schemeClr val="bg1">
              <a:lumMod val="85000"/>
            </a:schemeClr>
          </a:solidFill>
          <a:ln>
            <a:noFill/>
          </a:ln>
        </p:spPr>
        <p:txBody>
          <a:bodyPr wrap="square">
            <a:noAutofit/>
          </a:bodyPr>
          <a:lstStyle/>
          <a:p>
            <a:endParaRPr lang="en-US" dirty="0"/>
          </a:p>
        </p:txBody>
      </p:sp>
      <p:sp>
        <p:nvSpPr>
          <p:cNvPr id="19" name="Google Shape;205;p40">
            <a:extLst>
              <a:ext uri="{FF2B5EF4-FFF2-40B4-BE49-F238E27FC236}">
                <a16:creationId xmlns:a16="http://schemas.microsoft.com/office/drawing/2014/main" id="{43C327D0-1CE0-3B6A-390C-FB1922D67E5D}"/>
              </a:ext>
            </a:extLst>
          </p:cNvPr>
          <p:cNvSpPr txBox="1">
            <a:spLocks noGrp="1"/>
          </p:cNvSpPr>
          <p:nvPr>
            <p:ph type="body" idx="22"/>
          </p:nvPr>
        </p:nvSpPr>
        <p:spPr>
          <a:xfrm>
            <a:off x="819856" y="3300789"/>
            <a:ext cx="1675419" cy="1193936"/>
          </a:xfrm>
          <a:prstGeom prst="rect">
            <a:avLst/>
          </a:prstGeom>
          <a:noFill/>
          <a:ln>
            <a:noFill/>
          </a:ln>
        </p:spPr>
        <p:txBody>
          <a:bodyPr spcFirstLastPara="1" wrap="square" lIns="91425" tIns="91425" rIns="91425" bIns="91425" anchor="t" anchorCtr="0">
            <a:noAutofit/>
          </a:bodyPr>
          <a:lstStyle>
            <a:lvl1pPr marL="0" lvl="0" indent="-228600" algn="ctr">
              <a:lnSpc>
                <a:spcPct val="125000"/>
              </a:lnSpc>
              <a:spcBef>
                <a:spcPts val="0"/>
              </a:spcBef>
              <a:spcAft>
                <a:spcPts val="0"/>
              </a:spcAft>
              <a:buClr>
                <a:schemeClr val="accent2"/>
              </a:buClr>
              <a:buSzPts val="1200"/>
              <a:buFont typeface="Arial"/>
              <a:buNone/>
              <a:defRPr sz="1000">
                <a:solidFill>
                  <a:schemeClr val="bg1"/>
                </a:solidFill>
                <a:latin typeface="Arial"/>
                <a:ea typeface="Arial"/>
                <a:cs typeface="Arial"/>
                <a:sym typeface="Arial"/>
              </a:defRPr>
            </a:lvl1pPr>
            <a:lvl2pPr marL="914400" lvl="1" indent="-304800" algn="l">
              <a:lnSpc>
                <a:spcPct val="115000"/>
              </a:lnSpc>
              <a:spcBef>
                <a:spcPts val="0"/>
              </a:spcBef>
              <a:spcAft>
                <a:spcPts val="0"/>
              </a:spcAft>
              <a:buClr>
                <a:schemeClr val="accent2"/>
              </a:buClr>
              <a:buSzPts val="1200"/>
              <a:buChar char="●"/>
              <a:defRPr/>
            </a:lvl2pPr>
            <a:lvl3pPr marL="1371600" lvl="2" indent="-304800" algn="l">
              <a:lnSpc>
                <a:spcPct val="115000"/>
              </a:lnSpc>
              <a:spcBef>
                <a:spcPts val="0"/>
              </a:spcBef>
              <a:spcAft>
                <a:spcPts val="0"/>
              </a:spcAft>
              <a:buClr>
                <a:schemeClr val="accent2"/>
              </a:buClr>
              <a:buSzPts val="1200"/>
              <a:buChar char="○"/>
              <a:defRPr/>
            </a:lvl3pPr>
            <a:lvl4pPr marL="1828800" lvl="3" indent="-304800" algn="l">
              <a:lnSpc>
                <a:spcPct val="115000"/>
              </a:lnSpc>
              <a:spcBef>
                <a:spcPts val="0"/>
              </a:spcBef>
              <a:spcAft>
                <a:spcPts val="0"/>
              </a:spcAft>
              <a:buClr>
                <a:schemeClr val="accent2"/>
              </a:buClr>
              <a:buSzPts val="1200"/>
              <a:buChar char="○"/>
              <a:defRPr/>
            </a:lvl4pPr>
            <a:lvl5pPr marL="2286000" lvl="4" indent="-304800" algn="l">
              <a:lnSpc>
                <a:spcPct val="115000"/>
              </a:lnSpc>
              <a:spcBef>
                <a:spcPts val="0"/>
              </a:spcBef>
              <a:spcAft>
                <a:spcPts val="0"/>
              </a:spcAft>
              <a:buClr>
                <a:schemeClr val="accent2"/>
              </a:buClr>
              <a:buSzPts val="1200"/>
              <a:buChar char="○"/>
              <a:defRPr/>
            </a:lvl5pPr>
            <a:lvl6pPr marL="2743200" lvl="5" indent="-304800" algn="l">
              <a:lnSpc>
                <a:spcPct val="115000"/>
              </a:lnSpc>
              <a:spcBef>
                <a:spcPts val="0"/>
              </a:spcBef>
              <a:spcAft>
                <a:spcPts val="0"/>
              </a:spcAft>
              <a:buClr>
                <a:schemeClr val="accent2"/>
              </a:buClr>
              <a:buSzPts val="1200"/>
              <a:buChar char="○"/>
              <a:defRPr/>
            </a:lvl6pPr>
            <a:lvl7pPr marL="3200400" lvl="6" indent="-304800" algn="l">
              <a:lnSpc>
                <a:spcPct val="115000"/>
              </a:lnSpc>
              <a:spcBef>
                <a:spcPts val="0"/>
              </a:spcBef>
              <a:spcAft>
                <a:spcPts val="0"/>
              </a:spcAft>
              <a:buClr>
                <a:schemeClr val="accent2"/>
              </a:buClr>
              <a:buSzPts val="1200"/>
              <a:buChar char="○"/>
              <a:defRPr/>
            </a:lvl7pPr>
            <a:lvl8pPr marL="3657600" lvl="7" indent="-304800" algn="l">
              <a:lnSpc>
                <a:spcPct val="115000"/>
              </a:lnSpc>
              <a:spcBef>
                <a:spcPts val="0"/>
              </a:spcBef>
              <a:spcAft>
                <a:spcPts val="0"/>
              </a:spcAft>
              <a:buClr>
                <a:schemeClr val="accent2"/>
              </a:buClr>
              <a:buSzPts val="1200"/>
              <a:buChar char="○"/>
              <a:defRPr/>
            </a:lvl8pPr>
            <a:lvl9pPr marL="4114800" lvl="8" indent="-304800" algn="l">
              <a:lnSpc>
                <a:spcPct val="115000"/>
              </a:lnSpc>
              <a:spcBef>
                <a:spcPts val="0"/>
              </a:spcBef>
              <a:spcAft>
                <a:spcPts val="0"/>
              </a:spcAft>
              <a:buClr>
                <a:schemeClr val="accent2"/>
              </a:buClr>
              <a:buSzPts val="1200"/>
              <a:buChar char="○"/>
              <a:defRPr/>
            </a:lvl9pPr>
          </a:lstStyle>
          <a:p>
            <a:endParaRPr dirty="0"/>
          </a:p>
        </p:txBody>
      </p:sp>
    </p:spTree>
    <p:extLst>
      <p:ext uri="{BB962C8B-B14F-4D97-AF65-F5344CB8AC3E}">
        <p14:creationId xmlns:p14="http://schemas.microsoft.com/office/powerpoint/2010/main" val="31603294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Page" preserve="1" userDrawn="1">
  <p:cSld name="1_Title Page">
    <p:bg>
      <p:bgPr>
        <a:solidFill>
          <a:schemeClr val="bg1"/>
        </a:solidFill>
        <a:effectLst/>
      </p:bgPr>
    </p:bg>
    <p:spTree>
      <p:nvGrpSpPr>
        <p:cNvPr id="1" name="Shape 9"/>
        <p:cNvGrpSpPr/>
        <p:nvPr/>
      </p:nvGrpSpPr>
      <p:grpSpPr>
        <a:xfrm>
          <a:off x="0" y="0"/>
          <a:ext cx="0" cy="0"/>
          <a:chOff x="0" y="0"/>
          <a:chExt cx="0" cy="0"/>
        </a:xfrm>
      </p:grpSpPr>
      <p:sp>
        <p:nvSpPr>
          <p:cNvPr id="2" name="Google Shape;212;p40">
            <a:extLst>
              <a:ext uri="{FF2B5EF4-FFF2-40B4-BE49-F238E27FC236}">
                <a16:creationId xmlns:a16="http://schemas.microsoft.com/office/drawing/2014/main" id="{0685768E-F928-9812-4369-F137E6C6D586}"/>
              </a:ext>
            </a:extLst>
          </p:cNvPr>
          <p:cNvSpPr/>
          <p:nvPr userDrawn="1"/>
        </p:nvSpPr>
        <p:spPr>
          <a:xfrm>
            <a:off x="8300384" y="4791074"/>
            <a:ext cx="289191" cy="352425"/>
          </a:xfrm>
          <a:prstGeom prst="rect">
            <a:avLst/>
          </a:prstGeom>
          <a:solidFill>
            <a:srgbClr val="022D3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 name="Google Shape;213;p40">
            <a:extLst>
              <a:ext uri="{FF2B5EF4-FFF2-40B4-BE49-F238E27FC236}">
                <a16:creationId xmlns:a16="http://schemas.microsoft.com/office/drawing/2014/main" id="{FF76B7F1-6728-55BC-E34A-D07C17518C33}"/>
              </a:ext>
            </a:extLst>
          </p:cNvPr>
          <p:cNvSpPr txBox="1"/>
          <p:nvPr userDrawn="1"/>
        </p:nvSpPr>
        <p:spPr>
          <a:xfrm>
            <a:off x="8258194" y="4829967"/>
            <a:ext cx="373568" cy="274637"/>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fld id="{00000000-1234-1234-1234-123412341234}" type="slidenum">
              <a:rPr lang="en-US" sz="900" b="0" i="0" u="none" strike="noStrike" cap="none">
                <a:solidFill>
                  <a:schemeClr val="lt1"/>
                </a:solidFill>
                <a:latin typeface="Arial"/>
                <a:ea typeface="Arial"/>
                <a:cs typeface="Arial"/>
                <a:sym typeface="Arial"/>
              </a:rPr>
              <a:t>‹#›</a:t>
            </a:fld>
            <a:endParaRPr sz="900" b="0" i="0" u="none" strike="noStrike" cap="none" dirty="0">
              <a:solidFill>
                <a:schemeClr val="lt1"/>
              </a:solidFill>
              <a:latin typeface="Arial"/>
              <a:ea typeface="Arial"/>
              <a:cs typeface="Arial"/>
              <a:sym typeface="Arial"/>
            </a:endParaRPr>
          </a:p>
        </p:txBody>
      </p:sp>
      <p:sp>
        <p:nvSpPr>
          <p:cNvPr id="4" name="Google Shape;10;p25">
            <a:extLst>
              <a:ext uri="{FF2B5EF4-FFF2-40B4-BE49-F238E27FC236}">
                <a16:creationId xmlns:a16="http://schemas.microsoft.com/office/drawing/2014/main" id="{2097A629-B836-1133-0133-068A49752ACF}"/>
              </a:ext>
            </a:extLst>
          </p:cNvPr>
          <p:cNvSpPr txBox="1">
            <a:spLocks noGrp="1"/>
          </p:cNvSpPr>
          <p:nvPr>
            <p:ph type="ctrTitle"/>
          </p:nvPr>
        </p:nvSpPr>
        <p:spPr>
          <a:xfrm>
            <a:off x="827817" y="469523"/>
            <a:ext cx="7472567" cy="553968"/>
          </a:xfrm>
          <a:prstGeom prst="rect">
            <a:avLst/>
          </a:prstGeom>
          <a:noFill/>
          <a:ln>
            <a:noFill/>
          </a:ln>
        </p:spPr>
        <p:txBody>
          <a:bodyPr spcFirstLastPara="1" wrap="square" lIns="91425" tIns="91425" rIns="91425" bIns="91425" anchor="t" anchorCtr="0">
            <a:spAutoFit/>
          </a:bodyPr>
          <a:lstStyle>
            <a:lvl1pPr lvl="0" algn="ctr">
              <a:lnSpc>
                <a:spcPct val="100000"/>
              </a:lnSpc>
              <a:spcBef>
                <a:spcPts val="0"/>
              </a:spcBef>
              <a:spcAft>
                <a:spcPts val="0"/>
              </a:spcAft>
              <a:buClr>
                <a:schemeClr val="lt1"/>
              </a:buClr>
              <a:buSzPts val="4200"/>
              <a:buNone/>
              <a:defRPr sz="2400">
                <a:solidFill>
                  <a:schemeClr val="tx1"/>
                </a:solidFill>
              </a:defRPr>
            </a:lvl1pPr>
            <a:lvl2pPr lvl="1" algn="ctr">
              <a:lnSpc>
                <a:spcPct val="100000"/>
              </a:lnSpc>
              <a:spcBef>
                <a:spcPts val="0"/>
              </a:spcBef>
              <a:spcAft>
                <a:spcPts val="0"/>
              </a:spcAft>
              <a:buSzPts val="4200"/>
              <a:buNone/>
              <a:defRPr sz="4200" b="1"/>
            </a:lvl2pPr>
            <a:lvl3pPr lvl="2" algn="ctr">
              <a:lnSpc>
                <a:spcPct val="100000"/>
              </a:lnSpc>
              <a:spcBef>
                <a:spcPts val="0"/>
              </a:spcBef>
              <a:spcAft>
                <a:spcPts val="0"/>
              </a:spcAft>
              <a:buSzPts val="4200"/>
              <a:buNone/>
              <a:defRPr sz="4200" b="1"/>
            </a:lvl3pPr>
            <a:lvl4pPr lvl="3" algn="ctr">
              <a:lnSpc>
                <a:spcPct val="100000"/>
              </a:lnSpc>
              <a:spcBef>
                <a:spcPts val="0"/>
              </a:spcBef>
              <a:spcAft>
                <a:spcPts val="0"/>
              </a:spcAft>
              <a:buSzPts val="4200"/>
              <a:buNone/>
              <a:defRPr sz="4200" b="1"/>
            </a:lvl4pPr>
            <a:lvl5pPr lvl="4" algn="ctr">
              <a:lnSpc>
                <a:spcPct val="100000"/>
              </a:lnSpc>
              <a:spcBef>
                <a:spcPts val="0"/>
              </a:spcBef>
              <a:spcAft>
                <a:spcPts val="0"/>
              </a:spcAft>
              <a:buSzPts val="4200"/>
              <a:buNone/>
              <a:defRPr sz="4200" b="1"/>
            </a:lvl5pPr>
            <a:lvl6pPr lvl="5" algn="ctr">
              <a:lnSpc>
                <a:spcPct val="100000"/>
              </a:lnSpc>
              <a:spcBef>
                <a:spcPts val="0"/>
              </a:spcBef>
              <a:spcAft>
                <a:spcPts val="0"/>
              </a:spcAft>
              <a:buSzPts val="4200"/>
              <a:buNone/>
              <a:defRPr sz="4200" b="1"/>
            </a:lvl6pPr>
            <a:lvl7pPr lvl="6" algn="ctr">
              <a:lnSpc>
                <a:spcPct val="100000"/>
              </a:lnSpc>
              <a:spcBef>
                <a:spcPts val="0"/>
              </a:spcBef>
              <a:spcAft>
                <a:spcPts val="0"/>
              </a:spcAft>
              <a:buSzPts val="4200"/>
              <a:buNone/>
              <a:defRPr sz="4200" b="1"/>
            </a:lvl7pPr>
            <a:lvl8pPr lvl="7" algn="ctr">
              <a:lnSpc>
                <a:spcPct val="100000"/>
              </a:lnSpc>
              <a:spcBef>
                <a:spcPts val="0"/>
              </a:spcBef>
              <a:spcAft>
                <a:spcPts val="0"/>
              </a:spcAft>
              <a:buSzPts val="4200"/>
              <a:buNone/>
              <a:defRPr sz="4200" b="1"/>
            </a:lvl8pPr>
            <a:lvl9pPr lvl="8" algn="ctr">
              <a:lnSpc>
                <a:spcPct val="100000"/>
              </a:lnSpc>
              <a:spcBef>
                <a:spcPts val="0"/>
              </a:spcBef>
              <a:spcAft>
                <a:spcPts val="0"/>
              </a:spcAft>
              <a:buSzPts val="4200"/>
              <a:buNone/>
              <a:defRPr sz="4200" b="1"/>
            </a:lvl9pPr>
          </a:lstStyle>
          <a:p>
            <a:endParaRPr dirty="0"/>
          </a:p>
        </p:txBody>
      </p:sp>
      <p:sp>
        <p:nvSpPr>
          <p:cNvPr id="12" name="Picture Placeholder 7">
            <a:extLst>
              <a:ext uri="{FF2B5EF4-FFF2-40B4-BE49-F238E27FC236}">
                <a16:creationId xmlns:a16="http://schemas.microsoft.com/office/drawing/2014/main" id="{7BD16766-9708-D693-B1BD-7B3E65B3F591}"/>
              </a:ext>
            </a:extLst>
          </p:cNvPr>
          <p:cNvSpPr>
            <a:spLocks noGrp="1" noChangeAspect="1"/>
          </p:cNvSpPr>
          <p:nvPr>
            <p:ph type="pic" sz="quarter" idx="15"/>
          </p:nvPr>
        </p:nvSpPr>
        <p:spPr>
          <a:xfrm>
            <a:off x="6915695" y="1626799"/>
            <a:ext cx="1439514" cy="1440000"/>
          </a:xfrm>
          <a:custGeom>
            <a:avLst/>
            <a:gdLst>
              <a:gd name="connsiteX0" fmla="*/ 1153411 w 2306822"/>
              <a:gd name="connsiteY0" fmla="*/ 0 h 2306822"/>
              <a:gd name="connsiteX1" fmla="*/ 2306822 w 2306822"/>
              <a:gd name="connsiteY1" fmla="*/ 1153411 h 2306822"/>
              <a:gd name="connsiteX2" fmla="*/ 1153411 w 2306822"/>
              <a:gd name="connsiteY2" fmla="*/ 2306822 h 2306822"/>
              <a:gd name="connsiteX3" fmla="*/ 0 w 2306822"/>
              <a:gd name="connsiteY3" fmla="*/ 1153411 h 2306822"/>
              <a:gd name="connsiteX4" fmla="*/ 1153411 w 2306822"/>
              <a:gd name="connsiteY4" fmla="*/ 0 h 23068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6822" h="2306822">
                <a:moveTo>
                  <a:pt x="1153411" y="0"/>
                </a:moveTo>
                <a:cubicBezTo>
                  <a:pt x="1790422" y="0"/>
                  <a:pt x="2306822" y="516400"/>
                  <a:pt x="2306822" y="1153411"/>
                </a:cubicBezTo>
                <a:cubicBezTo>
                  <a:pt x="2306822" y="1790422"/>
                  <a:pt x="1790422" y="2306822"/>
                  <a:pt x="1153411" y="2306822"/>
                </a:cubicBezTo>
                <a:cubicBezTo>
                  <a:pt x="516400" y="2306822"/>
                  <a:pt x="0" y="1790422"/>
                  <a:pt x="0" y="1153411"/>
                </a:cubicBezTo>
                <a:cubicBezTo>
                  <a:pt x="0" y="516400"/>
                  <a:pt x="516400" y="0"/>
                  <a:pt x="1153411" y="0"/>
                </a:cubicBezTo>
                <a:close/>
              </a:path>
            </a:pathLst>
          </a:custGeom>
          <a:solidFill>
            <a:schemeClr val="bg1">
              <a:lumMod val="85000"/>
            </a:schemeClr>
          </a:solidFill>
          <a:ln>
            <a:noFill/>
          </a:ln>
        </p:spPr>
        <p:txBody>
          <a:bodyPr wrap="square">
            <a:noAutofit/>
          </a:bodyPr>
          <a:lstStyle/>
          <a:p>
            <a:endParaRPr lang="en-US"/>
          </a:p>
        </p:txBody>
      </p:sp>
      <p:sp>
        <p:nvSpPr>
          <p:cNvPr id="13" name="Google Shape;205;p40">
            <a:extLst>
              <a:ext uri="{FF2B5EF4-FFF2-40B4-BE49-F238E27FC236}">
                <a16:creationId xmlns:a16="http://schemas.microsoft.com/office/drawing/2014/main" id="{75E74E0F-1CD3-B124-67D5-D1FD12047814}"/>
              </a:ext>
            </a:extLst>
          </p:cNvPr>
          <p:cNvSpPr txBox="1">
            <a:spLocks noGrp="1"/>
          </p:cNvSpPr>
          <p:nvPr>
            <p:ph type="body" idx="16"/>
          </p:nvPr>
        </p:nvSpPr>
        <p:spPr>
          <a:xfrm>
            <a:off x="6769394" y="3300789"/>
            <a:ext cx="1675419" cy="1193936"/>
          </a:xfrm>
          <a:prstGeom prst="rect">
            <a:avLst/>
          </a:prstGeom>
          <a:noFill/>
          <a:ln>
            <a:noFill/>
          </a:ln>
        </p:spPr>
        <p:txBody>
          <a:bodyPr spcFirstLastPara="1" wrap="square" lIns="91425" tIns="91425" rIns="91425" bIns="91425" anchor="t" anchorCtr="0">
            <a:noAutofit/>
          </a:bodyPr>
          <a:lstStyle>
            <a:lvl1pPr marL="0" lvl="0" indent="-228600" algn="ctr">
              <a:lnSpc>
                <a:spcPct val="125000"/>
              </a:lnSpc>
              <a:spcBef>
                <a:spcPts val="0"/>
              </a:spcBef>
              <a:spcAft>
                <a:spcPts val="0"/>
              </a:spcAft>
              <a:buClr>
                <a:schemeClr val="accent2"/>
              </a:buClr>
              <a:buSzPts val="1200"/>
              <a:buFont typeface="Arial"/>
              <a:buNone/>
              <a:defRPr sz="1000">
                <a:solidFill>
                  <a:schemeClr val="tx1"/>
                </a:solidFill>
                <a:latin typeface="Arial"/>
                <a:ea typeface="Arial"/>
                <a:cs typeface="Arial"/>
                <a:sym typeface="Arial"/>
              </a:defRPr>
            </a:lvl1pPr>
            <a:lvl2pPr marL="914400" lvl="1" indent="-304800" algn="l">
              <a:lnSpc>
                <a:spcPct val="115000"/>
              </a:lnSpc>
              <a:spcBef>
                <a:spcPts val="0"/>
              </a:spcBef>
              <a:spcAft>
                <a:spcPts val="0"/>
              </a:spcAft>
              <a:buClr>
                <a:schemeClr val="accent2"/>
              </a:buClr>
              <a:buSzPts val="1200"/>
              <a:buChar char="●"/>
              <a:defRPr/>
            </a:lvl2pPr>
            <a:lvl3pPr marL="1371600" lvl="2" indent="-304800" algn="l">
              <a:lnSpc>
                <a:spcPct val="115000"/>
              </a:lnSpc>
              <a:spcBef>
                <a:spcPts val="0"/>
              </a:spcBef>
              <a:spcAft>
                <a:spcPts val="0"/>
              </a:spcAft>
              <a:buClr>
                <a:schemeClr val="accent2"/>
              </a:buClr>
              <a:buSzPts val="1200"/>
              <a:buChar char="○"/>
              <a:defRPr/>
            </a:lvl3pPr>
            <a:lvl4pPr marL="1828800" lvl="3" indent="-304800" algn="l">
              <a:lnSpc>
                <a:spcPct val="115000"/>
              </a:lnSpc>
              <a:spcBef>
                <a:spcPts val="0"/>
              </a:spcBef>
              <a:spcAft>
                <a:spcPts val="0"/>
              </a:spcAft>
              <a:buClr>
                <a:schemeClr val="accent2"/>
              </a:buClr>
              <a:buSzPts val="1200"/>
              <a:buChar char="○"/>
              <a:defRPr/>
            </a:lvl4pPr>
            <a:lvl5pPr marL="2286000" lvl="4" indent="-304800" algn="l">
              <a:lnSpc>
                <a:spcPct val="115000"/>
              </a:lnSpc>
              <a:spcBef>
                <a:spcPts val="0"/>
              </a:spcBef>
              <a:spcAft>
                <a:spcPts val="0"/>
              </a:spcAft>
              <a:buClr>
                <a:schemeClr val="accent2"/>
              </a:buClr>
              <a:buSzPts val="1200"/>
              <a:buChar char="○"/>
              <a:defRPr/>
            </a:lvl5pPr>
            <a:lvl6pPr marL="2743200" lvl="5" indent="-304800" algn="l">
              <a:lnSpc>
                <a:spcPct val="115000"/>
              </a:lnSpc>
              <a:spcBef>
                <a:spcPts val="0"/>
              </a:spcBef>
              <a:spcAft>
                <a:spcPts val="0"/>
              </a:spcAft>
              <a:buClr>
                <a:schemeClr val="accent2"/>
              </a:buClr>
              <a:buSzPts val="1200"/>
              <a:buChar char="○"/>
              <a:defRPr/>
            </a:lvl6pPr>
            <a:lvl7pPr marL="3200400" lvl="6" indent="-304800" algn="l">
              <a:lnSpc>
                <a:spcPct val="115000"/>
              </a:lnSpc>
              <a:spcBef>
                <a:spcPts val="0"/>
              </a:spcBef>
              <a:spcAft>
                <a:spcPts val="0"/>
              </a:spcAft>
              <a:buClr>
                <a:schemeClr val="accent2"/>
              </a:buClr>
              <a:buSzPts val="1200"/>
              <a:buChar char="○"/>
              <a:defRPr/>
            </a:lvl7pPr>
            <a:lvl8pPr marL="3657600" lvl="7" indent="-304800" algn="l">
              <a:lnSpc>
                <a:spcPct val="115000"/>
              </a:lnSpc>
              <a:spcBef>
                <a:spcPts val="0"/>
              </a:spcBef>
              <a:spcAft>
                <a:spcPts val="0"/>
              </a:spcAft>
              <a:buClr>
                <a:schemeClr val="accent2"/>
              </a:buClr>
              <a:buSzPts val="1200"/>
              <a:buChar char="○"/>
              <a:defRPr/>
            </a:lvl8pPr>
            <a:lvl9pPr marL="4114800" lvl="8" indent="-304800" algn="l">
              <a:lnSpc>
                <a:spcPct val="115000"/>
              </a:lnSpc>
              <a:spcBef>
                <a:spcPts val="0"/>
              </a:spcBef>
              <a:spcAft>
                <a:spcPts val="0"/>
              </a:spcAft>
              <a:buClr>
                <a:schemeClr val="accent2"/>
              </a:buClr>
              <a:buSzPts val="1200"/>
              <a:buChar char="○"/>
              <a:defRPr/>
            </a:lvl9pPr>
          </a:lstStyle>
          <a:p>
            <a:endParaRPr dirty="0"/>
          </a:p>
        </p:txBody>
      </p:sp>
      <p:sp>
        <p:nvSpPr>
          <p:cNvPr id="7" name="Picture Placeholder 7">
            <a:extLst>
              <a:ext uri="{FF2B5EF4-FFF2-40B4-BE49-F238E27FC236}">
                <a16:creationId xmlns:a16="http://schemas.microsoft.com/office/drawing/2014/main" id="{27044AB7-8DA9-4E57-0DC1-8E5B39964F19}"/>
              </a:ext>
            </a:extLst>
          </p:cNvPr>
          <p:cNvSpPr>
            <a:spLocks noGrp="1" noChangeAspect="1"/>
          </p:cNvSpPr>
          <p:nvPr>
            <p:ph type="pic" sz="quarter" idx="17"/>
          </p:nvPr>
        </p:nvSpPr>
        <p:spPr>
          <a:xfrm>
            <a:off x="4922556" y="1626799"/>
            <a:ext cx="1440279" cy="1440000"/>
          </a:xfrm>
          <a:custGeom>
            <a:avLst/>
            <a:gdLst>
              <a:gd name="connsiteX0" fmla="*/ 1153411 w 2306822"/>
              <a:gd name="connsiteY0" fmla="*/ 0 h 2306822"/>
              <a:gd name="connsiteX1" fmla="*/ 2306822 w 2306822"/>
              <a:gd name="connsiteY1" fmla="*/ 1153411 h 2306822"/>
              <a:gd name="connsiteX2" fmla="*/ 1153411 w 2306822"/>
              <a:gd name="connsiteY2" fmla="*/ 2306822 h 2306822"/>
              <a:gd name="connsiteX3" fmla="*/ 0 w 2306822"/>
              <a:gd name="connsiteY3" fmla="*/ 1153411 h 2306822"/>
              <a:gd name="connsiteX4" fmla="*/ 1153411 w 2306822"/>
              <a:gd name="connsiteY4" fmla="*/ 0 h 23068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6822" h="2306822">
                <a:moveTo>
                  <a:pt x="1153411" y="0"/>
                </a:moveTo>
                <a:cubicBezTo>
                  <a:pt x="1790422" y="0"/>
                  <a:pt x="2306822" y="516400"/>
                  <a:pt x="2306822" y="1153411"/>
                </a:cubicBezTo>
                <a:cubicBezTo>
                  <a:pt x="2306822" y="1790422"/>
                  <a:pt x="1790422" y="2306822"/>
                  <a:pt x="1153411" y="2306822"/>
                </a:cubicBezTo>
                <a:cubicBezTo>
                  <a:pt x="516400" y="2306822"/>
                  <a:pt x="0" y="1790422"/>
                  <a:pt x="0" y="1153411"/>
                </a:cubicBezTo>
                <a:cubicBezTo>
                  <a:pt x="0" y="516400"/>
                  <a:pt x="516400" y="0"/>
                  <a:pt x="1153411" y="0"/>
                </a:cubicBezTo>
                <a:close/>
              </a:path>
            </a:pathLst>
          </a:custGeom>
          <a:solidFill>
            <a:schemeClr val="bg1">
              <a:lumMod val="85000"/>
            </a:schemeClr>
          </a:solidFill>
          <a:ln>
            <a:noFill/>
          </a:ln>
        </p:spPr>
        <p:txBody>
          <a:bodyPr wrap="square">
            <a:noAutofit/>
          </a:bodyPr>
          <a:lstStyle/>
          <a:p>
            <a:endParaRPr lang="en-US"/>
          </a:p>
        </p:txBody>
      </p:sp>
      <p:sp>
        <p:nvSpPr>
          <p:cNvPr id="9" name="Google Shape;205;p40">
            <a:extLst>
              <a:ext uri="{FF2B5EF4-FFF2-40B4-BE49-F238E27FC236}">
                <a16:creationId xmlns:a16="http://schemas.microsoft.com/office/drawing/2014/main" id="{A25725AA-C0FA-0920-8F2D-9D1AF0220319}"/>
              </a:ext>
            </a:extLst>
          </p:cNvPr>
          <p:cNvSpPr txBox="1">
            <a:spLocks noGrp="1"/>
          </p:cNvSpPr>
          <p:nvPr>
            <p:ph type="body" idx="18"/>
          </p:nvPr>
        </p:nvSpPr>
        <p:spPr>
          <a:xfrm>
            <a:off x="4786214" y="3300789"/>
            <a:ext cx="1675419" cy="1193936"/>
          </a:xfrm>
          <a:prstGeom prst="rect">
            <a:avLst/>
          </a:prstGeom>
          <a:noFill/>
          <a:ln>
            <a:noFill/>
          </a:ln>
        </p:spPr>
        <p:txBody>
          <a:bodyPr spcFirstLastPara="1" wrap="square" lIns="91425" tIns="91425" rIns="91425" bIns="91425" anchor="t" anchorCtr="0">
            <a:noAutofit/>
          </a:bodyPr>
          <a:lstStyle>
            <a:lvl1pPr marL="0" lvl="0" indent="-228600" algn="ctr">
              <a:lnSpc>
                <a:spcPct val="125000"/>
              </a:lnSpc>
              <a:spcBef>
                <a:spcPts val="0"/>
              </a:spcBef>
              <a:spcAft>
                <a:spcPts val="0"/>
              </a:spcAft>
              <a:buClr>
                <a:schemeClr val="accent2"/>
              </a:buClr>
              <a:buSzPts val="1200"/>
              <a:buFont typeface="Arial"/>
              <a:buNone/>
              <a:defRPr sz="1000">
                <a:solidFill>
                  <a:schemeClr val="tx1"/>
                </a:solidFill>
                <a:latin typeface="Arial"/>
                <a:ea typeface="Arial"/>
                <a:cs typeface="Arial"/>
                <a:sym typeface="Arial"/>
              </a:defRPr>
            </a:lvl1pPr>
            <a:lvl2pPr marL="914400" lvl="1" indent="-304800" algn="l">
              <a:lnSpc>
                <a:spcPct val="115000"/>
              </a:lnSpc>
              <a:spcBef>
                <a:spcPts val="0"/>
              </a:spcBef>
              <a:spcAft>
                <a:spcPts val="0"/>
              </a:spcAft>
              <a:buClr>
                <a:schemeClr val="accent2"/>
              </a:buClr>
              <a:buSzPts val="1200"/>
              <a:buChar char="●"/>
              <a:defRPr/>
            </a:lvl2pPr>
            <a:lvl3pPr marL="1371600" lvl="2" indent="-304800" algn="l">
              <a:lnSpc>
                <a:spcPct val="115000"/>
              </a:lnSpc>
              <a:spcBef>
                <a:spcPts val="0"/>
              </a:spcBef>
              <a:spcAft>
                <a:spcPts val="0"/>
              </a:spcAft>
              <a:buClr>
                <a:schemeClr val="accent2"/>
              </a:buClr>
              <a:buSzPts val="1200"/>
              <a:buChar char="○"/>
              <a:defRPr/>
            </a:lvl3pPr>
            <a:lvl4pPr marL="1828800" lvl="3" indent="-304800" algn="l">
              <a:lnSpc>
                <a:spcPct val="115000"/>
              </a:lnSpc>
              <a:spcBef>
                <a:spcPts val="0"/>
              </a:spcBef>
              <a:spcAft>
                <a:spcPts val="0"/>
              </a:spcAft>
              <a:buClr>
                <a:schemeClr val="accent2"/>
              </a:buClr>
              <a:buSzPts val="1200"/>
              <a:buChar char="○"/>
              <a:defRPr/>
            </a:lvl4pPr>
            <a:lvl5pPr marL="2286000" lvl="4" indent="-304800" algn="l">
              <a:lnSpc>
                <a:spcPct val="115000"/>
              </a:lnSpc>
              <a:spcBef>
                <a:spcPts val="0"/>
              </a:spcBef>
              <a:spcAft>
                <a:spcPts val="0"/>
              </a:spcAft>
              <a:buClr>
                <a:schemeClr val="accent2"/>
              </a:buClr>
              <a:buSzPts val="1200"/>
              <a:buChar char="○"/>
              <a:defRPr/>
            </a:lvl5pPr>
            <a:lvl6pPr marL="2743200" lvl="5" indent="-304800" algn="l">
              <a:lnSpc>
                <a:spcPct val="115000"/>
              </a:lnSpc>
              <a:spcBef>
                <a:spcPts val="0"/>
              </a:spcBef>
              <a:spcAft>
                <a:spcPts val="0"/>
              </a:spcAft>
              <a:buClr>
                <a:schemeClr val="accent2"/>
              </a:buClr>
              <a:buSzPts val="1200"/>
              <a:buChar char="○"/>
              <a:defRPr/>
            </a:lvl6pPr>
            <a:lvl7pPr marL="3200400" lvl="6" indent="-304800" algn="l">
              <a:lnSpc>
                <a:spcPct val="115000"/>
              </a:lnSpc>
              <a:spcBef>
                <a:spcPts val="0"/>
              </a:spcBef>
              <a:spcAft>
                <a:spcPts val="0"/>
              </a:spcAft>
              <a:buClr>
                <a:schemeClr val="accent2"/>
              </a:buClr>
              <a:buSzPts val="1200"/>
              <a:buChar char="○"/>
              <a:defRPr/>
            </a:lvl7pPr>
            <a:lvl8pPr marL="3657600" lvl="7" indent="-304800" algn="l">
              <a:lnSpc>
                <a:spcPct val="115000"/>
              </a:lnSpc>
              <a:spcBef>
                <a:spcPts val="0"/>
              </a:spcBef>
              <a:spcAft>
                <a:spcPts val="0"/>
              </a:spcAft>
              <a:buClr>
                <a:schemeClr val="accent2"/>
              </a:buClr>
              <a:buSzPts val="1200"/>
              <a:buChar char="○"/>
              <a:defRPr/>
            </a:lvl8pPr>
            <a:lvl9pPr marL="4114800" lvl="8" indent="-304800" algn="l">
              <a:lnSpc>
                <a:spcPct val="115000"/>
              </a:lnSpc>
              <a:spcBef>
                <a:spcPts val="0"/>
              </a:spcBef>
              <a:spcAft>
                <a:spcPts val="0"/>
              </a:spcAft>
              <a:buClr>
                <a:schemeClr val="accent2"/>
              </a:buClr>
              <a:buSzPts val="1200"/>
              <a:buChar char="○"/>
              <a:defRPr/>
            </a:lvl9pPr>
          </a:lstStyle>
          <a:p>
            <a:endParaRPr dirty="0"/>
          </a:p>
        </p:txBody>
      </p:sp>
      <p:sp>
        <p:nvSpPr>
          <p:cNvPr id="11" name="Picture Placeholder 7">
            <a:extLst>
              <a:ext uri="{FF2B5EF4-FFF2-40B4-BE49-F238E27FC236}">
                <a16:creationId xmlns:a16="http://schemas.microsoft.com/office/drawing/2014/main" id="{103A8BE0-8D57-718F-B5B3-8E855C36C3A1}"/>
              </a:ext>
            </a:extLst>
          </p:cNvPr>
          <p:cNvSpPr>
            <a:spLocks noGrp="1" noChangeAspect="1"/>
          </p:cNvSpPr>
          <p:nvPr>
            <p:ph type="pic" sz="quarter" idx="19"/>
          </p:nvPr>
        </p:nvSpPr>
        <p:spPr>
          <a:xfrm>
            <a:off x="2930182" y="1626799"/>
            <a:ext cx="1439514" cy="1440000"/>
          </a:xfrm>
          <a:custGeom>
            <a:avLst/>
            <a:gdLst>
              <a:gd name="connsiteX0" fmla="*/ 1153411 w 2306822"/>
              <a:gd name="connsiteY0" fmla="*/ 0 h 2306822"/>
              <a:gd name="connsiteX1" fmla="*/ 2306822 w 2306822"/>
              <a:gd name="connsiteY1" fmla="*/ 1153411 h 2306822"/>
              <a:gd name="connsiteX2" fmla="*/ 1153411 w 2306822"/>
              <a:gd name="connsiteY2" fmla="*/ 2306822 h 2306822"/>
              <a:gd name="connsiteX3" fmla="*/ 0 w 2306822"/>
              <a:gd name="connsiteY3" fmla="*/ 1153411 h 2306822"/>
              <a:gd name="connsiteX4" fmla="*/ 1153411 w 2306822"/>
              <a:gd name="connsiteY4" fmla="*/ 0 h 23068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6822" h="2306822">
                <a:moveTo>
                  <a:pt x="1153411" y="0"/>
                </a:moveTo>
                <a:cubicBezTo>
                  <a:pt x="1790422" y="0"/>
                  <a:pt x="2306822" y="516400"/>
                  <a:pt x="2306822" y="1153411"/>
                </a:cubicBezTo>
                <a:cubicBezTo>
                  <a:pt x="2306822" y="1790422"/>
                  <a:pt x="1790422" y="2306822"/>
                  <a:pt x="1153411" y="2306822"/>
                </a:cubicBezTo>
                <a:cubicBezTo>
                  <a:pt x="516400" y="2306822"/>
                  <a:pt x="0" y="1790422"/>
                  <a:pt x="0" y="1153411"/>
                </a:cubicBezTo>
                <a:cubicBezTo>
                  <a:pt x="0" y="516400"/>
                  <a:pt x="516400" y="0"/>
                  <a:pt x="1153411" y="0"/>
                </a:cubicBezTo>
                <a:close/>
              </a:path>
            </a:pathLst>
          </a:custGeom>
          <a:solidFill>
            <a:schemeClr val="bg1">
              <a:lumMod val="85000"/>
            </a:schemeClr>
          </a:solidFill>
          <a:ln>
            <a:noFill/>
          </a:ln>
        </p:spPr>
        <p:txBody>
          <a:bodyPr wrap="square">
            <a:noAutofit/>
          </a:bodyPr>
          <a:lstStyle/>
          <a:p>
            <a:endParaRPr lang="en-US"/>
          </a:p>
        </p:txBody>
      </p:sp>
      <p:sp>
        <p:nvSpPr>
          <p:cNvPr id="14" name="Google Shape;205;p40">
            <a:extLst>
              <a:ext uri="{FF2B5EF4-FFF2-40B4-BE49-F238E27FC236}">
                <a16:creationId xmlns:a16="http://schemas.microsoft.com/office/drawing/2014/main" id="{C1856C4A-F644-EEDA-47DC-36A2FD0F5FB5}"/>
              </a:ext>
            </a:extLst>
          </p:cNvPr>
          <p:cNvSpPr txBox="1">
            <a:spLocks noGrp="1"/>
          </p:cNvSpPr>
          <p:nvPr>
            <p:ph type="body" idx="20"/>
          </p:nvPr>
        </p:nvSpPr>
        <p:spPr>
          <a:xfrm>
            <a:off x="2803035" y="3300789"/>
            <a:ext cx="1675419" cy="1193936"/>
          </a:xfrm>
          <a:prstGeom prst="rect">
            <a:avLst/>
          </a:prstGeom>
          <a:noFill/>
          <a:ln>
            <a:noFill/>
          </a:ln>
        </p:spPr>
        <p:txBody>
          <a:bodyPr spcFirstLastPara="1" wrap="square" lIns="91425" tIns="91425" rIns="91425" bIns="91425" anchor="t" anchorCtr="0">
            <a:noAutofit/>
          </a:bodyPr>
          <a:lstStyle>
            <a:lvl1pPr marL="0" lvl="0" indent="-228600" algn="ctr">
              <a:lnSpc>
                <a:spcPct val="125000"/>
              </a:lnSpc>
              <a:spcBef>
                <a:spcPts val="0"/>
              </a:spcBef>
              <a:spcAft>
                <a:spcPts val="0"/>
              </a:spcAft>
              <a:buClr>
                <a:schemeClr val="accent2"/>
              </a:buClr>
              <a:buSzPts val="1200"/>
              <a:buFont typeface="Arial"/>
              <a:buNone/>
              <a:defRPr sz="1000">
                <a:solidFill>
                  <a:schemeClr val="tx1"/>
                </a:solidFill>
                <a:latin typeface="Arial"/>
                <a:ea typeface="Arial"/>
                <a:cs typeface="Arial"/>
                <a:sym typeface="Arial"/>
              </a:defRPr>
            </a:lvl1pPr>
            <a:lvl2pPr marL="914400" lvl="1" indent="-304800" algn="l">
              <a:lnSpc>
                <a:spcPct val="115000"/>
              </a:lnSpc>
              <a:spcBef>
                <a:spcPts val="0"/>
              </a:spcBef>
              <a:spcAft>
                <a:spcPts val="0"/>
              </a:spcAft>
              <a:buClr>
                <a:schemeClr val="accent2"/>
              </a:buClr>
              <a:buSzPts val="1200"/>
              <a:buChar char="●"/>
              <a:defRPr/>
            </a:lvl2pPr>
            <a:lvl3pPr marL="1371600" lvl="2" indent="-304800" algn="l">
              <a:lnSpc>
                <a:spcPct val="115000"/>
              </a:lnSpc>
              <a:spcBef>
                <a:spcPts val="0"/>
              </a:spcBef>
              <a:spcAft>
                <a:spcPts val="0"/>
              </a:spcAft>
              <a:buClr>
                <a:schemeClr val="accent2"/>
              </a:buClr>
              <a:buSzPts val="1200"/>
              <a:buChar char="○"/>
              <a:defRPr/>
            </a:lvl3pPr>
            <a:lvl4pPr marL="1828800" lvl="3" indent="-304800" algn="l">
              <a:lnSpc>
                <a:spcPct val="115000"/>
              </a:lnSpc>
              <a:spcBef>
                <a:spcPts val="0"/>
              </a:spcBef>
              <a:spcAft>
                <a:spcPts val="0"/>
              </a:spcAft>
              <a:buClr>
                <a:schemeClr val="accent2"/>
              </a:buClr>
              <a:buSzPts val="1200"/>
              <a:buChar char="○"/>
              <a:defRPr/>
            </a:lvl4pPr>
            <a:lvl5pPr marL="2286000" lvl="4" indent="-304800" algn="l">
              <a:lnSpc>
                <a:spcPct val="115000"/>
              </a:lnSpc>
              <a:spcBef>
                <a:spcPts val="0"/>
              </a:spcBef>
              <a:spcAft>
                <a:spcPts val="0"/>
              </a:spcAft>
              <a:buClr>
                <a:schemeClr val="accent2"/>
              </a:buClr>
              <a:buSzPts val="1200"/>
              <a:buChar char="○"/>
              <a:defRPr/>
            </a:lvl5pPr>
            <a:lvl6pPr marL="2743200" lvl="5" indent="-304800" algn="l">
              <a:lnSpc>
                <a:spcPct val="115000"/>
              </a:lnSpc>
              <a:spcBef>
                <a:spcPts val="0"/>
              </a:spcBef>
              <a:spcAft>
                <a:spcPts val="0"/>
              </a:spcAft>
              <a:buClr>
                <a:schemeClr val="accent2"/>
              </a:buClr>
              <a:buSzPts val="1200"/>
              <a:buChar char="○"/>
              <a:defRPr/>
            </a:lvl6pPr>
            <a:lvl7pPr marL="3200400" lvl="6" indent="-304800" algn="l">
              <a:lnSpc>
                <a:spcPct val="115000"/>
              </a:lnSpc>
              <a:spcBef>
                <a:spcPts val="0"/>
              </a:spcBef>
              <a:spcAft>
                <a:spcPts val="0"/>
              </a:spcAft>
              <a:buClr>
                <a:schemeClr val="accent2"/>
              </a:buClr>
              <a:buSzPts val="1200"/>
              <a:buChar char="○"/>
              <a:defRPr/>
            </a:lvl7pPr>
            <a:lvl8pPr marL="3657600" lvl="7" indent="-304800" algn="l">
              <a:lnSpc>
                <a:spcPct val="115000"/>
              </a:lnSpc>
              <a:spcBef>
                <a:spcPts val="0"/>
              </a:spcBef>
              <a:spcAft>
                <a:spcPts val="0"/>
              </a:spcAft>
              <a:buClr>
                <a:schemeClr val="accent2"/>
              </a:buClr>
              <a:buSzPts val="1200"/>
              <a:buChar char="○"/>
              <a:defRPr/>
            </a:lvl8pPr>
            <a:lvl9pPr marL="4114800" lvl="8" indent="-304800" algn="l">
              <a:lnSpc>
                <a:spcPct val="115000"/>
              </a:lnSpc>
              <a:spcBef>
                <a:spcPts val="0"/>
              </a:spcBef>
              <a:spcAft>
                <a:spcPts val="0"/>
              </a:spcAft>
              <a:buClr>
                <a:schemeClr val="accent2"/>
              </a:buClr>
              <a:buSzPts val="1200"/>
              <a:buChar char="○"/>
              <a:defRPr/>
            </a:lvl9pPr>
          </a:lstStyle>
          <a:p>
            <a:endParaRPr dirty="0"/>
          </a:p>
        </p:txBody>
      </p:sp>
      <p:sp>
        <p:nvSpPr>
          <p:cNvPr id="15" name="Picture Placeholder 7">
            <a:extLst>
              <a:ext uri="{FF2B5EF4-FFF2-40B4-BE49-F238E27FC236}">
                <a16:creationId xmlns:a16="http://schemas.microsoft.com/office/drawing/2014/main" id="{E902A7E9-B5AA-5749-8D3F-3633F889144F}"/>
              </a:ext>
            </a:extLst>
          </p:cNvPr>
          <p:cNvSpPr>
            <a:spLocks noGrp="1" noChangeAspect="1"/>
          </p:cNvSpPr>
          <p:nvPr>
            <p:ph type="pic" sz="quarter" idx="21"/>
          </p:nvPr>
        </p:nvSpPr>
        <p:spPr>
          <a:xfrm>
            <a:off x="937808" y="1626799"/>
            <a:ext cx="1439514" cy="1440000"/>
          </a:xfrm>
          <a:custGeom>
            <a:avLst/>
            <a:gdLst>
              <a:gd name="connsiteX0" fmla="*/ 1153411 w 2306822"/>
              <a:gd name="connsiteY0" fmla="*/ 0 h 2306822"/>
              <a:gd name="connsiteX1" fmla="*/ 2306822 w 2306822"/>
              <a:gd name="connsiteY1" fmla="*/ 1153411 h 2306822"/>
              <a:gd name="connsiteX2" fmla="*/ 1153411 w 2306822"/>
              <a:gd name="connsiteY2" fmla="*/ 2306822 h 2306822"/>
              <a:gd name="connsiteX3" fmla="*/ 0 w 2306822"/>
              <a:gd name="connsiteY3" fmla="*/ 1153411 h 2306822"/>
              <a:gd name="connsiteX4" fmla="*/ 1153411 w 2306822"/>
              <a:gd name="connsiteY4" fmla="*/ 0 h 23068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6822" h="2306822">
                <a:moveTo>
                  <a:pt x="1153411" y="0"/>
                </a:moveTo>
                <a:cubicBezTo>
                  <a:pt x="1790422" y="0"/>
                  <a:pt x="2306822" y="516400"/>
                  <a:pt x="2306822" y="1153411"/>
                </a:cubicBezTo>
                <a:cubicBezTo>
                  <a:pt x="2306822" y="1790422"/>
                  <a:pt x="1790422" y="2306822"/>
                  <a:pt x="1153411" y="2306822"/>
                </a:cubicBezTo>
                <a:cubicBezTo>
                  <a:pt x="516400" y="2306822"/>
                  <a:pt x="0" y="1790422"/>
                  <a:pt x="0" y="1153411"/>
                </a:cubicBezTo>
                <a:cubicBezTo>
                  <a:pt x="0" y="516400"/>
                  <a:pt x="516400" y="0"/>
                  <a:pt x="1153411" y="0"/>
                </a:cubicBezTo>
                <a:close/>
              </a:path>
            </a:pathLst>
          </a:custGeom>
          <a:solidFill>
            <a:schemeClr val="bg1">
              <a:lumMod val="85000"/>
            </a:schemeClr>
          </a:solidFill>
          <a:ln>
            <a:noFill/>
          </a:ln>
        </p:spPr>
        <p:txBody>
          <a:bodyPr wrap="square">
            <a:noAutofit/>
          </a:bodyPr>
          <a:lstStyle/>
          <a:p>
            <a:endParaRPr lang="en-US" dirty="0"/>
          </a:p>
        </p:txBody>
      </p:sp>
      <p:sp>
        <p:nvSpPr>
          <p:cNvPr id="19" name="Google Shape;205;p40">
            <a:extLst>
              <a:ext uri="{FF2B5EF4-FFF2-40B4-BE49-F238E27FC236}">
                <a16:creationId xmlns:a16="http://schemas.microsoft.com/office/drawing/2014/main" id="{43C327D0-1CE0-3B6A-390C-FB1922D67E5D}"/>
              </a:ext>
            </a:extLst>
          </p:cNvPr>
          <p:cNvSpPr txBox="1">
            <a:spLocks noGrp="1"/>
          </p:cNvSpPr>
          <p:nvPr>
            <p:ph type="body" idx="22"/>
          </p:nvPr>
        </p:nvSpPr>
        <p:spPr>
          <a:xfrm>
            <a:off x="819856" y="3300789"/>
            <a:ext cx="1675419" cy="1193936"/>
          </a:xfrm>
          <a:prstGeom prst="rect">
            <a:avLst/>
          </a:prstGeom>
          <a:noFill/>
          <a:ln>
            <a:noFill/>
          </a:ln>
        </p:spPr>
        <p:txBody>
          <a:bodyPr spcFirstLastPara="1" wrap="square" lIns="91425" tIns="91425" rIns="91425" bIns="91425" anchor="t" anchorCtr="0">
            <a:noAutofit/>
          </a:bodyPr>
          <a:lstStyle>
            <a:lvl1pPr marL="0" lvl="0" indent="-228600" algn="ctr">
              <a:lnSpc>
                <a:spcPct val="125000"/>
              </a:lnSpc>
              <a:spcBef>
                <a:spcPts val="0"/>
              </a:spcBef>
              <a:spcAft>
                <a:spcPts val="0"/>
              </a:spcAft>
              <a:buClr>
                <a:schemeClr val="accent2"/>
              </a:buClr>
              <a:buSzPts val="1200"/>
              <a:buFont typeface="Arial"/>
              <a:buNone/>
              <a:defRPr sz="1000">
                <a:solidFill>
                  <a:schemeClr val="tx1"/>
                </a:solidFill>
                <a:latin typeface="Arial"/>
                <a:ea typeface="Arial"/>
                <a:cs typeface="Arial"/>
                <a:sym typeface="Arial"/>
              </a:defRPr>
            </a:lvl1pPr>
            <a:lvl2pPr marL="914400" lvl="1" indent="-304800" algn="l">
              <a:lnSpc>
                <a:spcPct val="115000"/>
              </a:lnSpc>
              <a:spcBef>
                <a:spcPts val="0"/>
              </a:spcBef>
              <a:spcAft>
                <a:spcPts val="0"/>
              </a:spcAft>
              <a:buClr>
                <a:schemeClr val="accent2"/>
              </a:buClr>
              <a:buSzPts val="1200"/>
              <a:buChar char="●"/>
              <a:defRPr/>
            </a:lvl2pPr>
            <a:lvl3pPr marL="1371600" lvl="2" indent="-304800" algn="l">
              <a:lnSpc>
                <a:spcPct val="115000"/>
              </a:lnSpc>
              <a:spcBef>
                <a:spcPts val="0"/>
              </a:spcBef>
              <a:spcAft>
                <a:spcPts val="0"/>
              </a:spcAft>
              <a:buClr>
                <a:schemeClr val="accent2"/>
              </a:buClr>
              <a:buSzPts val="1200"/>
              <a:buChar char="○"/>
              <a:defRPr/>
            </a:lvl3pPr>
            <a:lvl4pPr marL="1828800" lvl="3" indent="-304800" algn="l">
              <a:lnSpc>
                <a:spcPct val="115000"/>
              </a:lnSpc>
              <a:spcBef>
                <a:spcPts val="0"/>
              </a:spcBef>
              <a:spcAft>
                <a:spcPts val="0"/>
              </a:spcAft>
              <a:buClr>
                <a:schemeClr val="accent2"/>
              </a:buClr>
              <a:buSzPts val="1200"/>
              <a:buChar char="○"/>
              <a:defRPr/>
            </a:lvl4pPr>
            <a:lvl5pPr marL="2286000" lvl="4" indent="-304800" algn="l">
              <a:lnSpc>
                <a:spcPct val="115000"/>
              </a:lnSpc>
              <a:spcBef>
                <a:spcPts val="0"/>
              </a:spcBef>
              <a:spcAft>
                <a:spcPts val="0"/>
              </a:spcAft>
              <a:buClr>
                <a:schemeClr val="accent2"/>
              </a:buClr>
              <a:buSzPts val="1200"/>
              <a:buChar char="○"/>
              <a:defRPr/>
            </a:lvl5pPr>
            <a:lvl6pPr marL="2743200" lvl="5" indent="-304800" algn="l">
              <a:lnSpc>
                <a:spcPct val="115000"/>
              </a:lnSpc>
              <a:spcBef>
                <a:spcPts val="0"/>
              </a:spcBef>
              <a:spcAft>
                <a:spcPts val="0"/>
              </a:spcAft>
              <a:buClr>
                <a:schemeClr val="accent2"/>
              </a:buClr>
              <a:buSzPts val="1200"/>
              <a:buChar char="○"/>
              <a:defRPr/>
            </a:lvl6pPr>
            <a:lvl7pPr marL="3200400" lvl="6" indent="-304800" algn="l">
              <a:lnSpc>
                <a:spcPct val="115000"/>
              </a:lnSpc>
              <a:spcBef>
                <a:spcPts val="0"/>
              </a:spcBef>
              <a:spcAft>
                <a:spcPts val="0"/>
              </a:spcAft>
              <a:buClr>
                <a:schemeClr val="accent2"/>
              </a:buClr>
              <a:buSzPts val="1200"/>
              <a:buChar char="○"/>
              <a:defRPr/>
            </a:lvl7pPr>
            <a:lvl8pPr marL="3657600" lvl="7" indent="-304800" algn="l">
              <a:lnSpc>
                <a:spcPct val="115000"/>
              </a:lnSpc>
              <a:spcBef>
                <a:spcPts val="0"/>
              </a:spcBef>
              <a:spcAft>
                <a:spcPts val="0"/>
              </a:spcAft>
              <a:buClr>
                <a:schemeClr val="accent2"/>
              </a:buClr>
              <a:buSzPts val="1200"/>
              <a:buChar char="○"/>
              <a:defRPr/>
            </a:lvl8pPr>
            <a:lvl9pPr marL="4114800" lvl="8" indent="-304800" algn="l">
              <a:lnSpc>
                <a:spcPct val="115000"/>
              </a:lnSpc>
              <a:spcBef>
                <a:spcPts val="0"/>
              </a:spcBef>
              <a:spcAft>
                <a:spcPts val="0"/>
              </a:spcAft>
              <a:buClr>
                <a:schemeClr val="accent2"/>
              </a:buClr>
              <a:buSzPts val="1200"/>
              <a:buChar char="○"/>
              <a:defRPr/>
            </a:lvl9pPr>
          </a:lstStyle>
          <a:p>
            <a:endParaRPr dirty="0"/>
          </a:p>
        </p:txBody>
      </p:sp>
    </p:spTree>
    <p:extLst>
      <p:ext uri="{BB962C8B-B14F-4D97-AF65-F5344CB8AC3E}">
        <p14:creationId xmlns:p14="http://schemas.microsoft.com/office/powerpoint/2010/main" val="19151792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4 Column Numbers - Light" preserve="1" userDrawn="1">
  <p:cSld name="1_4 Column Numbers - Light">
    <p:spTree>
      <p:nvGrpSpPr>
        <p:cNvPr id="1" name="Shape 182"/>
        <p:cNvGrpSpPr/>
        <p:nvPr/>
      </p:nvGrpSpPr>
      <p:grpSpPr>
        <a:xfrm>
          <a:off x="0" y="0"/>
          <a:ext cx="0" cy="0"/>
          <a:chOff x="0" y="0"/>
          <a:chExt cx="0" cy="0"/>
        </a:xfrm>
      </p:grpSpPr>
      <p:pic>
        <p:nvPicPr>
          <p:cNvPr id="10" name="Picture 9">
            <a:extLst>
              <a:ext uri="{FF2B5EF4-FFF2-40B4-BE49-F238E27FC236}">
                <a16:creationId xmlns:a16="http://schemas.microsoft.com/office/drawing/2014/main" id="{38AEB6E6-F734-91E4-BE9F-05613D024640}"/>
              </a:ext>
            </a:extLst>
          </p:cNvPr>
          <p:cNvPicPr>
            <a:picLocks noChangeAspect="1"/>
          </p:cNvPicPr>
          <p:nvPr userDrawn="1"/>
        </p:nvPicPr>
        <p:blipFill>
          <a:blip r:embed="rId2"/>
          <a:stretch>
            <a:fillRect/>
          </a:stretch>
        </p:blipFill>
        <p:spPr>
          <a:xfrm>
            <a:off x="293702" y="461640"/>
            <a:ext cx="1024960" cy="600482"/>
          </a:xfrm>
          <a:prstGeom prst="rect">
            <a:avLst/>
          </a:prstGeom>
        </p:spPr>
      </p:pic>
      <p:pic>
        <p:nvPicPr>
          <p:cNvPr id="12" name="Picture 11">
            <a:extLst>
              <a:ext uri="{FF2B5EF4-FFF2-40B4-BE49-F238E27FC236}">
                <a16:creationId xmlns:a16="http://schemas.microsoft.com/office/drawing/2014/main" id="{05085B82-CD01-2164-D106-826C152D5CD8}"/>
              </a:ext>
            </a:extLst>
          </p:cNvPr>
          <p:cNvPicPr>
            <a:picLocks noChangeAspect="1"/>
          </p:cNvPicPr>
          <p:nvPr userDrawn="1"/>
        </p:nvPicPr>
        <p:blipFill>
          <a:blip r:embed="rId3"/>
          <a:stretch>
            <a:fillRect/>
          </a:stretch>
        </p:blipFill>
        <p:spPr>
          <a:xfrm>
            <a:off x="2634384" y="2506247"/>
            <a:ext cx="1283098" cy="1283098"/>
          </a:xfrm>
          <a:prstGeom prst="rect">
            <a:avLst/>
          </a:prstGeom>
        </p:spPr>
      </p:pic>
      <p:sp>
        <p:nvSpPr>
          <p:cNvPr id="2" name="Google Shape;212;p40">
            <a:extLst>
              <a:ext uri="{FF2B5EF4-FFF2-40B4-BE49-F238E27FC236}">
                <a16:creationId xmlns:a16="http://schemas.microsoft.com/office/drawing/2014/main" id="{FDA859D1-E97A-C08D-34E5-428F685FD626}"/>
              </a:ext>
            </a:extLst>
          </p:cNvPr>
          <p:cNvSpPr/>
          <p:nvPr userDrawn="1"/>
        </p:nvSpPr>
        <p:spPr>
          <a:xfrm>
            <a:off x="8300384" y="4791074"/>
            <a:ext cx="289191" cy="352425"/>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 name="Google Shape;213;p40">
            <a:extLst>
              <a:ext uri="{FF2B5EF4-FFF2-40B4-BE49-F238E27FC236}">
                <a16:creationId xmlns:a16="http://schemas.microsoft.com/office/drawing/2014/main" id="{BF96445F-17E0-16FF-1814-FBD594A698C2}"/>
              </a:ext>
            </a:extLst>
          </p:cNvPr>
          <p:cNvSpPr txBox="1"/>
          <p:nvPr userDrawn="1"/>
        </p:nvSpPr>
        <p:spPr>
          <a:xfrm>
            <a:off x="8258194" y="4829967"/>
            <a:ext cx="373568" cy="274637"/>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fld id="{00000000-1234-1234-1234-123412341234}" type="slidenum">
              <a:rPr lang="en-US" sz="900" b="0" i="0" u="none" strike="noStrike" cap="none">
                <a:solidFill>
                  <a:schemeClr val="lt1"/>
                </a:solidFill>
                <a:latin typeface="Arial"/>
                <a:ea typeface="Arial"/>
                <a:cs typeface="Arial"/>
                <a:sym typeface="Arial"/>
              </a:rPr>
              <a:t>‹#›</a:t>
            </a:fld>
            <a:endParaRPr sz="900" b="0" i="0" u="none" strike="noStrike" cap="none" dirty="0">
              <a:solidFill>
                <a:schemeClr val="lt1"/>
              </a:solidFill>
              <a:latin typeface="Arial"/>
              <a:ea typeface="Arial"/>
              <a:cs typeface="Arial"/>
              <a:sym typeface="Arial"/>
            </a:endParaRPr>
          </a:p>
        </p:txBody>
      </p:sp>
      <p:sp>
        <p:nvSpPr>
          <p:cNvPr id="6" name="Picture Placeholder 7">
            <a:extLst>
              <a:ext uri="{FF2B5EF4-FFF2-40B4-BE49-F238E27FC236}">
                <a16:creationId xmlns:a16="http://schemas.microsoft.com/office/drawing/2014/main" id="{48317CDC-9EFF-850F-36F1-1EECDC834FC1}"/>
              </a:ext>
            </a:extLst>
          </p:cNvPr>
          <p:cNvSpPr>
            <a:spLocks noGrp="1"/>
          </p:cNvSpPr>
          <p:nvPr>
            <p:ph type="pic" sz="quarter" idx="11"/>
          </p:nvPr>
        </p:nvSpPr>
        <p:spPr>
          <a:xfrm>
            <a:off x="1504783" y="-38500"/>
            <a:ext cx="2345322" cy="2377440"/>
          </a:xfrm>
          <a:custGeom>
            <a:avLst/>
            <a:gdLst>
              <a:gd name="connsiteX0" fmla="*/ 1153411 w 2306822"/>
              <a:gd name="connsiteY0" fmla="*/ 0 h 2306822"/>
              <a:gd name="connsiteX1" fmla="*/ 2306822 w 2306822"/>
              <a:gd name="connsiteY1" fmla="*/ 1153411 h 2306822"/>
              <a:gd name="connsiteX2" fmla="*/ 1153411 w 2306822"/>
              <a:gd name="connsiteY2" fmla="*/ 2306822 h 2306822"/>
              <a:gd name="connsiteX3" fmla="*/ 0 w 2306822"/>
              <a:gd name="connsiteY3" fmla="*/ 1153411 h 2306822"/>
              <a:gd name="connsiteX4" fmla="*/ 1153411 w 2306822"/>
              <a:gd name="connsiteY4" fmla="*/ 0 h 23068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6822" h="2306822">
                <a:moveTo>
                  <a:pt x="1153411" y="0"/>
                </a:moveTo>
                <a:cubicBezTo>
                  <a:pt x="1790422" y="0"/>
                  <a:pt x="2306822" y="516400"/>
                  <a:pt x="2306822" y="1153411"/>
                </a:cubicBezTo>
                <a:cubicBezTo>
                  <a:pt x="2306822" y="1790422"/>
                  <a:pt x="1790422" y="2306822"/>
                  <a:pt x="1153411" y="2306822"/>
                </a:cubicBezTo>
                <a:cubicBezTo>
                  <a:pt x="516400" y="2306822"/>
                  <a:pt x="0" y="1790422"/>
                  <a:pt x="0" y="1153411"/>
                </a:cubicBezTo>
                <a:cubicBezTo>
                  <a:pt x="0" y="516400"/>
                  <a:pt x="516400" y="0"/>
                  <a:pt x="1153411" y="0"/>
                </a:cubicBezTo>
                <a:close/>
              </a:path>
            </a:pathLst>
          </a:custGeom>
          <a:solidFill>
            <a:schemeClr val="bg1">
              <a:lumMod val="85000"/>
            </a:schemeClr>
          </a:solidFill>
          <a:ln>
            <a:noFill/>
          </a:ln>
        </p:spPr>
        <p:txBody>
          <a:bodyPr wrap="square">
            <a:noAutofit/>
          </a:bodyPr>
          <a:lstStyle/>
          <a:p>
            <a:endParaRPr lang="en-US"/>
          </a:p>
        </p:txBody>
      </p:sp>
      <p:sp>
        <p:nvSpPr>
          <p:cNvPr id="7" name="Picture Placeholder 7">
            <a:extLst>
              <a:ext uri="{FF2B5EF4-FFF2-40B4-BE49-F238E27FC236}">
                <a16:creationId xmlns:a16="http://schemas.microsoft.com/office/drawing/2014/main" id="{0DF49443-DF58-EF0D-EE80-655BE3CC1EB8}"/>
              </a:ext>
            </a:extLst>
          </p:cNvPr>
          <p:cNvSpPr>
            <a:spLocks noGrp="1"/>
          </p:cNvSpPr>
          <p:nvPr>
            <p:ph type="pic" sz="quarter" idx="12"/>
          </p:nvPr>
        </p:nvSpPr>
        <p:spPr>
          <a:xfrm>
            <a:off x="-160387" y="1383030"/>
            <a:ext cx="2345322" cy="2377440"/>
          </a:xfrm>
          <a:custGeom>
            <a:avLst/>
            <a:gdLst>
              <a:gd name="connsiteX0" fmla="*/ 1153411 w 2306822"/>
              <a:gd name="connsiteY0" fmla="*/ 0 h 2306822"/>
              <a:gd name="connsiteX1" fmla="*/ 2306822 w 2306822"/>
              <a:gd name="connsiteY1" fmla="*/ 1153411 h 2306822"/>
              <a:gd name="connsiteX2" fmla="*/ 1153411 w 2306822"/>
              <a:gd name="connsiteY2" fmla="*/ 2306822 h 2306822"/>
              <a:gd name="connsiteX3" fmla="*/ 0 w 2306822"/>
              <a:gd name="connsiteY3" fmla="*/ 1153411 h 2306822"/>
              <a:gd name="connsiteX4" fmla="*/ 1153411 w 2306822"/>
              <a:gd name="connsiteY4" fmla="*/ 0 h 23068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6822" h="2306822">
                <a:moveTo>
                  <a:pt x="1153411" y="0"/>
                </a:moveTo>
                <a:cubicBezTo>
                  <a:pt x="1790422" y="0"/>
                  <a:pt x="2306822" y="516400"/>
                  <a:pt x="2306822" y="1153411"/>
                </a:cubicBezTo>
                <a:cubicBezTo>
                  <a:pt x="2306822" y="1790422"/>
                  <a:pt x="1790422" y="2306822"/>
                  <a:pt x="1153411" y="2306822"/>
                </a:cubicBezTo>
                <a:cubicBezTo>
                  <a:pt x="516400" y="2306822"/>
                  <a:pt x="0" y="1790422"/>
                  <a:pt x="0" y="1153411"/>
                </a:cubicBezTo>
                <a:cubicBezTo>
                  <a:pt x="0" y="516400"/>
                  <a:pt x="516400" y="0"/>
                  <a:pt x="1153411" y="0"/>
                </a:cubicBezTo>
                <a:close/>
              </a:path>
            </a:pathLst>
          </a:custGeom>
          <a:solidFill>
            <a:schemeClr val="bg1">
              <a:lumMod val="85000"/>
            </a:schemeClr>
          </a:solidFill>
          <a:ln>
            <a:noFill/>
          </a:ln>
        </p:spPr>
        <p:txBody>
          <a:bodyPr wrap="square">
            <a:noAutofit/>
          </a:bodyPr>
          <a:lstStyle/>
          <a:p>
            <a:endParaRPr lang="en-US"/>
          </a:p>
        </p:txBody>
      </p:sp>
      <p:sp>
        <p:nvSpPr>
          <p:cNvPr id="8" name="Picture Placeholder 7">
            <a:extLst>
              <a:ext uri="{FF2B5EF4-FFF2-40B4-BE49-F238E27FC236}">
                <a16:creationId xmlns:a16="http://schemas.microsoft.com/office/drawing/2014/main" id="{05D0473C-21B9-9A5D-6283-53D0249BC6B8}"/>
              </a:ext>
            </a:extLst>
          </p:cNvPr>
          <p:cNvSpPr>
            <a:spLocks noGrp="1"/>
          </p:cNvSpPr>
          <p:nvPr>
            <p:ph type="pic" sz="quarter" idx="13"/>
          </p:nvPr>
        </p:nvSpPr>
        <p:spPr>
          <a:xfrm>
            <a:off x="1207738" y="3007274"/>
            <a:ext cx="2993965" cy="3034966"/>
          </a:xfrm>
          <a:custGeom>
            <a:avLst/>
            <a:gdLst>
              <a:gd name="connsiteX0" fmla="*/ 1153411 w 2306822"/>
              <a:gd name="connsiteY0" fmla="*/ 0 h 2306822"/>
              <a:gd name="connsiteX1" fmla="*/ 2306822 w 2306822"/>
              <a:gd name="connsiteY1" fmla="*/ 1153411 h 2306822"/>
              <a:gd name="connsiteX2" fmla="*/ 1153411 w 2306822"/>
              <a:gd name="connsiteY2" fmla="*/ 2306822 h 2306822"/>
              <a:gd name="connsiteX3" fmla="*/ 0 w 2306822"/>
              <a:gd name="connsiteY3" fmla="*/ 1153411 h 2306822"/>
              <a:gd name="connsiteX4" fmla="*/ 1153411 w 2306822"/>
              <a:gd name="connsiteY4" fmla="*/ 0 h 23068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6822" h="2306822">
                <a:moveTo>
                  <a:pt x="1153411" y="0"/>
                </a:moveTo>
                <a:cubicBezTo>
                  <a:pt x="1790422" y="0"/>
                  <a:pt x="2306822" y="516400"/>
                  <a:pt x="2306822" y="1153411"/>
                </a:cubicBezTo>
                <a:cubicBezTo>
                  <a:pt x="2306822" y="1790422"/>
                  <a:pt x="1790422" y="2306822"/>
                  <a:pt x="1153411" y="2306822"/>
                </a:cubicBezTo>
                <a:cubicBezTo>
                  <a:pt x="516400" y="2306822"/>
                  <a:pt x="0" y="1790422"/>
                  <a:pt x="0" y="1153411"/>
                </a:cubicBezTo>
                <a:cubicBezTo>
                  <a:pt x="0" y="516400"/>
                  <a:pt x="516400" y="0"/>
                  <a:pt x="1153411" y="0"/>
                </a:cubicBezTo>
                <a:close/>
              </a:path>
            </a:pathLst>
          </a:custGeom>
          <a:solidFill>
            <a:schemeClr val="bg1">
              <a:lumMod val="85000"/>
            </a:schemeClr>
          </a:solidFill>
          <a:ln>
            <a:noFill/>
          </a:ln>
        </p:spPr>
        <p:txBody>
          <a:bodyPr wrap="square">
            <a:noAutofit/>
          </a:bodyPr>
          <a:lstStyle/>
          <a:p>
            <a:endParaRPr lang="en-US"/>
          </a:p>
        </p:txBody>
      </p:sp>
      <p:sp>
        <p:nvSpPr>
          <p:cNvPr id="13" name="Google Shape;211;p40">
            <a:extLst>
              <a:ext uri="{FF2B5EF4-FFF2-40B4-BE49-F238E27FC236}">
                <a16:creationId xmlns:a16="http://schemas.microsoft.com/office/drawing/2014/main" id="{A50E149F-8598-49E6-D0F8-B7335F1D2412}"/>
              </a:ext>
            </a:extLst>
          </p:cNvPr>
          <p:cNvSpPr txBox="1">
            <a:spLocks noGrp="1"/>
          </p:cNvSpPr>
          <p:nvPr>
            <p:ph type="title"/>
          </p:nvPr>
        </p:nvSpPr>
        <p:spPr>
          <a:xfrm>
            <a:off x="4366513" y="416541"/>
            <a:ext cx="4265250" cy="369332"/>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Clr>
                <a:schemeClr val="lt1"/>
              </a:buClr>
              <a:buSzPts val="2400"/>
              <a:buNone/>
              <a:defRPr sz="2400">
                <a:solidFill>
                  <a:srgbClr val="022838"/>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dirty="0"/>
          </a:p>
        </p:txBody>
      </p:sp>
      <p:sp>
        <p:nvSpPr>
          <p:cNvPr id="14" name="Content Placeholder 2">
            <a:extLst>
              <a:ext uri="{FF2B5EF4-FFF2-40B4-BE49-F238E27FC236}">
                <a16:creationId xmlns:a16="http://schemas.microsoft.com/office/drawing/2014/main" id="{79149758-F78C-787D-18F2-B540B3963B37}"/>
              </a:ext>
            </a:extLst>
          </p:cNvPr>
          <p:cNvSpPr>
            <a:spLocks noGrp="1"/>
          </p:cNvSpPr>
          <p:nvPr>
            <p:ph sz="quarter" idx="14" hasCustomPrompt="1"/>
          </p:nvPr>
        </p:nvSpPr>
        <p:spPr>
          <a:xfrm>
            <a:off x="4367122" y="1330036"/>
            <a:ext cx="4222453" cy="3348424"/>
          </a:xfrm>
          <a:prstGeom prst="rect">
            <a:avLst/>
          </a:prstGeom>
        </p:spPr>
        <p:txBody>
          <a:bodyPr lIns="0" tIns="0" rIns="0" bIns="0"/>
          <a:lstStyle>
            <a:lvl1pPr marL="0">
              <a:buClr>
                <a:srgbClr val="004D6E"/>
              </a:buClr>
              <a:defRPr>
                <a:solidFill>
                  <a:schemeClr val="bg2"/>
                </a:solidFill>
              </a:defRPr>
            </a:lvl1pPr>
            <a:lvl2pPr>
              <a:buClr>
                <a:srgbClr val="004D6E"/>
              </a:buClr>
              <a:defRPr>
                <a:solidFill>
                  <a:schemeClr val="bg2"/>
                </a:solidFill>
              </a:defRPr>
            </a:lvl2pPr>
            <a:lvl3pPr>
              <a:buClr>
                <a:srgbClr val="004D6E"/>
              </a:buClr>
              <a:defRPr>
                <a:solidFill>
                  <a:schemeClr val="bg2"/>
                </a:solidFill>
              </a:defRPr>
            </a:lvl3pPr>
            <a:lvl4pPr>
              <a:buClr>
                <a:srgbClr val="004D6E"/>
              </a:buClr>
              <a:defRPr>
                <a:solidFill>
                  <a:schemeClr val="bg2"/>
                </a:solidFill>
              </a:defRPr>
            </a:lvl4pPr>
            <a:lvl5pPr>
              <a:buClr>
                <a:srgbClr val="004D6E"/>
              </a:buClr>
              <a:defRPr>
                <a:solidFill>
                  <a:schemeClr val="bg2"/>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Tree>
    <p:extLst>
      <p:ext uri="{BB962C8B-B14F-4D97-AF65-F5344CB8AC3E}">
        <p14:creationId xmlns:p14="http://schemas.microsoft.com/office/powerpoint/2010/main" val="36657239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4 Column Numbers - Light" preserve="1" userDrawn="1">
  <p:cSld name="Content Slide Simple">
    <p:spTree>
      <p:nvGrpSpPr>
        <p:cNvPr id="1" name="Shape 182"/>
        <p:cNvGrpSpPr/>
        <p:nvPr/>
      </p:nvGrpSpPr>
      <p:grpSpPr>
        <a:xfrm>
          <a:off x="0" y="0"/>
          <a:ext cx="0" cy="0"/>
          <a:chOff x="0" y="0"/>
          <a:chExt cx="0" cy="0"/>
        </a:xfrm>
      </p:grpSpPr>
      <p:sp>
        <p:nvSpPr>
          <p:cNvPr id="211" name="Google Shape;211;p40"/>
          <p:cNvSpPr txBox="1">
            <a:spLocks noGrp="1"/>
          </p:cNvSpPr>
          <p:nvPr>
            <p:ph type="title"/>
          </p:nvPr>
        </p:nvSpPr>
        <p:spPr>
          <a:xfrm>
            <a:off x="528802" y="416541"/>
            <a:ext cx="7771582" cy="369332"/>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Clr>
                <a:schemeClr val="lt1"/>
              </a:buClr>
              <a:buSzPts val="2400"/>
              <a:buNone/>
              <a:defRPr sz="2400">
                <a:solidFill>
                  <a:srgbClr val="022838"/>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dirty="0"/>
          </a:p>
        </p:txBody>
      </p:sp>
      <p:sp>
        <p:nvSpPr>
          <p:cNvPr id="33" name="Content Placeholder 2">
            <a:extLst>
              <a:ext uri="{FF2B5EF4-FFF2-40B4-BE49-F238E27FC236}">
                <a16:creationId xmlns:a16="http://schemas.microsoft.com/office/drawing/2014/main" id="{81A450C8-F428-4671-8EC7-6B8773245B9B}"/>
              </a:ext>
            </a:extLst>
          </p:cNvPr>
          <p:cNvSpPr>
            <a:spLocks noGrp="1"/>
          </p:cNvSpPr>
          <p:nvPr>
            <p:ph sz="quarter" idx="10" hasCustomPrompt="1"/>
          </p:nvPr>
        </p:nvSpPr>
        <p:spPr>
          <a:xfrm>
            <a:off x="529411" y="1330036"/>
            <a:ext cx="7500897" cy="3348424"/>
          </a:xfrm>
          <a:prstGeom prst="rect">
            <a:avLst/>
          </a:prstGeom>
        </p:spPr>
        <p:txBody>
          <a:bodyPr lIns="0" tIns="0" rIns="0" bIns="0"/>
          <a:lstStyle>
            <a:lvl1pPr marL="0">
              <a:buClr>
                <a:srgbClr val="004D6E"/>
              </a:buClr>
              <a:defRPr>
                <a:solidFill>
                  <a:schemeClr val="bg2"/>
                </a:solidFill>
              </a:defRPr>
            </a:lvl1pPr>
            <a:lvl2pPr>
              <a:buClr>
                <a:srgbClr val="004D6E"/>
              </a:buClr>
              <a:defRPr>
                <a:solidFill>
                  <a:schemeClr val="bg2"/>
                </a:solidFill>
              </a:defRPr>
            </a:lvl2pPr>
            <a:lvl3pPr>
              <a:buClr>
                <a:srgbClr val="004D6E"/>
              </a:buClr>
              <a:defRPr>
                <a:solidFill>
                  <a:schemeClr val="bg2"/>
                </a:solidFill>
              </a:defRPr>
            </a:lvl3pPr>
            <a:lvl4pPr>
              <a:buClr>
                <a:srgbClr val="004D6E"/>
              </a:buClr>
              <a:defRPr>
                <a:solidFill>
                  <a:schemeClr val="bg2"/>
                </a:solidFill>
              </a:defRPr>
            </a:lvl4pPr>
            <a:lvl5pPr>
              <a:buClr>
                <a:srgbClr val="004D6E"/>
              </a:buClr>
              <a:defRPr>
                <a:solidFill>
                  <a:schemeClr val="bg2"/>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2" name="Google Shape;212;p40">
            <a:extLst>
              <a:ext uri="{FF2B5EF4-FFF2-40B4-BE49-F238E27FC236}">
                <a16:creationId xmlns:a16="http://schemas.microsoft.com/office/drawing/2014/main" id="{FDA859D1-E97A-C08D-34E5-428F685FD626}"/>
              </a:ext>
            </a:extLst>
          </p:cNvPr>
          <p:cNvSpPr/>
          <p:nvPr userDrawn="1"/>
        </p:nvSpPr>
        <p:spPr>
          <a:xfrm>
            <a:off x="8300384" y="4791074"/>
            <a:ext cx="289191" cy="352425"/>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 name="Google Shape;213;p40">
            <a:extLst>
              <a:ext uri="{FF2B5EF4-FFF2-40B4-BE49-F238E27FC236}">
                <a16:creationId xmlns:a16="http://schemas.microsoft.com/office/drawing/2014/main" id="{BF96445F-17E0-16FF-1814-FBD594A698C2}"/>
              </a:ext>
            </a:extLst>
          </p:cNvPr>
          <p:cNvSpPr txBox="1"/>
          <p:nvPr userDrawn="1"/>
        </p:nvSpPr>
        <p:spPr>
          <a:xfrm>
            <a:off x="8258194" y="4829967"/>
            <a:ext cx="373568" cy="274637"/>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fld id="{00000000-1234-1234-1234-123412341234}" type="slidenum">
              <a:rPr lang="en-US" sz="900" b="0" i="0" u="none" strike="noStrike" cap="none">
                <a:solidFill>
                  <a:schemeClr val="lt1"/>
                </a:solidFill>
                <a:latin typeface="Arial"/>
                <a:ea typeface="Arial"/>
                <a:cs typeface="Arial"/>
                <a:sym typeface="Arial"/>
              </a:rPr>
              <a:t>‹#›</a:t>
            </a:fld>
            <a:endParaRPr sz="900" b="0" i="0" u="none" strike="noStrike" cap="none" dirty="0">
              <a:solidFill>
                <a:schemeClr val="lt1"/>
              </a:solidFill>
              <a:latin typeface="Arial"/>
              <a:ea typeface="Arial"/>
              <a:cs typeface="Arial"/>
              <a:sym typeface="Arial"/>
            </a:endParaRPr>
          </a:p>
        </p:txBody>
      </p:sp>
    </p:spTree>
    <p:extLst>
      <p:ext uri="{BB962C8B-B14F-4D97-AF65-F5344CB8AC3E}">
        <p14:creationId xmlns:p14="http://schemas.microsoft.com/office/powerpoint/2010/main" val="17748732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4 Column Numbers - Light" preserve="1" userDrawn="1">
  <p:cSld name="Block Pattern Content Wide">
    <p:spTree>
      <p:nvGrpSpPr>
        <p:cNvPr id="1" name="Shape 182"/>
        <p:cNvGrpSpPr/>
        <p:nvPr/>
      </p:nvGrpSpPr>
      <p:grpSpPr>
        <a:xfrm>
          <a:off x="0" y="0"/>
          <a:ext cx="0" cy="0"/>
          <a:chOff x="0" y="0"/>
          <a:chExt cx="0" cy="0"/>
        </a:xfrm>
      </p:grpSpPr>
      <p:pic>
        <p:nvPicPr>
          <p:cNvPr id="3" name="Picture 2">
            <a:extLst>
              <a:ext uri="{FF2B5EF4-FFF2-40B4-BE49-F238E27FC236}">
                <a16:creationId xmlns:a16="http://schemas.microsoft.com/office/drawing/2014/main" id="{7A87322C-B9FD-481B-679B-6FC53950B759}"/>
              </a:ext>
            </a:extLst>
          </p:cNvPr>
          <p:cNvPicPr>
            <a:picLocks noChangeAspect="1"/>
          </p:cNvPicPr>
          <p:nvPr userDrawn="1"/>
        </p:nvPicPr>
        <p:blipFill>
          <a:blip r:embed="rId2"/>
          <a:srcRect/>
          <a:stretch/>
        </p:blipFill>
        <p:spPr>
          <a:xfrm>
            <a:off x="5995988" y="0"/>
            <a:ext cx="3148012" cy="5143500"/>
          </a:xfrm>
          <a:prstGeom prst="rect">
            <a:avLst/>
          </a:prstGeom>
        </p:spPr>
      </p:pic>
      <p:sp>
        <p:nvSpPr>
          <p:cNvPr id="2" name="Google Shape;212;p40">
            <a:extLst>
              <a:ext uri="{FF2B5EF4-FFF2-40B4-BE49-F238E27FC236}">
                <a16:creationId xmlns:a16="http://schemas.microsoft.com/office/drawing/2014/main" id="{4080B375-31CD-65E0-0A62-55811205A9C1}"/>
              </a:ext>
            </a:extLst>
          </p:cNvPr>
          <p:cNvSpPr/>
          <p:nvPr userDrawn="1"/>
        </p:nvSpPr>
        <p:spPr>
          <a:xfrm>
            <a:off x="8300384" y="4791074"/>
            <a:ext cx="289191" cy="352425"/>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 name="Google Shape;213;p40">
            <a:extLst>
              <a:ext uri="{FF2B5EF4-FFF2-40B4-BE49-F238E27FC236}">
                <a16:creationId xmlns:a16="http://schemas.microsoft.com/office/drawing/2014/main" id="{8E9BF01D-5B2B-2390-227C-615023E75969}"/>
              </a:ext>
            </a:extLst>
          </p:cNvPr>
          <p:cNvSpPr txBox="1"/>
          <p:nvPr userDrawn="1"/>
        </p:nvSpPr>
        <p:spPr>
          <a:xfrm>
            <a:off x="8258194" y="4829967"/>
            <a:ext cx="373568" cy="274637"/>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fld id="{00000000-1234-1234-1234-123412341234}" type="slidenum">
              <a:rPr lang="en-US" sz="900" b="0" i="0" u="none" strike="noStrike" cap="none">
                <a:solidFill>
                  <a:schemeClr val="lt1"/>
                </a:solidFill>
                <a:latin typeface="Arial"/>
                <a:ea typeface="Arial"/>
                <a:cs typeface="Arial"/>
                <a:sym typeface="Arial"/>
              </a:rPr>
              <a:t>‹#›</a:t>
            </a:fld>
            <a:endParaRPr sz="900" b="0" i="0" u="none" strike="noStrike" cap="none" dirty="0">
              <a:solidFill>
                <a:schemeClr val="lt1"/>
              </a:solidFill>
              <a:latin typeface="Arial"/>
              <a:ea typeface="Arial"/>
              <a:cs typeface="Arial"/>
              <a:sym typeface="Arial"/>
            </a:endParaRPr>
          </a:p>
        </p:txBody>
      </p:sp>
      <p:sp>
        <p:nvSpPr>
          <p:cNvPr id="7" name="Google Shape;211;p40">
            <a:extLst>
              <a:ext uri="{FF2B5EF4-FFF2-40B4-BE49-F238E27FC236}">
                <a16:creationId xmlns:a16="http://schemas.microsoft.com/office/drawing/2014/main" id="{BDC078A7-C2BE-8DA1-2D70-E48BBC245F9E}"/>
              </a:ext>
            </a:extLst>
          </p:cNvPr>
          <p:cNvSpPr txBox="1">
            <a:spLocks noGrp="1"/>
          </p:cNvSpPr>
          <p:nvPr>
            <p:ph type="title"/>
          </p:nvPr>
        </p:nvSpPr>
        <p:spPr>
          <a:xfrm>
            <a:off x="528802" y="416541"/>
            <a:ext cx="6793832" cy="369332"/>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Clr>
                <a:schemeClr val="lt1"/>
              </a:buClr>
              <a:buSzPts val="2400"/>
              <a:buNone/>
              <a:defRPr sz="2400">
                <a:solidFill>
                  <a:srgbClr val="022838"/>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dirty="0"/>
          </a:p>
        </p:txBody>
      </p:sp>
      <p:sp>
        <p:nvSpPr>
          <p:cNvPr id="8" name="Content Placeholder 2">
            <a:extLst>
              <a:ext uri="{FF2B5EF4-FFF2-40B4-BE49-F238E27FC236}">
                <a16:creationId xmlns:a16="http://schemas.microsoft.com/office/drawing/2014/main" id="{5B357B2F-C8F7-03FC-4349-CED0EA8E27A2}"/>
              </a:ext>
            </a:extLst>
          </p:cNvPr>
          <p:cNvSpPr>
            <a:spLocks noGrp="1"/>
          </p:cNvSpPr>
          <p:nvPr>
            <p:ph sz="quarter" idx="10" hasCustomPrompt="1"/>
          </p:nvPr>
        </p:nvSpPr>
        <p:spPr>
          <a:xfrm>
            <a:off x="529412" y="1330036"/>
            <a:ext cx="6332306" cy="3348424"/>
          </a:xfrm>
          <a:prstGeom prst="rect">
            <a:avLst/>
          </a:prstGeom>
        </p:spPr>
        <p:txBody>
          <a:bodyPr lIns="0" tIns="0" rIns="0" bIns="0"/>
          <a:lstStyle>
            <a:lvl1pPr marL="0">
              <a:buClr>
                <a:srgbClr val="004D6E"/>
              </a:buClr>
              <a:defRPr>
                <a:solidFill>
                  <a:schemeClr val="bg2"/>
                </a:solidFill>
              </a:defRPr>
            </a:lvl1pPr>
            <a:lvl2pPr>
              <a:buClr>
                <a:srgbClr val="004D6E"/>
              </a:buClr>
              <a:defRPr>
                <a:solidFill>
                  <a:schemeClr val="bg2"/>
                </a:solidFill>
              </a:defRPr>
            </a:lvl2pPr>
            <a:lvl3pPr>
              <a:buClr>
                <a:srgbClr val="004D6E"/>
              </a:buClr>
              <a:defRPr>
                <a:solidFill>
                  <a:schemeClr val="bg2"/>
                </a:solidFill>
              </a:defRPr>
            </a:lvl3pPr>
            <a:lvl4pPr>
              <a:buClr>
                <a:srgbClr val="004D6E"/>
              </a:buClr>
              <a:defRPr>
                <a:solidFill>
                  <a:schemeClr val="bg2"/>
                </a:solidFill>
              </a:defRPr>
            </a:lvl4pPr>
            <a:lvl5pPr>
              <a:buClr>
                <a:srgbClr val="004D6E"/>
              </a:buClr>
              <a:defRPr>
                <a:solidFill>
                  <a:schemeClr val="bg2"/>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Tree>
    <p:extLst>
      <p:ext uri="{BB962C8B-B14F-4D97-AF65-F5344CB8AC3E}">
        <p14:creationId xmlns:p14="http://schemas.microsoft.com/office/powerpoint/2010/main" val="1348343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Page" preserve="1" userDrawn="1">
  <p:cSld name="Title Page 2">
    <p:bg>
      <p:bgPr>
        <a:blipFill dpi="0" rotWithShape="1">
          <a:blip r:embed="rId2">
            <a:lum/>
          </a:blip>
          <a:srcRect/>
          <a:stretch>
            <a:fillRect/>
          </a:stretch>
        </a:blipFill>
        <a:effectLst/>
      </p:bgPr>
    </p:bg>
    <p:spTree>
      <p:nvGrpSpPr>
        <p:cNvPr id="1" name="Shape 9"/>
        <p:cNvGrpSpPr/>
        <p:nvPr/>
      </p:nvGrpSpPr>
      <p:grpSpPr>
        <a:xfrm>
          <a:off x="0" y="0"/>
          <a:ext cx="0" cy="0"/>
          <a:chOff x="0" y="0"/>
          <a:chExt cx="0" cy="0"/>
        </a:xfrm>
      </p:grpSpPr>
      <p:sp>
        <p:nvSpPr>
          <p:cNvPr id="10" name="Google Shape;10;p25"/>
          <p:cNvSpPr txBox="1">
            <a:spLocks noGrp="1"/>
          </p:cNvSpPr>
          <p:nvPr>
            <p:ph type="ctrTitle"/>
          </p:nvPr>
        </p:nvSpPr>
        <p:spPr>
          <a:xfrm>
            <a:off x="900000" y="934218"/>
            <a:ext cx="4442100" cy="646331"/>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Clr>
                <a:schemeClr val="lt1"/>
              </a:buClr>
              <a:buSzPts val="4200"/>
              <a:buNone/>
              <a:defRPr sz="4200">
                <a:solidFill>
                  <a:schemeClr val="lt1"/>
                </a:solidFill>
              </a:defRPr>
            </a:lvl1pPr>
            <a:lvl2pPr lvl="1" algn="ctr">
              <a:lnSpc>
                <a:spcPct val="100000"/>
              </a:lnSpc>
              <a:spcBef>
                <a:spcPts val="0"/>
              </a:spcBef>
              <a:spcAft>
                <a:spcPts val="0"/>
              </a:spcAft>
              <a:buSzPts val="4200"/>
              <a:buNone/>
              <a:defRPr sz="4200" b="1"/>
            </a:lvl2pPr>
            <a:lvl3pPr lvl="2" algn="ctr">
              <a:lnSpc>
                <a:spcPct val="100000"/>
              </a:lnSpc>
              <a:spcBef>
                <a:spcPts val="0"/>
              </a:spcBef>
              <a:spcAft>
                <a:spcPts val="0"/>
              </a:spcAft>
              <a:buSzPts val="4200"/>
              <a:buNone/>
              <a:defRPr sz="4200" b="1"/>
            </a:lvl3pPr>
            <a:lvl4pPr lvl="3" algn="ctr">
              <a:lnSpc>
                <a:spcPct val="100000"/>
              </a:lnSpc>
              <a:spcBef>
                <a:spcPts val="0"/>
              </a:spcBef>
              <a:spcAft>
                <a:spcPts val="0"/>
              </a:spcAft>
              <a:buSzPts val="4200"/>
              <a:buNone/>
              <a:defRPr sz="4200" b="1"/>
            </a:lvl4pPr>
            <a:lvl5pPr lvl="4" algn="ctr">
              <a:lnSpc>
                <a:spcPct val="100000"/>
              </a:lnSpc>
              <a:spcBef>
                <a:spcPts val="0"/>
              </a:spcBef>
              <a:spcAft>
                <a:spcPts val="0"/>
              </a:spcAft>
              <a:buSzPts val="4200"/>
              <a:buNone/>
              <a:defRPr sz="4200" b="1"/>
            </a:lvl5pPr>
            <a:lvl6pPr lvl="5" algn="ctr">
              <a:lnSpc>
                <a:spcPct val="100000"/>
              </a:lnSpc>
              <a:spcBef>
                <a:spcPts val="0"/>
              </a:spcBef>
              <a:spcAft>
                <a:spcPts val="0"/>
              </a:spcAft>
              <a:buSzPts val="4200"/>
              <a:buNone/>
              <a:defRPr sz="4200" b="1"/>
            </a:lvl6pPr>
            <a:lvl7pPr lvl="6" algn="ctr">
              <a:lnSpc>
                <a:spcPct val="100000"/>
              </a:lnSpc>
              <a:spcBef>
                <a:spcPts val="0"/>
              </a:spcBef>
              <a:spcAft>
                <a:spcPts val="0"/>
              </a:spcAft>
              <a:buSzPts val="4200"/>
              <a:buNone/>
              <a:defRPr sz="4200" b="1"/>
            </a:lvl7pPr>
            <a:lvl8pPr lvl="7" algn="ctr">
              <a:lnSpc>
                <a:spcPct val="100000"/>
              </a:lnSpc>
              <a:spcBef>
                <a:spcPts val="0"/>
              </a:spcBef>
              <a:spcAft>
                <a:spcPts val="0"/>
              </a:spcAft>
              <a:buSzPts val="4200"/>
              <a:buNone/>
              <a:defRPr sz="4200" b="1"/>
            </a:lvl8pPr>
            <a:lvl9pPr lvl="8" algn="ctr">
              <a:lnSpc>
                <a:spcPct val="100000"/>
              </a:lnSpc>
              <a:spcBef>
                <a:spcPts val="0"/>
              </a:spcBef>
              <a:spcAft>
                <a:spcPts val="0"/>
              </a:spcAft>
              <a:buSzPts val="4200"/>
              <a:buNone/>
              <a:defRPr sz="4200" b="1"/>
            </a:lvl9pPr>
          </a:lstStyle>
          <a:p>
            <a:endParaRPr dirty="0"/>
          </a:p>
        </p:txBody>
      </p:sp>
      <p:pic>
        <p:nvPicPr>
          <p:cNvPr id="4" name="Picture 3">
            <a:extLst>
              <a:ext uri="{FF2B5EF4-FFF2-40B4-BE49-F238E27FC236}">
                <a16:creationId xmlns:a16="http://schemas.microsoft.com/office/drawing/2014/main" id="{61A14023-EFB1-BA2E-2333-99A78A0530BA}"/>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900000" y="3973793"/>
            <a:ext cx="1748972" cy="618205"/>
          </a:xfrm>
          <a:prstGeom prst="rect">
            <a:avLst/>
          </a:prstGeom>
        </p:spPr>
      </p:pic>
    </p:spTree>
    <p:extLst>
      <p:ext uri="{BB962C8B-B14F-4D97-AF65-F5344CB8AC3E}">
        <p14:creationId xmlns:p14="http://schemas.microsoft.com/office/powerpoint/2010/main" val="611327936"/>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4 Column Numbers - Light" preserve="1" userDrawn="1">
  <p:cSld name="Block Pattern Content Narrow ">
    <p:spTree>
      <p:nvGrpSpPr>
        <p:cNvPr id="1" name="Shape 182"/>
        <p:cNvGrpSpPr/>
        <p:nvPr/>
      </p:nvGrpSpPr>
      <p:grpSpPr>
        <a:xfrm>
          <a:off x="0" y="0"/>
          <a:ext cx="0" cy="0"/>
          <a:chOff x="0" y="0"/>
          <a:chExt cx="0" cy="0"/>
        </a:xfrm>
      </p:grpSpPr>
      <p:pic>
        <p:nvPicPr>
          <p:cNvPr id="3" name="Picture 2">
            <a:extLst>
              <a:ext uri="{FF2B5EF4-FFF2-40B4-BE49-F238E27FC236}">
                <a16:creationId xmlns:a16="http://schemas.microsoft.com/office/drawing/2014/main" id="{7A87322C-B9FD-481B-679B-6FC53950B759}"/>
              </a:ext>
            </a:extLst>
          </p:cNvPr>
          <p:cNvPicPr>
            <a:picLocks noChangeAspect="1"/>
          </p:cNvPicPr>
          <p:nvPr userDrawn="1"/>
        </p:nvPicPr>
        <p:blipFill>
          <a:blip r:embed="rId2"/>
          <a:stretch>
            <a:fillRect/>
          </a:stretch>
        </p:blipFill>
        <p:spPr>
          <a:xfrm>
            <a:off x="4500562" y="0"/>
            <a:ext cx="4643438" cy="5143500"/>
          </a:xfrm>
          <a:prstGeom prst="rect">
            <a:avLst/>
          </a:prstGeom>
        </p:spPr>
      </p:pic>
      <p:sp>
        <p:nvSpPr>
          <p:cNvPr id="5" name="Google Shape;212;p40">
            <a:extLst>
              <a:ext uri="{FF2B5EF4-FFF2-40B4-BE49-F238E27FC236}">
                <a16:creationId xmlns:a16="http://schemas.microsoft.com/office/drawing/2014/main" id="{E92485E0-35BE-F6DF-23DB-DB8C91480263}"/>
              </a:ext>
            </a:extLst>
          </p:cNvPr>
          <p:cNvSpPr/>
          <p:nvPr userDrawn="1"/>
        </p:nvSpPr>
        <p:spPr>
          <a:xfrm>
            <a:off x="8300384" y="4791074"/>
            <a:ext cx="289191" cy="352425"/>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6" name="Google Shape;213;p40">
            <a:extLst>
              <a:ext uri="{FF2B5EF4-FFF2-40B4-BE49-F238E27FC236}">
                <a16:creationId xmlns:a16="http://schemas.microsoft.com/office/drawing/2014/main" id="{98892D26-D299-B15E-9019-DB847D4B2993}"/>
              </a:ext>
            </a:extLst>
          </p:cNvPr>
          <p:cNvSpPr txBox="1"/>
          <p:nvPr userDrawn="1"/>
        </p:nvSpPr>
        <p:spPr>
          <a:xfrm>
            <a:off x="8258194" y="4829967"/>
            <a:ext cx="373568" cy="274637"/>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fld id="{00000000-1234-1234-1234-123412341234}" type="slidenum">
              <a:rPr lang="en-US" sz="900" b="0" i="0" u="none" strike="noStrike" cap="none">
                <a:solidFill>
                  <a:schemeClr val="lt1"/>
                </a:solidFill>
                <a:latin typeface="Arial"/>
                <a:ea typeface="Arial"/>
                <a:cs typeface="Arial"/>
                <a:sym typeface="Arial"/>
              </a:rPr>
              <a:t>‹#›</a:t>
            </a:fld>
            <a:endParaRPr sz="900" b="0" i="0" u="none" strike="noStrike" cap="none" dirty="0">
              <a:solidFill>
                <a:schemeClr val="lt1"/>
              </a:solidFill>
              <a:latin typeface="Arial"/>
              <a:ea typeface="Arial"/>
              <a:cs typeface="Arial"/>
              <a:sym typeface="Arial"/>
            </a:endParaRPr>
          </a:p>
        </p:txBody>
      </p:sp>
      <p:sp>
        <p:nvSpPr>
          <p:cNvPr id="7" name="Google Shape;211;p40">
            <a:extLst>
              <a:ext uri="{FF2B5EF4-FFF2-40B4-BE49-F238E27FC236}">
                <a16:creationId xmlns:a16="http://schemas.microsoft.com/office/drawing/2014/main" id="{01AECA3D-7976-E427-1547-F687BE7CBC68}"/>
              </a:ext>
            </a:extLst>
          </p:cNvPr>
          <p:cNvSpPr txBox="1">
            <a:spLocks noGrp="1"/>
          </p:cNvSpPr>
          <p:nvPr>
            <p:ph type="title"/>
          </p:nvPr>
        </p:nvSpPr>
        <p:spPr>
          <a:xfrm>
            <a:off x="528802" y="416541"/>
            <a:ext cx="5269832" cy="369332"/>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Clr>
                <a:schemeClr val="lt1"/>
              </a:buClr>
              <a:buSzPts val="2400"/>
              <a:buNone/>
              <a:defRPr sz="2400">
                <a:solidFill>
                  <a:srgbClr val="022838"/>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dirty="0"/>
          </a:p>
        </p:txBody>
      </p:sp>
      <p:sp>
        <p:nvSpPr>
          <p:cNvPr id="8" name="Content Placeholder 2">
            <a:extLst>
              <a:ext uri="{FF2B5EF4-FFF2-40B4-BE49-F238E27FC236}">
                <a16:creationId xmlns:a16="http://schemas.microsoft.com/office/drawing/2014/main" id="{109742C1-C1A3-7BD7-6847-3AACDE935C33}"/>
              </a:ext>
            </a:extLst>
          </p:cNvPr>
          <p:cNvSpPr>
            <a:spLocks noGrp="1"/>
          </p:cNvSpPr>
          <p:nvPr>
            <p:ph sz="quarter" idx="10" hasCustomPrompt="1"/>
          </p:nvPr>
        </p:nvSpPr>
        <p:spPr>
          <a:xfrm>
            <a:off x="529412" y="1330036"/>
            <a:ext cx="5016461" cy="3348424"/>
          </a:xfrm>
          <a:prstGeom prst="rect">
            <a:avLst/>
          </a:prstGeom>
        </p:spPr>
        <p:txBody>
          <a:bodyPr lIns="0" tIns="0" rIns="0" bIns="0"/>
          <a:lstStyle>
            <a:lvl1pPr marL="0">
              <a:buClr>
                <a:srgbClr val="004D6E"/>
              </a:buClr>
              <a:defRPr>
                <a:solidFill>
                  <a:schemeClr val="bg2"/>
                </a:solidFill>
              </a:defRPr>
            </a:lvl1pPr>
            <a:lvl2pPr>
              <a:buClr>
                <a:srgbClr val="004D6E"/>
              </a:buClr>
              <a:defRPr>
                <a:solidFill>
                  <a:schemeClr val="bg2"/>
                </a:solidFill>
              </a:defRPr>
            </a:lvl2pPr>
            <a:lvl3pPr>
              <a:buClr>
                <a:srgbClr val="004D6E"/>
              </a:buClr>
              <a:defRPr>
                <a:solidFill>
                  <a:schemeClr val="bg2"/>
                </a:solidFill>
              </a:defRPr>
            </a:lvl3pPr>
            <a:lvl4pPr>
              <a:buClr>
                <a:srgbClr val="004D6E"/>
              </a:buClr>
              <a:defRPr>
                <a:solidFill>
                  <a:schemeClr val="bg2"/>
                </a:solidFill>
              </a:defRPr>
            </a:lvl4pPr>
            <a:lvl5pPr>
              <a:buClr>
                <a:srgbClr val="004D6E"/>
              </a:buClr>
              <a:defRPr>
                <a:solidFill>
                  <a:schemeClr val="bg2"/>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Tree>
    <p:extLst>
      <p:ext uri="{BB962C8B-B14F-4D97-AF65-F5344CB8AC3E}">
        <p14:creationId xmlns:p14="http://schemas.microsoft.com/office/powerpoint/2010/main" val="193465668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4 Column Numbers - Light" preserve="1" userDrawn="1">
  <p:cSld name="Text &amp; Image Right A">
    <p:spTree>
      <p:nvGrpSpPr>
        <p:cNvPr id="1" name="Shape 182"/>
        <p:cNvGrpSpPr/>
        <p:nvPr/>
      </p:nvGrpSpPr>
      <p:grpSpPr>
        <a:xfrm>
          <a:off x="0" y="0"/>
          <a:ext cx="0" cy="0"/>
          <a:chOff x="0" y="0"/>
          <a:chExt cx="0" cy="0"/>
        </a:xfrm>
      </p:grpSpPr>
      <p:sp>
        <p:nvSpPr>
          <p:cNvPr id="6" name="Rectangle 5">
            <a:extLst>
              <a:ext uri="{FF2B5EF4-FFF2-40B4-BE49-F238E27FC236}">
                <a16:creationId xmlns:a16="http://schemas.microsoft.com/office/drawing/2014/main" id="{1F8F4BED-681F-1B30-2112-CFE22B2A11A0}"/>
              </a:ext>
            </a:extLst>
          </p:cNvPr>
          <p:cNvSpPr/>
          <p:nvPr userDrawn="1"/>
        </p:nvSpPr>
        <p:spPr>
          <a:xfrm>
            <a:off x="6858000" y="0"/>
            <a:ext cx="2286000" cy="5143500"/>
          </a:xfrm>
          <a:prstGeom prst="rect">
            <a:avLst/>
          </a:prstGeom>
          <a:gradFill flip="none" rotWithShape="1">
            <a:gsLst>
              <a:gs pos="0">
                <a:srgbClr val="061C28"/>
              </a:gs>
              <a:gs pos="49000">
                <a:srgbClr val="022D3F"/>
              </a:gs>
              <a:gs pos="100000">
                <a:srgbClr val="004D6E"/>
              </a:gs>
            </a:gsLst>
            <a:lin ang="10800000" scaled="0"/>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icture Placeholder 13">
            <a:extLst>
              <a:ext uri="{FF2B5EF4-FFF2-40B4-BE49-F238E27FC236}">
                <a16:creationId xmlns:a16="http://schemas.microsoft.com/office/drawing/2014/main" id="{916A138E-27B1-0176-31FC-AA378E269192}"/>
              </a:ext>
            </a:extLst>
          </p:cNvPr>
          <p:cNvSpPr>
            <a:spLocks noGrp="1"/>
          </p:cNvSpPr>
          <p:nvPr>
            <p:ph type="pic" sz="quarter" idx="11"/>
          </p:nvPr>
        </p:nvSpPr>
        <p:spPr>
          <a:xfrm>
            <a:off x="5348739" y="679516"/>
            <a:ext cx="3795263" cy="3781049"/>
          </a:xfrm>
          <a:custGeom>
            <a:avLst/>
            <a:gdLst>
              <a:gd name="connsiteX0" fmla="*/ 265807 w 3795263"/>
              <a:gd name="connsiteY0" fmla="*/ 0 h 3781049"/>
              <a:gd name="connsiteX1" fmla="*/ 3795262 w 3795263"/>
              <a:gd name="connsiteY1" fmla="*/ 0 h 3781049"/>
              <a:gd name="connsiteX2" fmla="*/ 3795262 w 3795263"/>
              <a:gd name="connsiteY2" fmla="*/ 1594800 h 3781049"/>
              <a:gd name="connsiteX3" fmla="*/ 3795261 w 3795263"/>
              <a:gd name="connsiteY3" fmla="*/ 1594800 h 3781049"/>
              <a:gd name="connsiteX4" fmla="*/ 3795261 w 3795263"/>
              <a:gd name="connsiteY4" fmla="*/ 2185006 h 3781049"/>
              <a:gd name="connsiteX5" fmla="*/ 3795263 w 3795263"/>
              <a:gd name="connsiteY5" fmla="*/ 2185006 h 3781049"/>
              <a:gd name="connsiteX6" fmla="*/ 3795263 w 3795263"/>
              <a:gd name="connsiteY6" fmla="*/ 3781049 h 3781049"/>
              <a:gd name="connsiteX7" fmla="*/ 266014 w 3795263"/>
              <a:gd name="connsiteY7" fmla="*/ 3781049 h 3781049"/>
              <a:gd name="connsiteX8" fmla="*/ 2 w 3795263"/>
              <a:gd name="connsiteY8" fmla="*/ 3515037 h 3781049"/>
              <a:gd name="connsiteX9" fmla="*/ 2 w 3795263"/>
              <a:gd name="connsiteY9" fmla="*/ 2867940 h 3781049"/>
              <a:gd name="connsiteX10" fmla="*/ 0 w 3795263"/>
              <a:gd name="connsiteY10" fmla="*/ 2867940 h 3781049"/>
              <a:gd name="connsiteX11" fmla="*/ 0 w 3795263"/>
              <a:gd name="connsiteY11" fmla="*/ 800149 h 3781049"/>
              <a:gd name="connsiteX12" fmla="*/ 2 w 3795263"/>
              <a:gd name="connsiteY12" fmla="*/ 800149 h 3781049"/>
              <a:gd name="connsiteX13" fmla="*/ 2 w 3795263"/>
              <a:gd name="connsiteY13" fmla="*/ 265805 h 3781049"/>
              <a:gd name="connsiteX14" fmla="*/ 265807 w 3795263"/>
              <a:gd name="connsiteY14" fmla="*/ 0 h 3781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795263" h="3781049">
                <a:moveTo>
                  <a:pt x="265807" y="0"/>
                </a:moveTo>
                <a:lnTo>
                  <a:pt x="3795262" y="0"/>
                </a:lnTo>
                <a:lnTo>
                  <a:pt x="3795262" y="1594800"/>
                </a:lnTo>
                <a:lnTo>
                  <a:pt x="3795261" y="1594800"/>
                </a:lnTo>
                <a:lnTo>
                  <a:pt x="3795261" y="2185006"/>
                </a:lnTo>
                <a:lnTo>
                  <a:pt x="3795263" y="2185006"/>
                </a:lnTo>
                <a:lnTo>
                  <a:pt x="3795263" y="3781049"/>
                </a:lnTo>
                <a:lnTo>
                  <a:pt x="266014" y="3781049"/>
                </a:lnTo>
                <a:cubicBezTo>
                  <a:pt x="119100" y="3781049"/>
                  <a:pt x="2" y="3661951"/>
                  <a:pt x="2" y="3515037"/>
                </a:cubicBezTo>
                <a:lnTo>
                  <a:pt x="2" y="2867940"/>
                </a:lnTo>
                <a:lnTo>
                  <a:pt x="0" y="2867940"/>
                </a:lnTo>
                <a:lnTo>
                  <a:pt x="0" y="800149"/>
                </a:lnTo>
                <a:lnTo>
                  <a:pt x="2" y="800149"/>
                </a:lnTo>
                <a:lnTo>
                  <a:pt x="2" y="265805"/>
                </a:lnTo>
                <a:cubicBezTo>
                  <a:pt x="2" y="119005"/>
                  <a:pt x="119007" y="0"/>
                  <a:pt x="265807" y="0"/>
                </a:cubicBezTo>
                <a:close/>
              </a:path>
            </a:pathLst>
          </a:custGeom>
          <a:solidFill>
            <a:schemeClr val="bg1">
              <a:lumMod val="85000"/>
            </a:schemeClr>
          </a:solidFill>
          <a:ln>
            <a:noFill/>
          </a:ln>
        </p:spPr>
        <p:txBody>
          <a:bodyPr wrap="square">
            <a:noAutofit/>
          </a:bodyPr>
          <a:lstStyle/>
          <a:p>
            <a:endParaRPr lang="en-US"/>
          </a:p>
        </p:txBody>
      </p:sp>
      <p:sp>
        <p:nvSpPr>
          <p:cNvPr id="5" name="Google Shape;212;p40">
            <a:extLst>
              <a:ext uri="{FF2B5EF4-FFF2-40B4-BE49-F238E27FC236}">
                <a16:creationId xmlns:a16="http://schemas.microsoft.com/office/drawing/2014/main" id="{1FD992E1-0810-67B0-8E0B-27B793BA1665}"/>
              </a:ext>
            </a:extLst>
          </p:cNvPr>
          <p:cNvSpPr/>
          <p:nvPr userDrawn="1"/>
        </p:nvSpPr>
        <p:spPr>
          <a:xfrm>
            <a:off x="8300384" y="4791074"/>
            <a:ext cx="289191" cy="352425"/>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7" name="Google Shape;213;p40">
            <a:extLst>
              <a:ext uri="{FF2B5EF4-FFF2-40B4-BE49-F238E27FC236}">
                <a16:creationId xmlns:a16="http://schemas.microsoft.com/office/drawing/2014/main" id="{A7A1CE51-4561-FD52-19F7-3184476F2996}"/>
              </a:ext>
            </a:extLst>
          </p:cNvPr>
          <p:cNvSpPr txBox="1"/>
          <p:nvPr userDrawn="1"/>
        </p:nvSpPr>
        <p:spPr>
          <a:xfrm>
            <a:off x="8258194" y="4829967"/>
            <a:ext cx="373568" cy="274637"/>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fld id="{00000000-1234-1234-1234-123412341234}" type="slidenum">
              <a:rPr lang="en-US" sz="900" b="0" i="0" u="none" strike="noStrike" cap="none">
                <a:solidFill>
                  <a:schemeClr val="lt1"/>
                </a:solidFill>
                <a:latin typeface="Arial"/>
                <a:ea typeface="Arial"/>
                <a:cs typeface="Arial"/>
                <a:sym typeface="Arial"/>
              </a:rPr>
              <a:t>‹#›</a:t>
            </a:fld>
            <a:endParaRPr sz="900" b="0" i="0" u="none" strike="noStrike" cap="none" dirty="0">
              <a:solidFill>
                <a:schemeClr val="lt1"/>
              </a:solidFill>
              <a:latin typeface="Arial"/>
              <a:ea typeface="Arial"/>
              <a:cs typeface="Arial"/>
              <a:sym typeface="Arial"/>
            </a:endParaRPr>
          </a:p>
        </p:txBody>
      </p:sp>
      <p:sp>
        <p:nvSpPr>
          <p:cNvPr id="4" name="Google Shape;211;p40">
            <a:extLst>
              <a:ext uri="{FF2B5EF4-FFF2-40B4-BE49-F238E27FC236}">
                <a16:creationId xmlns:a16="http://schemas.microsoft.com/office/drawing/2014/main" id="{936AF948-E162-75E5-EDE0-DD6293F1AE94}"/>
              </a:ext>
            </a:extLst>
          </p:cNvPr>
          <p:cNvSpPr txBox="1">
            <a:spLocks noGrp="1"/>
          </p:cNvSpPr>
          <p:nvPr>
            <p:ph type="title"/>
          </p:nvPr>
        </p:nvSpPr>
        <p:spPr>
          <a:xfrm>
            <a:off x="528802" y="416541"/>
            <a:ext cx="4310217" cy="369332"/>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Clr>
                <a:schemeClr val="lt1"/>
              </a:buClr>
              <a:buSzPts val="2400"/>
              <a:buNone/>
              <a:defRPr sz="2400">
                <a:solidFill>
                  <a:srgbClr val="022838"/>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dirty="0"/>
          </a:p>
        </p:txBody>
      </p:sp>
      <p:sp>
        <p:nvSpPr>
          <p:cNvPr id="8" name="Content Placeholder 2">
            <a:extLst>
              <a:ext uri="{FF2B5EF4-FFF2-40B4-BE49-F238E27FC236}">
                <a16:creationId xmlns:a16="http://schemas.microsoft.com/office/drawing/2014/main" id="{53912C1E-40C8-1385-6268-8775B90DA859}"/>
              </a:ext>
            </a:extLst>
          </p:cNvPr>
          <p:cNvSpPr>
            <a:spLocks noGrp="1"/>
          </p:cNvSpPr>
          <p:nvPr>
            <p:ph sz="quarter" idx="10" hasCustomPrompt="1"/>
          </p:nvPr>
        </p:nvSpPr>
        <p:spPr>
          <a:xfrm>
            <a:off x="529412" y="1330036"/>
            <a:ext cx="4310217" cy="3348424"/>
          </a:xfrm>
          <a:prstGeom prst="rect">
            <a:avLst/>
          </a:prstGeom>
        </p:spPr>
        <p:txBody>
          <a:bodyPr lIns="0" tIns="0" rIns="0" bIns="0"/>
          <a:lstStyle>
            <a:lvl1pPr marL="0">
              <a:buClr>
                <a:srgbClr val="004D6E"/>
              </a:buClr>
              <a:defRPr>
                <a:solidFill>
                  <a:schemeClr val="bg2"/>
                </a:solidFill>
              </a:defRPr>
            </a:lvl1pPr>
            <a:lvl2pPr>
              <a:buClr>
                <a:srgbClr val="004D6E"/>
              </a:buClr>
              <a:defRPr>
                <a:solidFill>
                  <a:schemeClr val="bg2"/>
                </a:solidFill>
              </a:defRPr>
            </a:lvl2pPr>
            <a:lvl3pPr>
              <a:buClr>
                <a:srgbClr val="004D6E"/>
              </a:buClr>
              <a:defRPr>
                <a:solidFill>
                  <a:schemeClr val="bg2"/>
                </a:solidFill>
              </a:defRPr>
            </a:lvl3pPr>
            <a:lvl4pPr>
              <a:buClr>
                <a:srgbClr val="004D6E"/>
              </a:buClr>
              <a:defRPr>
                <a:solidFill>
                  <a:schemeClr val="bg2"/>
                </a:solidFill>
              </a:defRPr>
            </a:lvl4pPr>
            <a:lvl5pPr>
              <a:buClr>
                <a:srgbClr val="004D6E"/>
              </a:buClr>
              <a:defRPr>
                <a:solidFill>
                  <a:schemeClr val="bg2"/>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Tree>
    <p:extLst>
      <p:ext uri="{BB962C8B-B14F-4D97-AF65-F5344CB8AC3E}">
        <p14:creationId xmlns:p14="http://schemas.microsoft.com/office/powerpoint/2010/main" val="21176950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4 Column Numbers - Light" preserve="1" userDrawn="1">
  <p:cSld name="Text &amp; Image Left A">
    <p:spTree>
      <p:nvGrpSpPr>
        <p:cNvPr id="1" name="Shape 182"/>
        <p:cNvGrpSpPr/>
        <p:nvPr/>
      </p:nvGrpSpPr>
      <p:grpSpPr>
        <a:xfrm>
          <a:off x="0" y="0"/>
          <a:ext cx="0" cy="0"/>
          <a:chOff x="0" y="0"/>
          <a:chExt cx="0" cy="0"/>
        </a:xfrm>
      </p:grpSpPr>
      <p:sp>
        <p:nvSpPr>
          <p:cNvPr id="6" name="Rectangle 5">
            <a:extLst>
              <a:ext uri="{FF2B5EF4-FFF2-40B4-BE49-F238E27FC236}">
                <a16:creationId xmlns:a16="http://schemas.microsoft.com/office/drawing/2014/main" id="{1F8F4BED-681F-1B30-2112-CFE22B2A11A0}"/>
              </a:ext>
            </a:extLst>
          </p:cNvPr>
          <p:cNvSpPr/>
          <p:nvPr userDrawn="1"/>
        </p:nvSpPr>
        <p:spPr>
          <a:xfrm rot="10800000">
            <a:off x="0" y="0"/>
            <a:ext cx="2286000" cy="5143500"/>
          </a:xfrm>
          <a:prstGeom prst="rect">
            <a:avLst/>
          </a:prstGeom>
          <a:gradFill flip="none" rotWithShape="1">
            <a:gsLst>
              <a:gs pos="0">
                <a:srgbClr val="061C28"/>
              </a:gs>
              <a:gs pos="49000">
                <a:srgbClr val="022D3F"/>
              </a:gs>
              <a:gs pos="100000">
                <a:srgbClr val="004D6E"/>
              </a:gs>
            </a:gsLst>
            <a:lin ang="10800000" scaled="0"/>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icture Placeholder 11">
            <a:extLst>
              <a:ext uri="{FF2B5EF4-FFF2-40B4-BE49-F238E27FC236}">
                <a16:creationId xmlns:a16="http://schemas.microsoft.com/office/drawing/2014/main" id="{9065FE3B-9E2E-D9A8-E40B-4C65C84A81E5}"/>
              </a:ext>
            </a:extLst>
          </p:cNvPr>
          <p:cNvSpPr>
            <a:spLocks noGrp="1"/>
          </p:cNvSpPr>
          <p:nvPr>
            <p:ph type="pic" sz="quarter" idx="10"/>
          </p:nvPr>
        </p:nvSpPr>
        <p:spPr>
          <a:xfrm>
            <a:off x="0" y="679297"/>
            <a:ext cx="3795264" cy="3784907"/>
          </a:xfrm>
          <a:custGeom>
            <a:avLst/>
            <a:gdLst>
              <a:gd name="connsiteX0" fmla="*/ 0 w 3795264"/>
              <a:gd name="connsiteY0" fmla="*/ 0 h 3784907"/>
              <a:gd name="connsiteX1" fmla="*/ 2743202 w 3795264"/>
              <a:gd name="connsiteY1" fmla="*/ 0 h 3784907"/>
              <a:gd name="connsiteX2" fmla="*/ 3520788 w 3795264"/>
              <a:gd name="connsiteY2" fmla="*/ 0 h 3784907"/>
              <a:gd name="connsiteX3" fmla="*/ 3795264 w 3795264"/>
              <a:gd name="connsiteY3" fmla="*/ 274476 h 3784907"/>
              <a:gd name="connsiteX4" fmla="*/ 3795264 w 3795264"/>
              <a:gd name="connsiteY4" fmla="*/ 987920 h 3784907"/>
              <a:gd name="connsiteX5" fmla="*/ 3795264 w 3795264"/>
              <a:gd name="connsiteY5" fmla="*/ 1372349 h 3784907"/>
              <a:gd name="connsiteX6" fmla="*/ 3795264 w 3795264"/>
              <a:gd name="connsiteY6" fmla="*/ 2412558 h 3784907"/>
              <a:gd name="connsiteX7" fmla="*/ 3795264 w 3795264"/>
              <a:gd name="connsiteY7" fmla="*/ 2957914 h 3784907"/>
              <a:gd name="connsiteX8" fmla="*/ 3795264 w 3795264"/>
              <a:gd name="connsiteY8" fmla="*/ 3510431 h 3784907"/>
              <a:gd name="connsiteX9" fmla="*/ 3520788 w 3795264"/>
              <a:gd name="connsiteY9" fmla="*/ 3784907 h 3784907"/>
              <a:gd name="connsiteX10" fmla="*/ 2284813 w 3795264"/>
              <a:gd name="connsiteY10" fmla="*/ 3784907 h 3784907"/>
              <a:gd name="connsiteX11" fmla="*/ 2246553 w 3795264"/>
              <a:gd name="connsiteY11" fmla="*/ 3781050 h 3784907"/>
              <a:gd name="connsiteX12" fmla="*/ 0 w 3795264"/>
              <a:gd name="connsiteY12" fmla="*/ 3781050 h 3784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795264" h="3784907">
                <a:moveTo>
                  <a:pt x="0" y="0"/>
                </a:moveTo>
                <a:lnTo>
                  <a:pt x="2743202" y="0"/>
                </a:lnTo>
                <a:lnTo>
                  <a:pt x="3520788" y="0"/>
                </a:lnTo>
                <a:cubicBezTo>
                  <a:pt x="3672377" y="0"/>
                  <a:pt x="3795264" y="122887"/>
                  <a:pt x="3795264" y="274476"/>
                </a:cubicBezTo>
                <a:lnTo>
                  <a:pt x="3795264" y="987920"/>
                </a:lnTo>
                <a:lnTo>
                  <a:pt x="3795264" y="1372349"/>
                </a:lnTo>
                <a:lnTo>
                  <a:pt x="3795264" y="2412558"/>
                </a:lnTo>
                <a:lnTo>
                  <a:pt x="3795264" y="2957914"/>
                </a:lnTo>
                <a:lnTo>
                  <a:pt x="3795264" y="3510431"/>
                </a:lnTo>
                <a:cubicBezTo>
                  <a:pt x="3795264" y="3662020"/>
                  <a:pt x="3672377" y="3784907"/>
                  <a:pt x="3520788" y="3784907"/>
                </a:cubicBezTo>
                <a:lnTo>
                  <a:pt x="2284813" y="3784907"/>
                </a:lnTo>
                <a:lnTo>
                  <a:pt x="2246553" y="3781050"/>
                </a:lnTo>
                <a:lnTo>
                  <a:pt x="0" y="3781050"/>
                </a:lnTo>
                <a:close/>
              </a:path>
            </a:pathLst>
          </a:custGeom>
          <a:solidFill>
            <a:schemeClr val="bg1">
              <a:lumMod val="85000"/>
            </a:schemeClr>
          </a:solidFill>
          <a:ln>
            <a:noFill/>
          </a:ln>
        </p:spPr>
        <p:txBody>
          <a:bodyPr wrap="square">
            <a:noAutofit/>
          </a:bodyPr>
          <a:lstStyle/>
          <a:p>
            <a:endParaRPr lang="en-US"/>
          </a:p>
        </p:txBody>
      </p:sp>
      <p:sp>
        <p:nvSpPr>
          <p:cNvPr id="19" name="Google Shape;212;p40">
            <a:extLst>
              <a:ext uri="{FF2B5EF4-FFF2-40B4-BE49-F238E27FC236}">
                <a16:creationId xmlns:a16="http://schemas.microsoft.com/office/drawing/2014/main" id="{0EACB37E-9F85-3984-4982-273FF648E5DF}"/>
              </a:ext>
            </a:extLst>
          </p:cNvPr>
          <p:cNvSpPr/>
          <p:nvPr userDrawn="1"/>
        </p:nvSpPr>
        <p:spPr>
          <a:xfrm>
            <a:off x="8300384" y="4791074"/>
            <a:ext cx="289191" cy="352425"/>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0" name="Google Shape;213;p40">
            <a:extLst>
              <a:ext uri="{FF2B5EF4-FFF2-40B4-BE49-F238E27FC236}">
                <a16:creationId xmlns:a16="http://schemas.microsoft.com/office/drawing/2014/main" id="{1B1B21CA-5923-168F-073C-3964B3570481}"/>
              </a:ext>
            </a:extLst>
          </p:cNvPr>
          <p:cNvSpPr txBox="1"/>
          <p:nvPr userDrawn="1"/>
        </p:nvSpPr>
        <p:spPr>
          <a:xfrm>
            <a:off x="8258194" y="4829967"/>
            <a:ext cx="373568" cy="274637"/>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fld id="{00000000-1234-1234-1234-123412341234}" type="slidenum">
              <a:rPr lang="en-US" sz="900" b="0" i="0" u="none" strike="noStrike" cap="none">
                <a:solidFill>
                  <a:schemeClr val="lt1"/>
                </a:solidFill>
                <a:latin typeface="Arial"/>
                <a:ea typeface="Arial"/>
                <a:cs typeface="Arial"/>
                <a:sym typeface="Arial"/>
              </a:rPr>
              <a:t>‹#›</a:t>
            </a:fld>
            <a:endParaRPr sz="900" b="0" i="0" u="none" strike="noStrike" cap="none" dirty="0">
              <a:solidFill>
                <a:schemeClr val="lt1"/>
              </a:solidFill>
              <a:latin typeface="Arial"/>
              <a:ea typeface="Arial"/>
              <a:cs typeface="Arial"/>
              <a:sym typeface="Arial"/>
            </a:endParaRPr>
          </a:p>
        </p:txBody>
      </p:sp>
      <p:sp>
        <p:nvSpPr>
          <p:cNvPr id="4" name="Google Shape;211;p40">
            <a:extLst>
              <a:ext uri="{FF2B5EF4-FFF2-40B4-BE49-F238E27FC236}">
                <a16:creationId xmlns:a16="http://schemas.microsoft.com/office/drawing/2014/main" id="{7C067C52-8794-8CDD-651B-470736E2707D}"/>
              </a:ext>
            </a:extLst>
          </p:cNvPr>
          <p:cNvSpPr txBox="1">
            <a:spLocks noGrp="1"/>
          </p:cNvSpPr>
          <p:nvPr>
            <p:ph type="title"/>
          </p:nvPr>
        </p:nvSpPr>
        <p:spPr>
          <a:xfrm>
            <a:off x="4366513" y="416541"/>
            <a:ext cx="4265250" cy="369332"/>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Clr>
                <a:schemeClr val="lt1"/>
              </a:buClr>
              <a:buSzPts val="2400"/>
              <a:buNone/>
              <a:defRPr sz="2400">
                <a:solidFill>
                  <a:srgbClr val="022838"/>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dirty="0"/>
          </a:p>
        </p:txBody>
      </p:sp>
      <p:sp>
        <p:nvSpPr>
          <p:cNvPr id="5" name="Content Placeholder 2">
            <a:extLst>
              <a:ext uri="{FF2B5EF4-FFF2-40B4-BE49-F238E27FC236}">
                <a16:creationId xmlns:a16="http://schemas.microsoft.com/office/drawing/2014/main" id="{7D00488B-C422-4446-445D-BA05AD7106F1}"/>
              </a:ext>
            </a:extLst>
          </p:cNvPr>
          <p:cNvSpPr>
            <a:spLocks noGrp="1"/>
          </p:cNvSpPr>
          <p:nvPr>
            <p:ph sz="quarter" idx="12" hasCustomPrompt="1"/>
          </p:nvPr>
        </p:nvSpPr>
        <p:spPr>
          <a:xfrm>
            <a:off x="4367122" y="1330036"/>
            <a:ext cx="4222453" cy="3348424"/>
          </a:xfrm>
          <a:prstGeom prst="rect">
            <a:avLst/>
          </a:prstGeom>
        </p:spPr>
        <p:txBody>
          <a:bodyPr lIns="0" tIns="0" rIns="0" bIns="0"/>
          <a:lstStyle>
            <a:lvl1pPr marL="0">
              <a:buClr>
                <a:srgbClr val="004D6E"/>
              </a:buClr>
              <a:defRPr>
                <a:solidFill>
                  <a:schemeClr val="bg2"/>
                </a:solidFill>
              </a:defRPr>
            </a:lvl1pPr>
            <a:lvl2pPr>
              <a:buClr>
                <a:srgbClr val="004D6E"/>
              </a:buClr>
              <a:defRPr>
                <a:solidFill>
                  <a:schemeClr val="bg2"/>
                </a:solidFill>
              </a:defRPr>
            </a:lvl2pPr>
            <a:lvl3pPr>
              <a:buClr>
                <a:srgbClr val="004D6E"/>
              </a:buClr>
              <a:defRPr>
                <a:solidFill>
                  <a:schemeClr val="bg2"/>
                </a:solidFill>
              </a:defRPr>
            </a:lvl3pPr>
            <a:lvl4pPr>
              <a:buClr>
                <a:srgbClr val="004D6E"/>
              </a:buClr>
              <a:defRPr>
                <a:solidFill>
                  <a:schemeClr val="bg2"/>
                </a:solidFill>
              </a:defRPr>
            </a:lvl4pPr>
            <a:lvl5pPr>
              <a:buClr>
                <a:srgbClr val="004D6E"/>
              </a:buClr>
              <a:defRPr>
                <a:solidFill>
                  <a:schemeClr val="bg2"/>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Tree>
    <p:extLst>
      <p:ext uri="{BB962C8B-B14F-4D97-AF65-F5344CB8AC3E}">
        <p14:creationId xmlns:p14="http://schemas.microsoft.com/office/powerpoint/2010/main" val="190676259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4 Column Numbers - Light" preserve="1" userDrawn="1">
  <p:cSld name="Text &amp; Image Right B">
    <p:spTree>
      <p:nvGrpSpPr>
        <p:cNvPr id="1" name="Shape 182"/>
        <p:cNvGrpSpPr/>
        <p:nvPr/>
      </p:nvGrpSpPr>
      <p:grpSpPr>
        <a:xfrm>
          <a:off x="0" y="0"/>
          <a:ext cx="0" cy="0"/>
          <a:chOff x="0" y="0"/>
          <a:chExt cx="0" cy="0"/>
        </a:xfrm>
      </p:grpSpPr>
      <p:sp>
        <p:nvSpPr>
          <p:cNvPr id="6" name="Rectangle 5">
            <a:extLst>
              <a:ext uri="{FF2B5EF4-FFF2-40B4-BE49-F238E27FC236}">
                <a16:creationId xmlns:a16="http://schemas.microsoft.com/office/drawing/2014/main" id="{1F8F4BED-681F-1B30-2112-CFE22B2A11A0}"/>
              </a:ext>
            </a:extLst>
          </p:cNvPr>
          <p:cNvSpPr/>
          <p:nvPr userDrawn="1"/>
        </p:nvSpPr>
        <p:spPr>
          <a:xfrm>
            <a:off x="6858000" y="0"/>
            <a:ext cx="2286000" cy="5143500"/>
          </a:xfrm>
          <a:prstGeom prst="rect">
            <a:avLst/>
          </a:prstGeom>
          <a:gradFill flip="none" rotWithShape="1">
            <a:gsLst>
              <a:gs pos="0">
                <a:srgbClr val="061C28"/>
              </a:gs>
              <a:gs pos="49000">
                <a:srgbClr val="022D3F"/>
              </a:gs>
              <a:gs pos="100000">
                <a:srgbClr val="004D6E"/>
              </a:gs>
            </a:gsLst>
            <a:lin ang="10800000" scaled="0"/>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Picture Placeholder 4">
            <a:extLst>
              <a:ext uri="{FF2B5EF4-FFF2-40B4-BE49-F238E27FC236}">
                <a16:creationId xmlns:a16="http://schemas.microsoft.com/office/drawing/2014/main" id="{B36AD90D-7E21-DF49-F3F4-BBB5A9E4DDA0}"/>
              </a:ext>
            </a:extLst>
          </p:cNvPr>
          <p:cNvSpPr>
            <a:spLocks noGrp="1"/>
          </p:cNvSpPr>
          <p:nvPr>
            <p:ph type="pic" sz="quarter" idx="11"/>
          </p:nvPr>
        </p:nvSpPr>
        <p:spPr>
          <a:xfrm>
            <a:off x="5238000" y="951750"/>
            <a:ext cx="3240000" cy="3240000"/>
          </a:xfrm>
          <a:custGeom>
            <a:avLst/>
            <a:gdLst>
              <a:gd name="connsiteX0" fmla="*/ 1620000 w 3240000"/>
              <a:gd name="connsiteY0" fmla="*/ 0 h 3240000"/>
              <a:gd name="connsiteX1" fmla="*/ 3240000 w 3240000"/>
              <a:gd name="connsiteY1" fmla="*/ 1620000 h 3240000"/>
              <a:gd name="connsiteX2" fmla="*/ 1620000 w 3240000"/>
              <a:gd name="connsiteY2" fmla="*/ 3240000 h 3240000"/>
              <a:gd name="connsiteX3" fmla="*/ 0 w 3240000"/>
              <a:gd name="connsiteY3" fmla="*/ 1620000 h 3240000"/>
              <a:gd name="connsiteX4" fmla="*/ 1620000 w 3240000"/>
              <a:gd name="connsiteY4" fmla="*/ 0 h 324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40000" h="3240000">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bg1">
              <a:lumMod val="85000"/>
            </a:schemeClr>
          </a:solidFill>
          <a:ln>
            <a:noFill/>
          </a:ln>
        </p:spPr>
        <p:txBody>
          <a:bodyPr wrap="square">
            <a:noAutofit/>
          </a:bodyPr>
          <a:lstStyle/>
          <a:p>
            <a:endParaRPr lang="en-US"/>
          </a:p>
        </p:txBody>
      </p:sp>
      <p:sp>
        <p:nvSpPr>
          <p:cNvPr id="4" name="Google Shape;212;p40">
            <a:extLst>
              <a:ext uri="{FF2B5EF4-FFF2-40B4-BE49-F238E27FC236}">
                <a16:creationId xmlns:a16="http://schemas.microsoft.com/office/drawing/2014/main" id="{CAD1583E-ECDA-BDA1-CA77-6DCBF3F968FB}"/>
              </a:ext>
            </a:extLst>
          </p:cNvPr>
          <p:cNvSpPr/>
          <p:nvPr userDrawn="1"/>
        </p:nvSpPr>
        <p:spPr>
          <a:xfrm>
            <a:off x="8300384" y="4791074"/>
            <a:ext cx="289191" cy="352425"/>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9" name="Google Shape;213;p40">
            <a:extLst>
              <a:ext uri="{FF2B5EF4-FFF2-40B4-BE49-F238E27FC236}">
                <a16:creationId xmlns:a16="http://schemas.microsoft.com/office/drawing/2014/main" id="{97221B90-05D3-AF2E-96BF-BF0E464066B6}"/>
              </a:ext>
            </a:extLst>
          </p:cNvPr>
          <p:cNvSpPr txBox="1"/>
          <p:nvPr userDrawn="1"/>
        </p:nvSpPr>
        <p:spPr>
          <a:xfrm>
            <a:off x="8258194" y="4829967"/>
            <a:ext cx="373568" cy="274637"/>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fld id="{00000000-1234-1234-1234-123412341234}" type="slidenum">
              <a:rPr lang="en-US" sz="900" b="0" i="0" u="none" strike="noStrike" cap="none">
                <a:solidFill>
                  <a:schemeClr val="lt1"/>
                </a:solidFill>
                <a:latin typeface="Arial"/>
                <a:ea typeface="Arial"/>
                <a:cs typeface="Arial"/>
                <a:sym typeface="Arial"/>
              </a:rPr>
              <a:t>‹#›</a:t>
            </a:fld>
            <a:endParaRPr sz="900" b="0" i="0" u="none" strike="noStrike" cap="none" dirty="0">
              <a:solidFill>
                <a:schemeClr val="lt1"/>
              </a:solidFill>
              <a:latin typeface="Arial"/>
              <a:ea typeface="Arial"/>
              <a:cs typeface="Arial"/>
              <a:sym typeface="Arial"/>
            </a:endParaRPr>
          </a:p>
        </p:txBody>
      </p:sp>
      <p:sp>
        <p:nvSpPr>
          <p:cNvPr id="7" name="Google Shape;211;p40">
            <a:extLst>
              <a:ext uri="{FF2B5EF4-FFF2-40B4-BE49-F238E27FC236}">
                <a16:creationId xmlns:a16="http://schemas.microsoft.com/office/drawing/2014/main" id="{92E6419F-823E-8E4F-4E46-84F716463C9D}"/>
              </a:ext>
            </a:extLst>
          </p:cNvPr>
          <p:cNvSpPr txBox="1">
            <a:spLocks noGrp="1"/>
          </p:cNvSpPr>
          <p:nvPr>
            <p:ph type="title"/>
          </p:nvPr>
        </p:nvSpPr>
        <p:spPr>
          <a:xfrm>
            <a:off x="528802" y="416541"/>
            <a:ext cx="4310217" cy="369332"/>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Clr>
                <a:schemeClr val="lt1"/>
              </a:buClr>
              <a:buSzPts val="2400"/>
              <a:buNone/>
              <a:defRPr sz="2400">
                <a:solidFill>
                  <a:srgbClr val="022838"/>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dirty="0"/>
          </a:p>
        </p:txBody>
      </p:sp>
      <p:sp>
        <p:nvSpPr>
          <p:cNvPr id="8" name="Content Placeholder 2">
            <a:extLst>
              <a:ext uri="{FF2B5EF4-FFF2-40B4-BE49-F238E27FC236}">
                <a16:creationId xmlns:a16="http://schemas.microsoft.com/office/drawing/2014/main" id="{6F5047AC-8FFA-CBDF-0F8A-5F4F134FC3FB}"/>
              </a:ext>
            </a:extLst>
          </p:cNvPr>
          <p:cNvSpPr>
            <a:spLocks noGrp="1"/>
          </p:cNvSpPr>
          <p:nvPr>
            <p:ph sz="quarter" idx="10" hasCustomPrompt="1"/>
          </p:nvPr>
        </p:nvSpPr>
        <p:spPr>
          <a:xfrm>
            <a:off x="529412" y="1330036"/>
            <a:ext cx="4310217" cy="3348424"/>
          </a:xfrm>
          <a:prstGeom prst="rect">
            <a:avLst/>
          </a:prstGeom>
        </p:spPr>
        <p:txBody>
          <a:bodyPr lIns="0" tIns="0" rIns="0" bIns="0"/>
          <a:lstStyle>
            <a:lvl1pPr marL="0">
              <a:buClr>
                <a:srgbClr val="004D6E"/>
              </a:buClr>
              <a:defRPr>
                <a:solidFill>
                  <a:schemeClr val="bg2"/>
                </a:solidFill>
              </a:defRPr>
            </a:lvl1pPr>
            <a:lvl2pPr>
              <a:buClr>
                <a:srgbClr val="004D6E"/>
              </a:buClr>
              <a:defRPr>
                <a:solidFill>
                  <a:schemeClr val="bg2"/>
                </a:solidFill>
              </a:defRPr>
            </a:lvl2pPr>
            <a:lvl3pPr>
              <a:buClr>
                <a:srgbClr val="004D6E"/>
              </a:buClr>
              <a:defRPr>
                <a:solidFill>
                  <a:schemeClr val="bg2"/>
                </a:solidFill>
              </a:defRPr>
            </a:lvl3pPr>
            <a:lvl4pPr>
              <a:buClr>
                <a:srgbClr val="004D6E"/>
              </a:buClr>
              <a:defRPr>
                <a:solidFill>
                  <a:schemeClr val="bg2"/>
                </a:solidFill>
              </a:defRPr>
            </a:lvl4pPr>
            <a:lvl5pPr>
              <a:buClr>
                <a:srgbClr val="004D6E"/>
              </a:buClr>
              <a:defRPr>
                <a:solidFill>
                  <a:schemeClr val="bg2"/>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Tree>
    <p:extLst>
      <p:ext uri="{BB962C8B-B14F-4D97-AF65-F5344CB8AC3E}">
        <p14:creationId xmlns:p14="http://schemas.microsoft.com/office/powerpoint/2010/main" val="46513390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4 Column Numbers - Light" preserve="1" userDrawn="1">
  <p:cSld name="Text &amp; Image Left B">
    <p:spTree>
      <p:nvGrpSpPr>
        <p:cNvPr id="1" name="Shape 182"/>
        <p:cNvGrpSpPr/>
        <p:nvPr/>
      </p:nvGrpSpPr>
      <p:grpSpPr>
        <a:xfrm>
          <a:off x="0" y="0"/>
          <a:ext cx="0" cy="0"/>
          <a:chOff x="0" y="0"/>
          <a:chExt cx="0" cy="0"/>
        </a:xfrm>
      </p:grpSpPr>
      <p:sp>
        <p:nvSpPr>
          <p:cNvPr id="9" name="Rectangle 8">
            <a:extLst>
              <a:ext uri="{FF2B5EF4-FFF2-40B4-BE49-F238E27FC236}">
                <a16:creationId xmlns:a16="http://schemas.microsoft.com/office/drawing/2014/main" id="{549DA789-11AB-0162-C0CC-75E324E02440}"/>
              </a:ext>
            </a:extLst>
          </p:cNvPr>
          <p:cNvSpPr/>
          <p:nvPr userDrawn="1"/>
        </p:nvSpPr>
        <p:spPr>
          <a:xfrm rot="10800000">
            <a:off x="0" y="0"/>
            <a:ext cx="2286000" cy="5143500"/>
          </a:xfrm>
          <a:prstGeom prst="rect">
            <a:avLst/>
          </a:prstGeom>
          <a:gradFill flip="none" rotWithShape="1">
            <a:gsLst>
              <a:gs pos="0">
                <a:srgbClr val="061C28"/>
              </a:gs>
              <a:gs pos="49000">
                <a:srgbClr val="022D3F"/>
              </a:gs>
              <a:gs pos="100000">
                <a:srgbClr val="004D6E"/>
              </a:gs>
            </a:gsLst>
            <a:lin ang="10800000" scaled="0"/>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Picture Placeholder 4">
            <a:extLst>
              <a:ext uri="{FF2B5EF4-FFF2-40B4-BE49-F238E27FC236}">
                <a16:creationId xmlns:a16="http://schemas.microsoft.com/office/drawing/2014/main" id="{B36AD90D-7E21-DF49-F3F4-BBB5A9E4DDA0}"/>
              </a:ext>
            </a:extLst>
          </p:cNvPr>
          <p:cNvSpPr>
            <a:spLocks noGrp="1"/>
          </p:cNvSpPr>
          <p:nvPr>
            <p:ph type="pic" sz="quarter" idx="11"/>
          </p:nvPr>
        </p:nvSpPr>
        <p:spPr>
          <a:xfrm>
            <a:off x="666000" y="951750"/>
            <a:ext cx="3240000" cy="3240000"/>
          </a:xfrm>
          <a:custGeom>
            <a:avLst/>
            <a:gdLst>
              <a:gd name="connsiteX0" fmla="*/ 1620000 w 3240000"/>
              <a:gd name="connsiteY0" fmla="*/ 0 h 3240000"/>
              <a:gd name="connsiteX1" fmla="*/ 3240000 w 3240000"/>
              <a:gd name="connsiteY1" fmla="*/ 1620000 h 3240000"/>
              <a:gd name="connsiteX2" fmla="*/ 1620000 w 3240000"/>
              <a:gd name="connsiteY2" fmla="*/ 3240000 h 3240000"/>
              <a:gd name="connsiteX3" fmla="*/ 0 w 3240000"/>
              <a:gd name="connsiteY3" fmla="*/ 1620000 h 3240000"/>
              <a:gd name="connsiteX4" fmla="*/ 1620000 w 3240000"/>
              <a:gd name="connsiteY4" fmla="*/ 0 h 324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40000" h="3240000">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bg1">
              <a:lumMod val="85000"/>
            </a:schemeClr>
          </a:solidFill>
          <a:ln>
            <a:noFill/>
          </a:ln>
        </p:spPr>
        <p:txBody>
          <a:bodyPr wrap="square">
            <a:noAutofit/>
          </a:bodyPr>
          <a:lstStyle/>
          <a:p>
            <a:endParaRPr lang="en-US"/>
          </a:p>
        </p:txBody>
      </p:sp>
      <p:sp>
        <p:nvSpPr>
          <p:cNvPr id="13" name="Google Shape;212;p40">
            <a:extLst>
              <a:ext uri="{FF2B5EF4-FFF2-40B4-BE49-F238E27FC236}">
                <a16:creationId xmlns:a16="http://schemas.microsoft.com/office/drawing/2014/main" id="{F4533247-EB4C-5B08-A3A3-3F856B09A76F}"/>
              </a:ext>
            </a:extLst>
          </p:cNvPr>
          <p:cNvSpPr/>
          <p:nvPr userDrawn="1"/>
        </p:nvSpPr>
        <p:spPr>
          <a:xfrm>
            <a:off x="8300384" y="4791074"/>
            <a:ext cx="289191" cy="352425"/>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4" name="Google Shape;213;p40">
            <a:extLst>
              <a:ext uri="{FF2B5EF4-FFF2-40B4-BE49-F238E27FC236}">
                <a16:creationId xmlns:a16="http://schemas.microsoft.com/office/drawing/2014/main" id="{10E4FE77-0254-749C-C03B-5CE7AF4D18AD}"/>
              </a:ext>
            </a:extLst>
          </p:cNvPr>
          <p:cNvSpPr txBox="1"/>
          <p:nvPr userDrawn="1"/>
        </p:nvSpPr>
        <p:spPr>
          <a:xfrm>
            <a:off x="8258194" y="4829967"/>
            <a:ext cx="373568" cy="274637"/>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fld id="{00000000-1234-1234-1234-123412341234}" type="slidenum">
              <a:rPr lang="en-US" sz="900" b="0" i="0" u="none" strike="noStrike" cap="none">
                <a:solidFill>
                  <a:schemeClr val="lt1"/>
                </a:solidFill>
                <a:latin typeface="Arial"/>
                <a:ea typeface="Arial"/>
                <a:cs typeface="Arial"/>
                <a:sym typeface="Arial"/>
              </a:rPr>
              <a:t>‹#›</a:t>
            </a:fld>
            <a:endParaRPr sz="900" b="0" i="0" u="none" strike="noStrike" cap="none" dirty="0">
              <a:solidFill>
                <a:schemeClr val="lt1"/>
              </a:solidFill>
              <a:latin typeface="Arial"/>
              <a:ea typeface="Arial"/>
              <a:cs typeface="Arial"/>
              <a:sym typeface="Arial"/>
            </a:endParaRPr>
          </a:p>
        </p:txBody>
      </p:sp>
      <p:sp>
        <p:nvSpPr>
          <p:cNvPr id="2" name="Google Shape;211;p40">
            <a:extLst>
              <a:ext uri="{FF2B5EF4-FFF2-40B4-BE49-F238E27FC236}">
                <a16:creationId xmlns:a16="http://schemas.microsoft.com/office/drawing/2014/main" id="{74C7E9D8-65A6-FD67-161A-D119E4CD7128}"/>
              </a:ext>
            </a:extLst>
          </p:cNvPr>
          <p:cNvSpPr txBox="1">
            <a:spLocks noGrp="1"/>
          </p:cNvSpPr>
          <p:nvPr>
            <p:ph type="title"/>
          </p:nvPr>
        </p:nvSpPr>
        <p:spPr>
          <a:xfrm>
            <a:off x="4366513" y="416541"/>
            <a:ext cx="4265250" cy="369332"/>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Clr>
                <a:schemeClr val="lt1"/>
              </a:buClr>
              <a:buSzPts val="2400"/>
              <a:buNone/>
              <a:defRPr sz="2400">
                <a:solidFill>
                  <a:srgbClr val="022838"/>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dirty="0"/>
          </a:p>
        </p:txBody>
      </p:sp>
      <p:sp>
        <p:nvSpPr>
          <p:cNvPr id="3" name="Content Placeholder 2">
            <a:extLst>
              <a:ext uri="{FF2B5EF4-FFF2-40B4-BE49-F238E27FC236}">
                <a16:creationId xmlns:a16="http://schemas.microsoft.com/office/drawing/2014/main" id="{056596F3-22AB-1607-0C35-31D1B167CD36}"/>
              </a:ext>
            </a:extLst>
          </p:cNvPr>
          <p:cNvSpPr>
            <a:spLocks noGrp="1"/>
          </p:cNvSpPr>
          <p:nvPr>
            <p:ph sz="quarter" idx="12" hasCustomPrompt="1"/>
          </p:nvPr>
        </p:nvSpPr>
        <p:spPr>
          <a:xfrm>
            <a:off x="4367122" y="1330036"/>
            <a:ext cx="4222453" cy="3348424"/>
          </a:xfrm>
          <a:prstGeom prst="rect">
            <a:avLst/>
          </a:prstGeom>
        </p:spPr>
        <p:txBody>
          <a:bodyPr lIns="0" tIns="0" rIns="0" bIns="0"/>
          <a:lstStyle>
            <a:lvl1pPr marL="0">
              <a:buClr>
                <a:srgbClr val="004D6E"/>
              </a:buClr>
              <a:defRPr>
                <a:solidFill>
                  <a:schemeClr val="bg2"/>
                </a:solidFill>
              </a:defRPr>
            </a:lvl1pPr>
            <a:lvl2pPr>
              <a:buClr>
                <a:srgbClr val="004D6E"/>
              </a:buClr>
              <a:defRPr>
                <a:solidFill>
                  <a:schemeClr val="bg2"/>
                </a:solidFill>
              </a:defRPr>
            </a:lvl2pPr>
            <a:lvl3pPr>
              <a:buClr>
                <a:srgbClr val="004D6E"/>
              </a:buClr>
              <a:defRPr>
                <a:solidFill>
                  <a:schemeClr val="bg2"/>
                </a:solidFill>
              </a:defRPr>
            </a:lvl3pPr>
            <a:lvl4pPr>
              <a:buClr>
                <a:srgbClr val="004D6E"/>
              </a:buClr>
              <a:defRPr>
                <a:solidFill>
                  <a:schemeClr val="bg2"/>
                </a:solidFill>
              </a:defRPr>
            </a:lvl4pPr>
            <a:lvl5pPr>
              <a:buClr>
                <a:srgbClr val="004D6E"/>
              </a:buClr>
              <a:defRPr>
                <a:solidFill>
                  <a:schemeClr val="bg2"/>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Tree>
    <p:extLst>
      <p:ext uri="{BB962C8B-B14F-4D97-AF65-F5344CB8AC3E}">
        <p14:creationId xmlns:p14="http://schemas.microsoft.com/office/powerpoint/2010/main" val="85221668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4 Column Numbers - Light" preserve="1" userDrawn="1">
  <p:cSld name="1_4 Column Numbers - Light">
    <p:spTree>
      <p:nvGrpSpPr>
        <p:cNvPr id="1" name="Shape 182"/>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9C3AA328-04F9-5974-FA0F-0546E5E39C3A}"/>
              </a:ext>
            </a:extLst>
          </p:cNvPr>
          <p:cNvSpPr>
            <a:spLocks noGrp="1"/>
          </p:cNvSpPr>
          <p:nvPr>
            <p:ph type="pic" sz="quarter" idx="13"/>
          </p:nvPr>
        </p:nvSpPr>
        <p:spPr>
          <a:xfrm>
            <a:off x="1" y="0"/>
            <a:ext cx="3801923" cy="5143500"/>
          </a:xfrm>
          <a:custGeom>
            <a:avLst/>
            <a:gdLst>
              <a:gd name="connsiteX0" fmla="*/ 0 w 3801923"/>
              <a:gd name="connsiteY0" fmla="*/ 0 h 5143500"/>
              <a:gd name="connsiteX1" fmla="*/ 2427113 w 3801923"/>
              <a:gd name="connsiteY1" fmla="*/ 0 h 5143500"/>
              <a:gd name="connsiteX2" fmla="*/ 2438074 w 3801923"/>
              <a:gd name="connsiteY2" fmla="*/ 6659 h 5143500"/>
              <a:gd name="connsiteX3" fmla="*/ 3801923 w 3801923"/>
              <a:gd name="connsiteY3" fmla="*/ 2571751 h 5143500"/>
              <a:gd name="connsiteX4" fmla="*/ 2438074 w 3801923"/>
              <a:gd name="connsiteY4" fmla="*/ 5136843 h 5143500"/>
              <a:gd name="connsiteX5" fmla="*/ 2427116 w 3801923"/>
              <a:gd name="connsiteY5" fmla="*/ 5143500 h 5143500"/>
              <a:gd name="connsiteX6" fmla="*/ 0 w 3801923"/>
              <a:gd name="connsiteY6" fmla="*/ 51435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01923" h="5143500">
                <a:moveTo>
                  <a:pt x="0" y="0"/>
                </a:moveTo>
                <a:lnTo>
                  <a:pt x="2427113" y="0"/>
                </a:lnTo>
                <a:lnTo>
                  <a:pt x="2438074" y="6659"/>
                </a:lnTo>
                <a:cubicBezTo>
                  <a:pt x="3260923" y="562564"/>
                  <a:pt x="3801923" y="1503979"/>
                  <a:pt x="3801923" y="2571751"/>
                </a:cubicBezTo>
                <a:cubicBezTo>
                  <a:pt x="3801923" y="3639523"/>
                  <a:pt x="3260923" y="4580938"/>
                  <a:pt x="2438074" y="5136843"/>
                </a:cubicBezTo>
                <a:lnTo>
                  <a:pt x="2427116" y="5143500"/>
                </a:lnTo>
                <a:lnTo>
                  <a:pt x="0" y="5143500"/>
                </a:lnTo>
                <a:close/>
              </a:path>
            </a:pathLst>
          </a:custGeom>
          <a:solidFill>
            <a:schemeClr val="bg1">
              <a:lumMod val="85000"/>
            </a:schemeClr>
          </a:solidFill>
          <a:ln>
            <a:noFill/>
          </a:ln>
        </p:spPr>
        <p:txBody>
          <a:bodyPr wrap="square">
            <a:noAutofit/>
          </a:bodyPr>
          <a:lstStyle/>
          <a:p>
            <a:endParaRPr lang="en-US"/>
          </a:p>
        </p:txBody>
      </p:sp>
      <p:sp>
        <p:nvSpPr>
          <p:cNvPr id="13" name="Google Shape;212;p40">
            <a:extLst>
              <a:ext uri="{FF2B5EF4-FFF2-40B4-BE49-F238E27FC236}">
                <a16:creationId xmlns:a16="http://schemas.microsoft.com/office/drawing/2014/main" id="{F4533247-EB4C-5B08-A3A3-3F856B09A76F}"/>
              </a:ext>
            </a:extLst>
          </p:cNvPr>
          <p:cNvSpPr/>
          <p:nvPr userDrawn="1"/>
        </p:nvSpPr>
        <p:spPr>
          <a:xfrm>
            <a:off x="8300384" y="4791074"/>
            <a:ext cx="289191" cy="352425"/>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4" name="Google Shape;213;p40">
            <a:extLst>
              <a:ext uri="{FF2B5EF4-FFF2-40B4-BE49-F238E27FC236}">
                <a16:creationId xmlns:a16="http://schemas.microsoft.com/office/drawing/2014/main" id="{10E4FE77-0254-749C-C03B-5CE7AF4D18AD}"/>
              </a:ext>
            </a:extLst>
          </p:cNvPr>
          <p:cNvSpPr txBox="1"/>
          <p:nvPr userDrawn="1"/>
        </p:nvSpPr>
        <p:spPr>
          <a:xfrm>
            <a:off x="8258194" y="4829967"/>
            <a:ext cx="373568" cy="274637"/>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fld id="{00000000-1234-1234-1234-123412341234}" type="slidenum">
              <a:rPr lang="en-US" sz="900" b="0" i="0" u="none" strike="noStrike" cap="none">
                <a:solidFill>
                  <a:schemeClr val="lt1"/>
                </a:solidFill>
                <a:latin typeface="Arial"/>
                <a:ea typeface="Arial"/>
                <a:cs typeface="Arial"/>
                <a:sym typeface="Arial"/>
              </a:rPr>
              <a:t>‹#›</a:t>
            </a:fld>
            <a:endParaRPr sz="900" b="0" i="0" u="none" strike="noStrike" cap="none" dirty="0">
              <a:solidFill>
                <a:schemeClr val="lt1"/>
              </a:solidFill>
              <a:latin typeface="Arial"/>
              <a:ea typeface="Arial"/>
              <a:cs typeface="Arial"/>
              <a:sym typeface="Arial"/>
            </a:endParaRPr>
          </a:p>
        </p:txBody>
      </p:sp>
      <p:sp>
        <p:nvSpPr>
          <p:cNvPr id="4" name="Google Shape;211;p40">
            <a:extLst>
              <a:ext uri="{FF2B5EF4-FFF2-40B4-BE49-F238E27FC236}">
                <a16:creationId xmlns:a16="http://schemas.microsoft.com/office/drawing/2014/main" id="{B27E896F-6400-7631-E087-57D8AF778C78}"/>
              </a:ext>
            </a:extLst>
          </p:cNvPr>
          <p:cNvSpPr txBox="1">
            <a:spLocks noGrp="1"/>
          </p:cNvSpPr>
          <p:nvPr>
            <p:ph type="title"/>
          </p:nvPr>
        </p:nvSpPr>
        <p:spPr>
          <a:xfrm>
            <a:off x="4366513" y="416541"/>
            <a:ext cx="4265250" cy="369332"/>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Clr>
                <a:schemeClr val="lt1"/>
              </a:buClr>
              <a:buSzPts val="2400"/>
              <a:buNone/>
              <a:defRPr sz="2400">
                <a:solidFill>
                  <a:srgbClr val="022838"/>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dirty="0"/>
          </a:p>
        </p:txBody>
      </p:sp>
      <p:sp>
        <p:nvSpPr>
          <p:cNvPr id="6" name="Content Placeholder 2">
            <a:extLst>
              <a:ext uri="{FF2B5EF4-FFF2-40B4-BE49-F238E27FC236}">
                <a16:creationId xmlns:a16="http://schemas.microsoft.com/office/drawing/2014/main" id="{9D83BC3B-633B-CAF2-88F9-329FD0E7F2D8}"/>
              </a:ext>
            </a:extLst>
          </p:cNvPr>
          <p:cNvSpPr>
            <a:spLocks noGrp="1"/>
          </p:cNvSpPr>
          <p:nvPr>
            <p:ph sz="quarter" idx="12" hasCustomPrompt="1"/>
          </p:nvPr>
        </p:nvSpPr>
        <p:spPr>
          <a:xfrm>
            <a:off x="4367122" y="1330036"/>
            <a:ext cx="4222453" cy="3348424"/>
          </a:xfrm>
          <a:prstGeom prst="rect">
            <a:avLst/>
          </a:prstGeom>
        </p:spPr>
        <p:txBody>
          <a:bodyPr lIns="0" tIns="0" rIns="0" bIns="0"/>
          <a:lstStyle>
            <a:lvl1pPr marL="0">
              <a:buClr>
                <a:srgbClr val="004D6E"/>
              </a:buClr>
              <a:defRPr>
                <a:solidFill>
                  <a:schemeClr val="bg2"/>
                </a:solidFill>
              </a:defRPr>
            </a:lvl1pPr>
            <a:lvl2pPr>
              <a:buClr>
                <a:srgbClr val="004D6E"/>
              </a:buClr>
              <a:defRPr>
                <a:solidFill>
                  <a:schemeClr val="bg2"/>
                </a:solidFill>
              </a:defRPr>
            </a:lvl2pPr>
            <a:lvl3pPr>
              <a:buClr>
                <a:srgbClr val="004D6E"/>
              </a:buClr>
              <a:defRPr>
                <a:solidFill>
                  <a:schemeClr val="bg2"/>
                </a:solidFill>
              </a:defRPr>
            </a:lvl3pPr>
            <a:lvl4pPr>
              <a:buClr>
                <a:srgbClr val="004D6E"/>
              </a:buClr>
              <a:defRPr>
                <a:solidFill>
                  <a:schemeClr val="bg2"/>
                </a:solidFill>
              </a:defRPr>
            </a:lvl4pPr>
            <a:lvl5pPr>
              <a:buClr>
                <a:srgbClr val="004D6E"/>
              </a:buClr>
              <a:defRPr>
                <a:solidFill>
                  <a:schemeClr val="bg2"/>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Tree>
    <p:extLst>
      <p:ext uri="{BB962C8B-B14F-4D97-AF65-F5344CB8AC3E}">
        <p14:creationId xmlns:p14="http://schemas.microsoft.com/office/powerpoint/2010/main" val="424454365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4 Column Numbers - Light" preserve="1" userDrawn="1">
  <p:cSld name="Text &amp; Image Left D">
    <p:spTree>
      <p:nvGrpSpPr>
        <p:cNvPr id="1" name="Shape 182"/>
        <p:cNvGrpSpPr/>
        <p:nvPr/>
      </p:nvGrpSpPr>
      <p:grpSpPr>
        <a:xfrm>
          <a:off x="0" y="0"/>
          <a:ext cx="0" cy="0"/>
          <a:chOff x="0" y="0"/>
          <a:chExt cx="0" cy="0"/>
        </a:xfrm>
      </p:grpSpPr>
      <p:sp>
        <p:nvSpPr>
          <p:cNvPr id="19" name="Google Shape;212;p40">
            <a:extLst>
              <a:ext uri="{FF2B5EF4-FFF2-40B4-BE49-F238E27FC236}">
                <a16:creationId xmlns:a16="http://schemas.microsoft.com/office/drawing/2014/main" id="{0EACB37E-9F85-3984-4982-273FF648E5DF}"/>
              </a:ext>
            </a:extLst>
          </p:cNvPr>
          <p:cNvSpPr/>
          <p:nvPr userDrawn="1"/>
        </p:nvSpPr>
        <p:spPr>
          <a:xfrm>
            <a:off x="8300384" y="4791074"/>
            <a:ext cx="289191" cy="352425"/>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0" name="Google Shape;213;p40">
            <a:extLst>
              <a:ext uri="{FF2B5EF4-FFF2-40B4-BE49-F238E27FC236}">
                <a16:creationId xmlns:a16="http://schemas.microsoft.com/office/drawing/2014/main" id="{1B1B21CA-5923-168F-073C-3964B3570481}"/>
              </a:ext>
            </a:extLst>
          </p:cNvPr>
          <p:cNvSpPr txBox="1"/>
          <p:nvPr userDrawn="1"/>
        </p:nvSpPr>
        <p:spPr>
          <a:xfrm>
            <a:off x="8258194" y="4829967"/>
            <a:ext cx="373568" cy="274637"/>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fld id="{00000000-1234-1234-1234-123412341234}" type="slidenum">
              <a:rPr lang="en-US" sz="900" b="0" i="0" u="none" strike="noStrike" cap="none">
                <a:solidFill>
                  <a:schemeClr val="lt1"/>
                </a:solidFill>
                <a:latin typeface="Arial"/>
                <a:ea typeface="Arial"/>
                <a:cs typeface="Arial"/>
                <a:sym typeface="Arial"/>
              </a:rPr>
              <a:t>‹#›</a:t>
            </a:fld>
            <a:endParaRPr sz="900" b="0" i="0" u="none" strike="noStrike" cap="none" dirty="0">
              <a:solidFill>
                <a:schemeClr val="lt1"/>
              </a:solidFill>
              <a:latin typeface="Arial"/>
              <a:ea typeface="Arial"/>
              <a:cs typeface="Arial"/>
              <a:sym typeface="Arial"/>
            </a:endParaRPr>
          </a:p>
        </p:txBody>
      </p:sp>
      <p:sp>
        <p:nvSpPr>
          <p:cNvPr id="3" name="Picture Placeholder 2">
            <a:extLst>
              <a:ext uri="{FF2B5EF4-FFF2-40B4-BE49-F238E27FC236}">
                <a16:creationId xmlns:a16="http://schemas.microsoft.com/office/drawing/2014/main" id="{4D96F686-A518-8416-511D-5261E0D5B8DB}"/>
              </a:ext>
            </a:extLst>
          </p:cNvPr>
          <p:cNvSpPr>
            <a:spLocks noGrp="1"/>
          </p:cNvSpPr>
          <p:nvPr>
            <p:ph type="pic" sz="quarter" idx="12"/>
          </p:nvPr>
        </p:nvSpPr>
        <p:spPr>
          <a:xfrm>
            <a:off x="0" y="0"/>
            <a:ext cx="3795713" cy="5143500"/>
          </a:xfrm>
          <a:solidFill>
            <a:schemeClr val="bg1">
              <a:lumMod val="85000"/>
            </a:schemeClr>
          </a:solidFill>
        </p:spPr>
        <p:txBody>
          <a:bodyPr/>
          <a:lstStyle/>
          <a:p>
            <a:endParaRPr lang="en-US"/>
          </a:p>
        </p:txBody>
      </p:sp>
      <p:sp>
        <p:nvSpPr>
          <p:cNvPr id="2" name="Google Shape;211;p40">
            <a:extLst>
              <a:ext uri="{FF2B5EF4-FFF2-40B4-BE49-F238E27FC236}">
                <a16:creationId xmlns:a16="http://schemas.microsoft.com/office/drawing/2014/main" id="{99893AE3-514D-6E21-CC0B-B24247EBEEF8}"/>
              </a:ext>
            </a:extLst>
          </p:cNvPr>
          <p:cNvSpPr txBox="1">
            <a:spLocks noGrp="1"/>
          </p:cNvSpPr>
          <p:nvPr>
            <p:ph type="title"/>
          </p:nvPr>
        </p:nvSpPr>
        <p:spPr>
          <a:xfrm>
            <a:off x="4366513" y="416541"/>
            <a:ext cx="4265250" cy="369332"/>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Clr>
                <a:schemeClr val="lt1"/>
              </a:buClr>
              <a:buSzPts val="2400"/>
              <a:buNone/>
              <a:defRPr sz="2400">
                <a:solidFill>
                  <a:srgbClr val="022838"/>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dirty="0"/>
          </a:p>
        </p:txBody>
      </p:sp>
      <p:sp>
        <p:nvSpPr>
          <p:cNvPr id="4" name="Content Placeholder 2">
            <a:extLst>
              <a:ext uri="{FF2B5EF4-FFF2-40B4-BE49-F238E27FC236}">
                <a16:creationId xmlns:a16="http://schemas.microsoft.com/office/drawing/2014/main" id="{FD6ACC90-B0BD-9663-15B1-1B8EBD8C1A68}"/>
              </a:ext>
            </a:extLst>
          </p:cNvPr>
          <p:cNvSpPr>
            <a:spLocks noGrp="1"/>
          </p:cNvSpPr>
          <p:nvPr>
            <p:ph sz="quarter" idx="13" hasCustomPrompt="1"/>
          </p:nvPr>
        </p:nvSpPr>
        <p:spPr>
          <a:xfrm>
            <a:off x="4367122" y="1330036"/>
            <a:ext cx="4222453" cy="3348424"/>
          </a:xfrm>
          <a:prstGeom prst="rect">
            <a:avLst/>
          </a:prstGeom>
        </p:spPr>
        <p:txBody>
          <a:bodyPr lIns="0" tIns="0" rIns="0" bIns="0"/>
          <a:lstStyle>
            <a:lvl1pPr marL="0">
              <a:buClr>
                <a:srgbClr val="004D6E"/>
              </a:buClr>
              <a:defRPr>
                <a:solidFill>
                  <a:schemeClr val="bg2"/>
                </a:solidFill>
              </a:defRPr>
            </a:lvl1pPr>
            <a:lvl2pPr>
              <a:buClr>
                <a:srgbClr val="004D6E"/>
              </a:buClr>
              <a:defRPr>
                <a:solidFill>
                  <a:schemeClr val="bg2"/>
                </a:solidFill>
              </a:defRPr>
            </a:lvl2pPr>
            <a:lvl3pPr>
              <a:buClr>
                <a:srgbClr val="004D6E"/>
              </a:buClr>
              <a:defRPr>
                <a:solidFill>
                  <a:schemeClr val="bg2"/>
                </a:solidFill>
              </a:defRPr>
            </a:lvl3pPr>
            <a:lvl4pPr>
              <a:buClr>
                <a:srgbClr val="004D6E"/>
              </a:buClr>
              <a:defRPr>
                <a:solidFill>
                  <a:schemeClr val="bg2"/>
                </a:solidFill>
              </a:defRPr>
            </a:lvl4pPr>
            <a:lvl5pPr>
              <a:buClr>
                <a:srgbClr val="004D6E"/>
              </a:buClr>
              <a:defRPr>
                <a:solidFill>
                  <a:schemeClr val="bg2"/>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Tree>
    <p:extLst>
      <p:ext uri="{BB962C8B-B14F-4D97-AF65-F5344CB8AC3E}">
        <p14:creationId xmlns:p14="http://schemas.microsoft.com/office/powerpoint/2010/main" val="244833790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4 Column Numbers - Light" preserve="1" userDrawn="1">
  <p:cSld name="Slim Curve Header - 2 columns A">
    <p:spTree>
      <p:nvGrpSpPr>
        <p:cNvPr id="1" name="Shape 182"/>
        <p:cNvGrpSpPr/>
        <p:nvPr/>
      </p:nvGrpSpPr>
      <p:grpSpPr>
        <a:xfrm>
          <a:off x="0" y="0"/>
          <a:ext cx="0" cy="0"/>
          <a:chOff x="0" y="0"/>
          <a:chExt cx="0" cy="0"/>
        </a:xfrm>
      </p:grpSpPr>
      <p:pic>
        <p:nvPicPr>
          <p:cNvPr id="4" name="Picture 3">
            <a:extLst>
              <a:ext uri="{FF2B5EF4-FFF2-40B4-BE49-F238E27FC236}">
                <a16:creationId xmlns:a16="http://schemas.microsoft.com/office/drawing/2014/main" id="{E4922B9E-9944-03B3-1F21-E32FB4C4D2F0}"/>
              </a:ext>
            </a:extLst>
          </p:cNvPr>
          <p:cNvPicPr>
            <a:picLocks noChangeAspect="1"/>
          </p:cNvPicPr>
          <p:nvPr userDrawn="1"/>
        </p:nvPicPr>
        <p:blipFill>
          <a:blip r:embed="rId2"/>
          <a:stretch>
            <a:fillRect/>
          </a:stretch>
        </p:blipFill>
        <p:spPr>
          <a:xfrm>
            <a:off x="-1" y="0"/>
            <a:ext cx="9143839" cy="1800193"/>
          </a:xfrm>
          <a:prstGeom prst="rect">
            <a:avLst/>
          </a:prstGeom>
        </p:spPr>
      </p:pic>
      <p:sp>
        <p:nvSpPr>
          <p:cNvPr id="5" name="Google Shape;211;p40">
            <a:extLst>
              <a:ext uri="{FF2B5EF4-FFF2-40B4-BE49-F238E27FC236}">
                <a16:creationId xmlns:a16="http://schemas.microsoft.com/office/drawing/2014/main" id="{A53FEB1D-C256-5DCB-5C62-708EDC8FFFBA}"/>
              </a:ext>
            </a:extLst>
          </p:cNvPr>
          <p:cNvSpPr txBox="1">
            <a:spLocks noGrp="1"/>
          </p:cNvSpPr>
          <p:nvPr>
            <p:ph type="title"/>
          </p:nvPr>
        </p:nvSpPr>
        <p:spPr>
          <a:xfrm>
            <a:off x="528802" y="416541"/>
            <a:ext cx="8051873" cy="369332"/>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Clr>
                <a:schemeClr val="lt1"/>
              </a:buClr>
              <a:buSzPts val="2400"/>
              <a:buNone/>
              <a:defRPr sz="2400">
                <a:solidFill>
                  <a:schemeClr val="bg1"/>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dirty="0"/>
          </a:p>
        </p:txBody>
      </p:sp>
      <p:sp>
        <p:nvSpPr>
          <p:cNvPr id="2" name="Google Shape;30;p30">
            <a:extLst>
              <a:ext uri="{FF2B5EF4-FFF2-40B4-BE49-F238E27FC236}">
                <a16:creationId xmlns:a16="http://schemas.microsoft.com/office/drawing/2014/main" id="{65D0B452-3EDB-6506-2F1E-23849AB4C0D0}"/>
              </a:ext>
            </a:extLst>
          </p:cNvPr>
          <p:cNvSpPr txBox="1">
            <a:spLocks noGrp="1"/>
          </p:cNvSpPr>
          <p:nvPr>
            <p:ph type="body" idx="1"/>
          </p:nvPr>
        </p:nvSpPr>
        <p:spPr>
          <a:xfrm>
            <a:off x="559845" y="1748422"/>
            <a:ext cx="3856037" cy="468312"/>
          </a:xfrm>
          <a:prstGeom prst="rect">
            <a:avLst/>
          </a:prstGeom>
          <a:noFill/>
          <a:ln>
            <a:noFill/>
          </a:ln>
        </p:spPr>
        <p:txBody>
          <a:bodyPr spcFirstLastPara="1" wrap="square" lIns="0" tIns="0" rIns="0" bIns="0" anchor="t" anchorCtr="0">
            <a:normAutofit/>
          </a:bodyPr>
          <a:lstStyle>
            <a:lvl1pPr marL="0" marR="0" lvl="0" indent="-228600" algn="l">
              <a:lnSpc>
                <a:spcPct val="115000"/>
              </a:lnSpc>
              <a:spcBef>
                <a:spcPts val="0"/>
              </a:spcBef>
              <a:spcAft>
                <a:spcPts val="0"/>
              </a:spcAft>
              <a:buClr>
                <a:schemeClr val="accent4"/>
              </a:buClr>
              <a:buSzPts val="1400"/>
              <a:buFont typeface="Arial"/>
              <a:buNone/>
              <a:defRPr sz="1600" b="1" i="0">
                <a:solidFill>
                  <a:schemeClr val="dk1"/>
                </a:solidFill>
              </a:defRPr>
            </a:lvl1pPr>
            <a:lvl2pPr marL="914400" lvl="1" indent="-304800" algn="l">
              <a:lnSpc>
                <a:spcPct val="115000"/>
              </a:lnSpc>
              <a:spcBef>
                <a:spcPts val="0"/>
              </a:spcBef>
              <a:spcAft>
                <a:spcPts val="0"/>
              </a:spcAft>
              <a:buSzPts val="1200"/>
              <a:buChar char="●"/>
              <a:defRPr/>
            </a:lvl2pPr>
            <a:lvl3pPr marL="1371600" lvl="2" indent="-304800" algn="l">
              <a:lnSpc>
                <a:spcPct val="115000"/>
              </a:lnSpc>
              <a:spcBef>
                <a:spcPts val="0"/>
              </a:spcBef>
              <a:spcAft>
                <a:spcPts val="0"/>
              </a:spcAft>
              <a:buSzPts val="1200"/>
              <a:buChar char="○"/>
              <a:defRPr/>
            </a:lvl3pPr>
            <a:lvl4pPr marL="1828800" lvl="3" indent="-304800" algn="l">
              <a:lnSpc>
                <a:spcPct val="115000"/>
              </a:lnSpc>
              <a:spcBef>
                <a:spcPts val="0"/>
              </a:spcBef>
              <a:spcAft>
                <a:spcPts val="0"/>
              </a:spcAft>
              <a:buSzPts val="1200"/>
              <a:buChar char="○"/>
              <a:defRPr/>
            </a:lvl4pPr>
            <a:lvl5pPr marL="2286000" lvl="4" indent="-304800" algn="l">
              <a:lnSpc>
                <a:spcPct val="115000"/>
              </a:lnSpc>
              <a:spcBef>
                <a:spcPts val="0"/>
              </a:spcBef>
              <a:spcAft>
                <a:spcPts val="0"/>
              </a:spcAft>
              <a:buSzPts val="1200"/>
              <a:buChar char="○"/>
              <a:defRPr/>
            </a:lvl5pPr>
            <a:lvl6pPr marL="2743200" lvl="5" indent="-304800" algn="l">
              <a:lnSpc>
                <a:spcPct val="115000"/>
              </a:lnSpc>
              <a:spcBef>
                <a:spcPts val="0"/>
              </a:spcBef>
              <a:spcAft>
                <a:spcPts val="0"/>
              </a:spcAft>
              <a:buSzPts val="1200"/>
              <a:buChar char="○"/>
              <a:defRPr/>
            </a:lvl6pPr>
            <a:lvl7pPr marL="3200400" lvl="6" indent="-304800" algn="l">
              <a:lnSpc>
                <a:spcPct val="115000"/>
              </a:lnSpc>
              <a:spcBef>
                <a:spcPts val="0"/>
              </a:spcBef>
              <a:spcAft>
                <a:spcPts val="0"/>
              </a:spcAft>
              <a:buSzPts val="1200"/>
              <a:buChar char="○"/>
              <a:defRPr/>
            </a:lvl7pPr>
            <a:lvl8pPr marL="3657600" lvl="7" indent="-304800" algn="l">
              <a:lnSpc>
                <a:spcPct val="115000"/>
              </a:lnSpc>
              <a:spcBef>
                <a:spcPts val="0"/>
              </a:spcBef>
              <a:spcAft>
                <a:spcPts val="0"/>
              </a:spcAft>
              <a:buSzPts val="1200"/>
              <a:buChar char="○"/>
              <a:defRPr/>
            </a:lvl8pPr>
            <a:lvl9pPr marL="4114800" lvl="8" indent="-304800" algn="l">
              <a:lnSpc>
                <a:spcPct val="115000"/>
              </a:lnSpc>
              <a:spcBef>
                <a:spcPts val="0"/>
              </a:spcBef>
              <a:spcAft>
                <a:spcPts val="0"/>
              </a:spcAft>
              <a:buSzPts val="1200"/>
              <a:buChar char="○"/>
              <a:defRPr/>
            </a:lvl9pPr>
          </a:lstStyle>
          <a:p>
            <a:endParaRPr dirty="0"/>
          </a:p>
        </p:txBody>
      </p:sp>
      <p:sp>
        <p:nvSpPr>
          <p:cNvPr id="8" name="Content Placeholder 2">
            <a:extLst>
              <a:ext uri="{FF2B5EF4-FFF2-40B4-BE49-F238E27FC236}">
                <a16:creationId xmlns:a16="http://schemas.microsoft.com/office/drawing/2014/main" id="{582297E1-0979-EFFA-EA25-E62630AFF9C5}"/>
              </a:ext>
            </a:extLst>
          </p:cNvPr>
          <p:cNvSpPr>
            <a:spLocks noGrp="1"/>
          </p:cNvSpPr>
          <p:nvPr>
            <p:ph sz="quarter" idx="10" hasCustomPrompt="1"/>
          </p:nvPr>
        </p:nvSpPr>
        <p:spPr>
          <a:xfrm>
            <a:off x="559778" y="2312690"/>
            <a:ext cx="3856038" cy="2414270"/>
          </a:xfrm>
          <a:prstGeom prst="rect">
            <a:avLst/>
          </a:prstGeom>
        </p:spPr>
        <p:txBody>
          <a:bodyPr lIns="0" tIns="0" rIns="0" bIns="0"/>
          <a:lstStyle>
            <a:lvl1pPr>
              <a:buClr>
                <a:srgbClr val="004D6E"/>
              </a:buClr>
              <a:defRPr>
                <a:solidFill>
                  <a:schemeClr val="bg2"/>
                </a:solidFill>
              </a:defRPr>
            </a:lvl1pPr>
            <a:lvl2pPr>
              <a:buClr>
                <a:srgbClr val="004D6E"/>
              </a:buClr>
              <a:defRPr>
                <a:solidFill>
                  <a:schemeClr val="bg2"/>
                </a:solidFill>
              </a:defRPr>
            </a:lvl2pPr>
            <a:lvl3pPr>
              <a:buClr>
                <a:srgbClr val="004D6E"/>
              </a:buClr>
              <a:defRPr>
                <a:solidFill>
                  <a:schemeClr val="bg2"/>
                </a:solidFill>
              </a:defRPr>
            </a:lvl3pPr>
            <a:lvl4pPr>
              <a:buClr>
                <a:srgbClr val="004D6E"/>
              </a:buClr>
              <a:defRPr>
                <a:solidFill>
                  <a:schemeClr val="bg2"/>
                </a:solidFill>
              </a:defRPr>
            </a:lvl4pPr>
            <a:lvl5pPr>
              <a:buClr>
                <a:srgbClr val="004D6E"/>
              </a:buClr>
              <a:defRPr>
                <a:solidFill>
                  <a:schemeClr val="bg2"/>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9" name="Google Shape;30;p30">
            <a:extLst>
              <a:ext uri="{FF2B5EF4-FFF2-40B4-BE49-F238E27FC236}">
                <a16:creationId xmlns:a16="http://schemas.microsoft.com/office/drawing/2014/main" id="{E54872C9-EB21-E56F-7B18-B8999CBFD017}"/>
              </a:ext>
            </a:extLst>
          </p:cNvPr>
          <p:cNvSpPr txBox="1">
            <a:spLocks noGrp="1"/>
          </p:cNvSpPr>
          <p:nvPr>
            <p:ph type="body" idx="11"/>
          </p:nvPr>
        </p:nvSpPr>
        <p:spPr>
          <a:xfrm>
            <a:off x="4724704" y="1748422"/>
            <a:ext cx="3856037" cy="468312"/>
          </a:xfrm>
          <a:prstGeom prst="rect">
            <a:avLst/>
          </a:prstGeom>
          <a:noFill/>
          <a:ln>
            <a:noFill/>
          </a:ln>
        </p:spPr>
        <p:txBody>
          <a:bodyPr spcFirstLastPara="1" wrap="square" lIns="0" tIns="0" rIns="0" bIns="0" anchor="t" anchorCtr="0">
            <a:normAutofit/>
          </a:bodyPr>
          <a:lstStyle>
            <a:lvl1pPr marL="0" marR="0" lvl="0" indent="-228600" algn="l">
              <a:lnSpc>
                <a:spcPct val="115000"/>
              </a:lnSpc>
              <a:spcBef>
                <a:spcPts val="0"/>
              </a:spcBef>
              <a:spcAft>
                <a:spcPts val="0"/>
              </a:spcAft>
              <a:buClr>
                <a:schemeClr val="accent4"/>
              </a:buClr>
              <a:buSzPts val="1400"/>
              <a:buFont typeface="Arial"/>
              <a:buNone/>
              <a:defRPr sz="1600" b="1" i="0">
                <a:solidFill>
                  <a:schemeClr val="dk1"/>
                </a:solidFill>
              </a:defRPr>
            </a:lvl1pPr>
            <a:lvl2pPr marL="914400" lvl="1" indent="-304800" algn="l">
              <a:lnSpc>
                <a:spcPct val="115000"/>
              </a:lnSpc>
              <a:spcBef>
                <a:spcPts val="0"/>
              </a:spcBef>
              <a:spcAft>
                <a:spcPts val="0"/>
              </a:spcAft>
              <a:buSzPts val="1200"/>
              <a:buChar char="●"/>
              <a:defRPr/>
            </a:lvl2pPr>
            <a:lvl3pPr marL="1371600" lvl="2" indent="-304800" algn="l">
              <a:lnSpc>
                <a:spcPct val="115000"/>
              </a:lnSpc>
              <a:spcBef>
                <a:spcPts val="0"/>
              </a:spcBef>
              <a:spcAft>
                <a:spcPts val="0"/>
              </a:spcAft>
              <a:buSzPts val="1200"/>
              <a:buChar char="○"/>
              <a:defRPr/>
            </a:lvl3pPr>
            <a:lvl4pPr marL="1828800" lvl="3" indent="-304800" algn="l">
              <a:lnSpc>
                <a:spcPct val="115000"/>
              </a:lnSpc>
              <a:spcBef>
                <a:spcPts val="0"/>
              </a:spcBef>
              <a:spcAft>
                <a:spcPts val="0"/>
              </a:spcAft>
              <a:buSzPts val="1200"/>
              <a:buChar char="○"/>
              <a:defRPr/>
            </a:lvl4pPr>
            <a:lvl5pPr marL="2286000" lvl="4" indent="-304800" algn="l">
              <a:lnSpc>
                <a:spcPct val="115000"/>
              </a:lnSpc>
              <a:spcBef>
                <a:spcPts val="0"/>
              </a:spcBef>
              <a:spcAft>
                <a:spcPts val="0"/>
              </a:spcAft>
              <a:buSzPts val="1200"/>
              <a:buChar char="○"/>
              <a:defRPr/>
            </a:lvl5pPr>
            <a:lvl6pPr marL="2743200" lvl="5" indent="-304800" algn="l">
              <a:lnSpc>
                <a:spcPct val="115000"/>
              </a:lnSpc>
              <a:spcBef>
                <a:spcPts val="0"/>
              </a:spcBef>
              <a:spcAft>
                <a:spcPts val="0"/>
              </a:spcAft>
              <a:buSzPts val="1200"/>
              <a:buChar char="○"/>
              <a:defRPr/>
            </a:lvl6pPr>
            <a:lvl7pPr marL="3200400" lvl="6" indent="-304800" algn="l">
              <a:lnSpc>
                <a:spcPct val="115000"/>
              </a:lnSpc>
              <a:spcBef>
                <a:spcPts val="0"/>
              </a:spcBef>
              <a:spcAft>
                <a:spcPts val="0"/>
              </a:spcAft>
              <a:buSzPts val="1200"/>
              <a:buChar char="○"/>
              <a:defRPr/>
            </a:lvl7pPr>
            <a:lvl8pPr marL="3657600" lvl="7" indent="-304800" algn="l">
              <a:lnSpc>
                <a:spcPct val="115000"/>
              </a:lnSpc>
              <a:spcBef>
                <a:spcPts val="0"/>
              </a:spcBef>
              <a:spcAft>
                <a:spcPts val="0"/>
              </a:spcAft>
              <a:buSzPts val="1200"/>
              <a:buChar char="○"/>
              <a:defRPr/>
            </a:lvl8pPr>
            <a:lvl9pPr marL="4114800" lvl="8" indent="-304800" algn="l">
              <a:lnSpc>
                <a:spcPct val="115000"/>
              </a:lnSpc>
              <a:spcBef>
                <a:spcPts val="0"/>
              </a:spcBef>
              <a:spcAft>
                <a:spcPts val="0"/>
              </a:spcAft>
              <a:buSzPts val="1200"/>
              <a:buChar char="○"/>
              <a:defRPr/>
            </a:lvl9pPr>
          </a:lstStyle>
          <a:p>
            <a:endParaRPr dirty="0"/>
          </a:p>
        </p:txBody>
      </p:sp>
      <p:sp>
        <p:nvSpPr>
          <p:cNvPr id="10" name="Content Placeholder 2">
            <a:extLst>
              <a:ext uri="{FF2B5EF4-FFF2-40B4-BE49-F238E27FC236}">
                <a16:creationId xmlns:a16="http://schemas.microsoft.com/office/drawing/2014/main" id="{EED9AAE5-6C89-DA4B-6940-91F3BE4C8794}"/>
              </a:ext>
            </a:extLst>
          </p:cNvPr>
          <p:cNvSpPr>
            <a:spLocks noGrp="1"/>
          </p:cNvSpPr>
          <p:nvPr>
            <p:ph sz="quarter" idx="12" hasCustomPrompt="1"/>
          </p:nvPr>
        </p:nvSpPr>
        <p:spPr>
          <a:xfrm>
            <a:off x="4724637" y="2312690"/>
            <a:ext cx="3856038" cy="2414270"/>
          </a:xfrm>
          <a:prstGeom prst="rect">
            <a:avLst/>
          </a:prstGeom>
        </p:spPr>
        <p:txBody>
          <a:bodyPr lIns="0" tIns="0" rIns="0" bIns="0"/>
          <a:lstStyle>
            <a:lvl1pPr>
              <a:buClr>
                <a:srgbClr val="004D6E"/>
              </a:buClr>
              <a:defRPr>
                <a:solidFill>
                  <a:schemeClr val="bg2"/>
                </a:solidFill>
              </a:defRPr>
            </a:lvl1pPr>
            <a:lvl2pPr>
              <a:buClr>
                <a:srgbClr val="004D6E"/>
              </a:buClr>
              <a:defRPr>
                <a:solidFill>
                  <a:schemeClr val="bg2"/>
                </a:solidFill>
              </a:defRPr>
            </a:lvl2pPr>
            <a:lvl3pPr>
              <a:buClr>
                <a:srgbClr val="004D6E"/>
              </a:buClr>
              <a:defRPr>
                <a:solidFill>
                  <a:schemeClr val="bg2"/>
                </a:solidFill>
              </a:defRPr>
            </a:lvl3pPr>
            <a:lvl4pPr>
              <a:buClr>
                <a:srgbClr val="004D6E"/>
              </a:buClr>
              <a:defRPr>
                <a:solidFill>
                  <a:schemeClr val="bg2"/>
                </a:solidFill>
              </a:defRPr>
            </a:lvl4pPr>
            <a:lvl5pPr>
              <a:buClr>
                <a:srgbClr val="004D6E"/>
              </a:buClr>
              <a:defRPr>
                <a:solidFill>
                  <a:schemeClr val="bg2"/>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7" name="Google Shape;212;p40">
            <a:extLst>
              <a:ext uri="{FF2B5EF4-FFF2-40B4-BE49-F238E27FC236}">
                <a16:creationId xmlns:a16="http://schemas.microsoft.com/office/drawing/2014/main" id="{4F7319B4-C23C-9E7A-CC56-19698C6B15CC}"/>
              </a:ext>
            </a:extLst>
          </p:cNvPr>
          <p:cNvSpPr/>
          <p:nvPr userDrawn="1"/>
        </p:nvSpPr>
        <p:spPr>
          <a:xfrm>
            <a:off x="8300384" y="4791074"/>
            <a:ext cx="289191" cy="352425"/>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1" name="Google Shape;213;p40">
            <a:extLst>
              <a:ext uri="{FF2B5EF4-FFF2-40B4-BE49-F238E27FC236}">
                <a16:creationId xmlns:a16="http://schemas.microsoft.com/office/drawing/2014/main" id="{FF9B2AEF-F982-85C4-D56F-88DAE800F9A4}"/>
              </a:ext>
            </a:extLst>
          </p:cNvPr>
          <p:cNvSpPr txBox="1"/>
          <p:nvPr userDrawn="1"/>
        </p:nvSpPr>
        <p:spPr>
          <a:xfrm>
            <a:off x="8258194" y="4829967"/>
            <a:ext cx="373568" cy="274637"/>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fld id="{00000000-1234-1234-1234-123412341234}" type="slidenum">
              <a:rPr lang="en-US" sz="900" b="0" i="0" u="none" strike="noStrike" cap="none">
                <a:solidFill>
                  <a:schemeClr val="lt1"/>
                </a:solidFill>
                <a:latin typeface="Arial"/>
                <a:ea typeface="Arial"/>
                <a:cs typeface="Arial"/>
                <a:sym typeface="Arial"/>
              </a:rPr>
              <a:t>‹#›</a:t>
            </a:fld>
            <a:endParaRPr sz="900" b="0" i="0" u="none" strike="noStrike" cap="none" dirty="0">
              <a:solidFill>
                <a:schemeClr val="lt1"/>
              </a:solidFill>
              <a:latin typeface="Arial"/>
              <a:ea typeface="Arial"/>
              <a:cs typeface="Arial"/>
              <a:sym typeface="Arial"/>
            </a:endParaRPr>
          </a:p>
        </p:txBody>
      </p:sp>
    </p:spTree>
    <p:extLst>
      <p:ext uri="{BB962C8B-B14F-4D97-AF65-F5344CB8AC3E}">
        <p14:creationId xmlns:p14="http://schemas.microsoft.com/office/powerpoint/2010/main" val="48338159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4 Column Numbers - Light" preserve="1" userDrawn="1">
  <p:cSld name="Slim Curve Header - 2 columns B">
    <p:spTree>
      <p:nvGrpSpPr>
        <p:cNvPr id="1" name="Shape 182"/>
        <p:cNvGrpSpPr/>
        <p:nvPr/>
      </p:nvGrpSpPr>
      <p:grpSpPr>
        <a:xfrm>
          <a:off x="0" y="0"/>
          <a:ext cx="0" cy="0"/>
          <a:chOff x="0" y="0"/>
          <a:chExt cx="0" cy="0"/>
        </a:xfrm>
      </p:grpSpPr>
      <p:pic>
        <p:nvPicPr>
          <p:cNvPr id="4" name="Picture 3">
            <a:extLst>
              <a:ext uri="{FF2B5EF4-FFF2-40B4-BE49-F238E27FC236}">
                <a16:creationId xmlns:a16="http://schemas.microsoft.com/office/drawing/2014/main" id="{E4922B9E-9944-03B3-1F21-E32FB4C4D2F0}"/>
              </a:ext>
            </a:extLst>
          </p:cNvPr>
          <p:cNvPicPr>
            <a:picLocks noChangeAspect="1"/>
          </p:cNvPicPr>
          <p:nvPr userDrawn="1"/>
        </p:nvPicPr>
        <p:blipFill>
          <a:blip r:embed="rId2"/>
          <a:srcRect/>
          <a:stretch/>
        </p:blipFill>
        <p:spPr>
          <a:xfrm>
            <a:off x="0" y="0"/>
            <a:ext cx="9143837" cy="1800193"/>
          </a:xfrm>
          <a:prstGeom prst="rect">
            <a:avLst/>
          </a:prstGeom>
        </p:spPr>
      </p:pic>
      <p:sp>
        <p:nvSpPr>
          <p:cNvPr id="3" name="Google Shape;212;p40">
            <a:extLst>
              <a:ext uri="{FF2B5EF4-FFF2-40B4-BE49-F238E27FC236}">
                <a16:creationId xmlns:a16="http://schemas.microsoft.com/office/drawing/2014/main" id="{A190BBE7-2889-8759-BB97-9EE35E62C076}"/>
              </a:ext>
            </a:extLst>
          </p:cNvPr>
          <p:cNvSpPr/>
          <p:nvPr userDrawn="1"/>
        </p:nvSpPr>
        <p:spPr>
          <a:xfrm>
            <a:off x="8300384" y="4791074"/>
            <a:ext cx="289191" cy="352425"/>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6" name="Google Shape;213;p40">
            <a:extLst>
              <a:ext uri="{FF2B5EF4-FFF2-40B4-BE49-F238E27FC236}">
                <a16:creationId xmlns:a16="http://schemas.microsoft.com/office/drawing/2014/main" id="{8FBF0FE4-E271-4F71-059C-4B8F9EE1F5C6}"/>
              </a:ext>
            </a:extLst>
          </p:cNvPr>
          <p:cNvSpPr txBox="1"/>
          <p:nvPr userDrawn="1"/>
        </p:nvSpPr>
        <p:spPr>
          <a:xfrm>
            <a:off x="8258194" y="4829967"/>
            <a:ext cx="373568" cy="274637"/>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fld id="{00000000-1234-1234-1234-123412341234}" type="slidenum">
              <a:rPr lang="en-US" sz="900" b="0" i="0" u="none" strike="noStrike" cap="none">
                <a:solidFill>
                  <a:schemeClr val="lt1"/>
                </a:solidFill>
                <a:latin typeface="Arial"/>
                <a:ea typeface="Arial"/>
                <a:cs typeface="Arial"/>
                <a:sym typeface="Arial"/>
              </a:rPr>
              <a:t>‹#›</a:t>
            </a:fld>
            <a:endParaRPr sz="900" b="0" i="0" u="none" strike="noStrike" cap="none" dirty="0">
              <a:solidFill>
                <a:schemeClr val="lt1"/>
              </a:solidFill>
              <a:latin typeface="Arial"/>
              <a:ea typeface="Arial"/>
              <a:cs typeface="Arial"/>
              <a:sym typeface="Arial"/>
            </a:endParaRPr>
          </a:p>
        </p:txBody>
      </p:sp>
      <p:sp>
        <p:nvSpPr>
          <p:cNvPr id="7" name="Google Shape;211;p40">
            <a:extLst>
              <a:ext uri="{FF2B5EF4-FFF2-40B4-BE49-F238E27FC236}">
                <a16:creationId xmlns:a16="http://schemas.microsoft.com/office/drawing/2014/main" id="{6800C147-C65C-CBC1-3D29-FB29F9BAC59A}"/>
              </a:ext>
            </a:extLst>
          </p:cNvPr>
          <p:cNvSpPr txBox="1">
            <a:spLocks noGrp="1"/>
          </p:cNvSpPr>
          <p:nvPr>
            <p:ph type="title"/>
          </p:nvPr>
        </p:nvSpPr>
        <p:spPr>
          <a:xfrm>
            <a:off x="528802" y="416541"/>
            <a:ext cx="5740380" cy="369332"/>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Clr>
                <a:schemeClr val="lt1"/>
              </a:buClr>
              <a:buSzPts val="2400"/>
              <a:buNone/>
              <a:defRPr sz="2400">
                <a:solidFill>
                  <a:schemeClr val="bg1"/>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dirty="0"/>
          </a:p>
        </p:txBody>
      </p:sp>
      <p:sp>
        <p:nvSpPr>
          <p:cNvPr id="11" name="Google Shape;30;p30">
            <a:extLst>
              <a:ext uri="{FF2B5EF4-FFF2-40B4-BE49-F238E27FC236}">
                <a16:creationId xmlns:a16="http://schemas.microsoft.com/office/drawing/2014/main" id="{8B81D1A4-2BFF-04BC-7E32-2C147E96C922}"/>
              </a:ext>
            </a:extLst>
          </p:cNvPr>
          <p:cNvSpPr txBox="1">
            <a:spLocks noGrp="1"/>
          </p:cNvSpPr>
          <p:nvPr>
            <p:ph type="body" idx="1"/>
          </p:nvPr>
        </p:nvSpPr>
        <p:spPr>
          <a:xfrm>
            <a:off x="559845" y="1748422"/>
            <a:ext cx="3856037" cy="468312"/>
          </a:xfrm>
          <a:prstGeom prst="rect">
            <a:avLst/>
          </a:prstGeom>
          <a:noFill/>
          <a:ln>
            <a:noFill/>
          </a:ln>
        </p:spPr>
        <p:txBody>
          <a:bodyPr spcFirstLastPara="1" wrap="square" lIns="0" tIns="0" rIns="0" bIns="0" anchor="t" anchorCtr="0">
            <a:normAutofit/>
          </a:bodyPr>
          <a:lstStyle>
            <a:lvl1pPr marL="0" marR="0" lvl="0" indent="-228600" algn="l">
              <a:lnSpc>
                <a:spcPct val="115000"/>
              </a:lnSpc>
              <a:spcBef>
                <a:spcPts val="0"/>
              </a:spcBef>
              <a:spcAft>
                <a:spcPts val="0"/>
              </a:spcAft>
              <a:buClr>
                <a:schemeClr val="accent4"/>
              </a:buClr>
              <a:buSzPts val="1400"/>
              <a:buFont typeface="Arial"/>
              <a:buNone/>
              <a:defRPr sz="1600" b="1" i="0">
                <a:solidFill>
                  <a:schemeClr val="dk1"/>
                </a:solidFill>
              </a:defRPr>
            </a:lvl1pPr>
            <a:lvl2pPr marL="914400" lvl="1" indent="-304800" algn="l">
              <a:lnSpc>
                <a:spcPct val="115000"/>
              </a:lnSpc>
              <a:spcBef>
                <a:spcPts val="0"/>
              </a:spcBef>
              <a:spcAft>
                <a:spcPts val="0"/>
              </a:spcAft>
              <a:buSzPts val="1200"/>
              <a:buChar char="●"/>
              <a:defRPr/>
            </a:lvl2pPr>
            <a:lvl3pPr marL="1371600" lvl="2" indent="-304800" algn="l">
              <a:lnSpc>
                <a:spcPct val="115000"/>
              </a:lnSpc>
              <a:spcBef>
                <a:spcPts val="0"/>
              </a:spcBef>
              <a:spcAft>
                <a:spcPts val="0"/>
              </a:spcAft>
              <a:buSzPts val="1200"/>
              <a:buChar char="○"/>
              <a:defRPr/>
            </a:lvl3pPr>
            <a:lvl4pPr marL="1828800" lvl="3" indent="-304800" algn="l">
              <a:lnSpc>
                <a:spcPct val="115000"/>
              </a:lnSpc>
              <a:spcBef>
                <a:spcPts val="0"/>
              </a:spcBef>
              <a:spcAft>
                <a:spcPts val="0"/>
              </a:spcAft>
              <a:buSzPts val="1200"/>
              <a:buChar char="○"/>
              <a:defRPr/>
            </a:lvl4pPr>
            <a:lvl5pPr marL="2286000" lvl="4" indent="-304800" algn="l">
              <a:lnSpc>
                <a:spcPct val="115000"/>
              </a:lnSpc>
              <a:spcBef>
                <a:spcPts val="0"/>
              </a:spcBef>
              <a:spcAft>
                <a:spcPts val="0"/>
              </a:spcAft>
              <a:buSzPts val="1200"/>
              <a:buChar char="○"/>
              <a:defRPr/>
            </a:lvl5pPr>
            <a:lvl6pPr marL="2743200" lvl="5" indent="-304800" algn="l">
              <a:lnSpc>
                <a:spcPct val="115000"/>
              </a:lnSpc>
              <a:spcBef>
                <a:spcPts val="0"/>
              </a:spcBef>
              <a:spcAft>
                <a:spcPts val="0"/>
              </a:spcAft>
              <a:buSzPts val="1200"/>
              <a:buChar char="○"/>
              <a:defRPr/>
            </a:lvl6pPr>
            <a:lvl7pPr marL="3200400" lvl="6" indent="-304800" algn="l">
              <a:lnSpc>
                <a:spcPct val="115000"/>
              </a:lnSpc>
              <a:spcBef>
                <a:spcPts val="0"/>
              </a:spcBef>
              <a:spcAft>
                <a:spcPts val="0"/>
              </a:spcAft>
              <a:buSzPts val="1200"/>
              <a:buChar char="○"/>
              <a:defRPr/>
            </a:lvl7pPr>
            <a:lvl8pPr marL="3657600" lvl="7" indent="-304800" algn="l">
              <a:lnSpc>
                <a:spcPct val="115000"/>
              </a:lnSpc>
              <a:spcBef>
                <a:spcPts val="0"/>
              </a:spcBef>
              <a:spcAft>
                <a:spcPts val="0"/>
              </a:spcAft>
              <a:buSzPts val="1200"/>
              <a:buChar char="○"/>
              <a:defRPr/>
            </a:lvl8pPr>
            <a:lvl9pPr marL="4114800" lvl="8" indent="-304800" algn="l">
              <a:lnSpc>
                <a:spcPct val="115000"/>
              </a:lnSpc>
              <a:spcBef>
                <a:spcPts val="0"/>
              </a:spcBef>
              <a:spcAft>
                <a:spcPts val="0"/>
              </a:spcAft>
              <a:buSzPts val="1200"/>
              <a:buChar char="○"/>
              <a:defRPr/>
            </a:lvl9pPr>
          </a:lstStyle>
          <a:p>
            <a:endParaRPr dirty="0"/>
          </a:p>
        </p:txBody>
      </p:sp>
      <p:sp>
        <p:nvSpPr>
          <p:cNvPr id="12" name="Content Placeholder 2">
            <a:extLst>
              <a:ext uri="{FF2B5EF4-FFF2-40B4-BE49-F238E27FC236}">
                <a16:creationId xmlns:a16="http://schemas.microsoft.com/office/drawing/2014/main" id="{610EE1F4-16BE-38D2-D14A-329663E69D30}"/>
              </a:ext>
            </a:extLst>
          </p:cNvPr>
          <p:cNvSpPr>
            <a:spLocks noGrp="1"/>
          </p:cNvSpPr>
          <p:nvPr>
            <p:ph sz="quarter" idx="10" hasCustomPrompt="1"/>
          </p:nvPr>
        </p:nvSpPr>
        <p:spPr>
          <a:xfrm>
            <a:off x="559778" y="2312690"/>
            <a:ext cx="3856038" cy="2414270"/>
          </a:xfrm>
          <a:prstGeom prst="rect">
            <a:avLst/>
          </a:prstGeom>
        </p:spPr>
        <p:txBody>
          <a:bodyPr lIns="0" tIns="0" rIns="0" bIns="0"/>
          <a:lstStyle>
            <a:lvl1pPr>
              <a:buClr>
                <a:srgbClr val="004D6E"/>
              </a:buClr>
              <a:defRPr>
                <a:solidFill>
                  <a:schemeClr val="bg2"/>
                </a:solidFill>
              </a:defRPr>
            </a:lvl1pPr>
            <a:lvl2pPr>
              <a:buClr>
                <a:srgbClr val="004D6E"/>
              </a:buClr>
              <a:defRPr>
                <a:solidFill>
                  <a:schemeClr val="bg2"/>
                </a:solidFill>
              </a:defRPr>
            </a:lvl2pPr>
            <a:lvl3pPr>
              <a:buClr>
                <a:srgbClr val="004D6E"/>
              </a:buClr>
              <a:defRPr>
                <a:solidFill>
                  <a:schemeClr val="bg2"/>
                </a:solidFill>
              </a:defRPr>
            </a:lvl3pPr>
            <a:lvl4pPr>
              <a:buClr>
                <a:srgbClr val="004D6E"/>
              </a:buClr>
              <a:defRPr>
                <a:solidFill>
                  <a:schemeClr val="bg2"/>
                </a:solidFill>
              </a:defRPr>
            </a:lvl4pPr>
            <a:lvl5pPr>
              <a:buClr>
                <a:srgbClr val="004D6E"/>
              </a:buClr>
              <a:defRPr>
                <a:solidFill>
                  <a:schemeClr val="bg2"/>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13" name="Google Shape;30;p30">
            <a:extLst>
              <a:ext uri="{FF2B5EF4-FFF2-40B4-BE49-F238E27FC236}">
                <a16:creationId xmlns:a16="http://schemas.microsoft.com/office/drawing/2014/main" id="{623B5A24-6764-667C-4F69-2B9EED99575F}"/>
              </a:ext>
            </a:extLst>
          </p:cNvPr>
          <p:cNvSpPr txBox="1">
            <a:spLocks noGrp="1"/>
          </p:cNvSpPr>
          <p:nvPr>
            <p:ph type="body" idx="11"/>
          </p:nvPr>
        </p:nvSpPr>
        <p:spPr>
          <a:xfrm>
            <a:off x="4724704" y="1748422"/>
            <a:ext cx="3856037" cy="468312"/>
          </a:xfrm>
          <a:prstGeom prst="rect">
            <a:avLst/>
          </a:prstGeom>
          <a:noFill/>
          <a:ln>
            <a:noFill/>
          </a:ln>
        </p:spPr>
        <p:txBody>
          <a:bodyPr spcFirstLastPara="1" wrap="square" lIns="0" tIns="0" rIns="0" bIns="0" anchor="t" anchorCtr="0">
            <a:normAutofit/>
          </a:bodyPr>
          <a:lstStyle>
            <a:lvl1pPr marL="0" marR="0" lvl="0" indent="-228600" algn="l">
              <a:lnSpc>
                <a:spcPct val="115000"/>
              </a:lnSpc>
              <a:spcBef>
                <a:spcPts val="0"/>
              </a:spcBef>
              <a:spcAft>
                <a:spcPts val="0"/>
              </a:spcAft>
              <a:buClr>
                <a:schemeClr val="accent4"/>
              </a:buClr>
              <a:buSzPts val="1400"/>
              <a:buFont typeface="Arial"/>
              <a:buNone/>
              <a:defRPr sz="1600" b="1" i="0">
                <a:solidFill>
                  <a:schemeClr val="dk1"/>
                </a:solidFill>
              </a:defRPr>
            </a:lvl1pPr>
            <a:lvl2pPr marL="914400" lvl="1" indent="-304800" algn="l">
              <a:lnSpc>
                <a:spcPct val="115000"/>
              </a:lnSpc>
              <a:spcBef>
                <a:spcPts val="0"/>
              </a:spcBef>
              <a:spcAft>
                <a:spcPts val="0"/>
              </a:spcAft>
              <a:buSzPts val="1200"/>
              <a:buChar char="●"/>
              <a:defRPr/>
            </a:lvl2pPr>
            <a:lvl3pPr marL="1371600" lvl="2" indent="-304800" algn="l">
              <a:lnSpc>
                <a:spcPct val="115000"/>
              </a:lnSpc>
              <a:spcBef>
                <a:spcPts val="0"/>
              </a:spcBef>
              <a:spcAft>
                <a:spcPts val="0"/>
              </a:spcAft>
              <a:buSzPts val="1200"/>
              <a:buChar char="○"/>
              <a:defRPr/>
            </a:lvl3pPr>
            <a:lvl4pPr marL="1828800" lvl="3" indent="-304800" algn="l">
              <a:lnSpc>
                <a:spcPct val="115000"/>
              </a:lnSpc>
              <a:spcBef>
                <a:spcPts val="0"/>
              </a:spcBef>
              <a:spcAft>
                <a:spcPts val="0"/>
              </a:spcAft>
              <a:buSzPts val="1200"/>
              <a:buChar char="○"/>
              <a:defRPr/>
            </a:lvl4pPr>
            <a:lvl5pPr marL="2286000" lvl="4" indent="-304800" algn="l">
              <a:lnSpc>
                <a:spcPct val="115000"/>
              </a:lnSpc>
              <a:spcBef>
                <a:spcPts val="0"/>
              </a:spcBef>
              <a:spcAft>
                <a:spcPts val="0"/>
              </a:spcAft>
              <a:buSzPts val="1200"/>
              <a:buChar char="○"/>
              <a:defRPr/>
            </a:lvl5pPr>
            <a:lvl6pPr marL="2743200" lvl="5" indent="-304800" algn="l">
              <a:lnSpc>
                <a:spcPct val="115000"/>
              </a:lnSpc>
              <a:spcBef>
                <a:spcPts val="0"/>
              </a:spcBef>
              <a:spcAft>
                <a:spcPts val="0"/>
              </a:spcAft>
              <a:buSzPts val="1200"/>
              <a:buChar char="○"/>
              <a:defRPr/>
            </a:lvl6pPr>
            <a:lvl7pPr marL="3200400" lvl="6" indent="-304800" algn="l">
              <a:lnSpc>
                <a:spcPct val="115000"/>
              </a:lnSpc>
              <a:spcBef>
                <a:spcPts val="0"/>
              </a:spcBef>
              <a:spcAft>
                <a:spcPts val="0"/>
              </a:spcAft>
              <a:buSzPts val="1200"/>
              <a:buChar char="○"/>
              <a:defRPr/>
            </a:lvl7pPr>
            <a:lvl8pPr marL="3657600" lvl="7" indent="-304800" algn="l">
              <a:lnSpc>
                <a:spcPct val="115000"/>
              </a:lnSpc>
              <a:spcBef>
                <a:spcPts val="0"/>
              </a:spcBef>
              <a:spcAft>
                <a:spcPts val="0"/>
              </a:spcAft>
              <a:buSzPts val="1200"/>
              <a:buChar char="○"/>
              <a:defRPr/>
            </a:lvl8pPr>
            <a:lvl9pPr marL="4114800" lvl="8" indent="-304800" algn="l">
              <a:lnSpc>
                <a:spcPct val="115000"/>
              </a:lnSpc>
              <a:spcBef>
                <a:spcPts val="0"/>
              </a:spcBef>
              <a:spcAft>
                <a:spcPts val="0"/>
              </a:spcAft>
              <a:buSzPts val="1200"/>
              <a:buChar char="○"/>
              <a:defRPr/>
            </a:lvl9pPr>
          </a:lstStyle>
          <a:p>
            <a:endParaRPr dirty="0"/>
          </a:p>
        </p:txBody>
      </p:sp>
      <p:sp>
        <p:nvSpPr>
          <p:cNvPr id="14" name="Content Placeholder 2">
            <a:extLst>
              <a:ext uri="{FF2B5EF4-FFF2-40B4-BE49-F238E27FC236}">
                <a16:creationId xmlns:a16="http://schemas.microsoft.com/office/drawing/2014/main" id="{7D315E0F-BA76-FB38-8EE7-D0B8EDC62D78}"/>
              </a:ext>
            </a:extLst>
          </p:cNvPr>
          <p:cNvSpPr>
            <a:spLocks noGrp="1"/>
          </p:cNvSpPr>
          <p:nvPr>
            <p:ph sz="quarter" idx="12" hasCustomPrompt="1"/>
          </p:nvPr>
        </p:nvSpPr>
        <p:spPr>
          <a:xfrm>
            <a:off x="4724637" y="2312690"/>
            <a:ext cx="3856038" cy="2414270"/>
          </a:xfrm>
          <a:prstGeom prst="rect">
            <a:avLst/>
          </a:prstGeom>
        </p:spPr>
        <p:txBody>
          <a:bodyPr lIns="0" tIns="0" rIns="0" bIns="0"/>
          <a:lstStyle>
            <a:lvl1pPr>
              <a:buClr>
                <a:srgbClr val="004D6E"/>
              </a:buClr>
              <a:defRPr>
                <a:solidFill>
                  <a:schemeClr val="bg2"/>
                </a:solidFill>
              </a:defRPr>
            </a:lvl1pPr>
            <a:lvl2pPr>
              <a:buClr>
                <a:srgbClr val="004D6E"/>
              </a:buClr>
              <a:defRPr>
                <a:solidFill>
                  <a:schemeClr val="bg2"/>
                </a:solidFill>
              </a:defRPr>
            </a:lvl2pPr>
            <a:lvl3pPr>
              <a:buClr>
                <a:srgbClr val="004D6E"/>
              </a:buClr>
              <a:defRPr>
                <a:solidFill>
                  <a:schemeClr val="bg2"/>
                </a:solidFill>
              </a:defRPr>
            </a:lvl3pPr>
            <a:lvl4pPr>
              <a:buClr>
                <a:srgbClr val="004D6E"/>
              </a:buClr>
              <a:defRPr>
                <a:solidFill>
                  <a:schemeClr val="bg2"/>
                </a:solidFill>
              </a:defRPr>
            </a:lvl4pPr>
            <a:lvl5pPr>
              <a:buClr>
                <a:srgbClr val="004D6E"/>
              </a:buClr>
              <a:defRPr>
                <a:solidFill>
                  <a:schemeClr val="bg2"/>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Tree>
    <p:extLst>
      <p:ext uri="{BB962C8B-B14F-4D97-AF65-F5344CB8AC3E}">
        <p14:creationId xmlns:p14="http://schemas.microsoft.com/office/powerpoint/2010/main" val="194474474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2 Column Bullets Layout 1" preserve="1" userDrawn="1">
  <p:cSld name="Slim Header - 2 columns C">
    <p:spTree>
      <p:nvGrpSpPr>
        <p:cNvPr id="1" name="Shape 29"/>
        <p:cNvGrpSpPr/>
        <p:nvPr/>
      </p:nvGrpSpPr>
      <p:grpSpPr>
        <a:xfrm>
          <a:off x="0" y="0"/>
          <a:ext cx="0" cy="0"/>
          <a:chOff x="0" y="0"/>
          <a:chExt cx="0" cy="0"/>
        </a:xfrm>
      </p:grpSpPr>
      <p:sp>
        <p:nvSpPr>
          <p:cNvPr id="2" name="Google Shape;51;p32">
            <a:extLst>
              <a:ext uri="{FF2B5EF4-FFF2-40B4-BE49-F238E27FC236}">
                <a16:creationId xmlns:a16="http://schemas.microsoft.com/office/drawing/2014/main" id="{A2442B8A-043F-E968-93FC-549D3152203D}"/>
              </a:ext>
            </a:extLst>
          </p:cNvPr>
          <p:cNvSpPr/>
          <p:nvPr userDrawn="1"/>
        </p:nvSpPr>
        <p:spPr>
          <a:xfrm rot="10800000" flipH="1">
            <a:off x="0" y="140"/>
            <a:ext cx="9144000" cy="1107547"/>
          </a:xfrm>
          <a:prstGeom prst="round1Rect">
            <a:avLst>
              <a:gd name="adj" fmla="val 0"/>
            </a:avLst>
          </a:prstGeom>
          <a:gradFill flip="none" rotWithShape="1">
            <a:gsLst>
              <a:gs pos="0">
                <a:srgbClr val="061C28"/>
              </a:gs>
              <a:gs pos="49000">
                <a:srgbClr val="022D3F"/>
              </a:gs>
              <a:gs pos="100000">
                <a:srgbClr val="004D6E"/>
              </a:gs>
            </a:gsLst>
            <a:lin ang="13500000" scaled="1"/>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 name="Google Shape;212;p40">
            <a:extLst>
              <a:ext uri="{FF2B5EF4-FFF2-40B4-BE49-F238E27FC236}">
                <a16:creationId xmlns:a16="http://schemas.microsoft.com/office/drawing/2014/main" id="{68563511-8F93-F1EB-C6D4-D3F5FE62DA58}"/>
              </a:ext>
            </a:extLst>
          </p:cNvPr>
          <p:cNvSpPr/>
          <p:nvPr userDrawn="1"/>
        </p:nvSpPr>
        <p:spPr>
          <a:xfrm>
            <a:off x="8300384" y="4791074"/>
            <a:ext cx="289191" cy="352425"/>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6" name="Google Shape;213;p40">
            <a:extLst>
              <a:ext uri="{FF2B5EF4-FFF2-40B4-BE49-F238E27FC236}">
                <a16:creationId xmlns:a16="http://schemas.microsoft.com/office/drawing/2014/main" id="{7FAD012F-E0FC-714E-A017-63116748A2ED}"/>
              </a:ext>
            </a:extLst>
          </p:cNvPr>
          <p:cNvSpPr txBox="1"/>
          <p:nvPr userDrawn="1"/>
        </p:nvSpPr>
        <p:spPr>
          <a:xfrm>
            <a:off x="8258194" y="4829967"/>
            <a:ext cx="373568" cy="274637"/>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fld id="{00000000-1234-1234-1234-123412341234}" type="slidenum">
              <a:rPr lang="en-US" sz="900" b="0" i="0" u="none" strike="noStrike" cap="none">
                <a:solidFill>
                  <a:schemeClr val="lt1"/>
                </a:solidFill>
                <a:latin typeface="Arial"/>
                <a:ea typeface="Arial"/>
                <a:cs typeface="Arial"/>
                <a:sym typeface="Arial"/>
              </a:rPr>
              <a:t>‹#›</a:t>
            </a:fld>
            <a:endParaRPr sz="900" b="0" i="0" u="none" strike="noStrike" cap="none" dirty="0">
              <a:solidFill>
                <a:schemeClr val="lt1"/>
              </a:solidFill>
              <a:latin typeface="Arial"/>
              <a:ea typeface="Arial"/>
              <a:cs typeface="Arial"/>
              <a:sym typeface="Arial"/>
            </a:endParaRPr>
          </a:p>
        </p:txBody>
      </p:sp>
      <p:sp>
        <p:nvSpPr>
          <p:cNvPr id="4" name="Google Shape;211;p40">
            <a:extLst>
              <a:ext uri="{FF2B5EF4-FFF2-40B4-BE49-F238E27FC236}">
                <a16:creationId xmlns:a16="http://schemas.microsoft.com/office/drawing/2014/main" id="{3E9AE643-9FB6-14BD-1F53-1C6456254972}"/>
              </a:ext>
            </a:extLst>
          </p:cNvPr>
          <p:cNvSpPr txBox="1">
            <a:spLocks noGrp="1"/>
          </p:cNvSpPr>
          <p:nvPr>
            <p:ph type="title"/>
          </p:nvPr>
        </p:nvSpPr>
        <p:spPr>
          <a:xfrm>
            <a:off x="528802" y="416541"/>
            <a:ext cx="8060773" cy="369332"/>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Clr>
                <a:schemeClr val="lt1"/>
              </a:buClr>
              <a:buSzPts val="2400"/>
              <a:buNone/>
              <a:defRPr sz="2400">
                <a:solidFill>
                  <a:schemeClr val="bg1"/>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dirty="0"/>
          </a:p>
        </p:txBody>
      </p:sp>
      <p:sp>
        <p:nvSpPr>
          <p:cNvPr id="11" name="Google Shape;30;p30">
            <a:extLst>
              <a:ext uri="{FF2B5EF4-FFF2-40B4-BE49-F238E27FC236}">
                <a16:creationId xmlns:a16="http://schemas.microsoft.com/office/drawing/2014/main" id="{8FFF8B3F-A0B2-AACA-FA90-BF2DB675F28A}"/>
              </a:ext>
            </a:extLst>
          </p:cNvPr>
          <p:cNvSpPr txBox="1">
            <a:spLocks noGrp="1"/>
          </p:cNvSpPr>
          <p:nvPr>
            <p:ph type="body" idx="1"/>
          </p:nvPr>
        </p:nvSpPr>
        <p:spPr>
          <a:xfrm>
            <a:off x="559845" y="1748422"/>
            <a:ext cx="3856037" cy="468312"/>
          </a:xfrm>
          <a:prstGeom prst="rect">
            <a:avLst/>
          </a:prstGeom>
          <a:noFill/>
          <a:ln>
            <a:noFill/>
          </a:ln>
        </p:spPr>
        <p:txBody>
          <a:bodyPr spcFirstLastPara="1" wrap="square" lIns="0" tIns="0" rIns="0" bIns="0" anchor="t" anchorCtr="0">
            <a:normAutofit/>
          </a:bodyPr>
          <a:lstStyle>
            <a:lvl1pPr marL="0" marR="0" lvl="0" indent="-228600" algn="l">
              <a:lnSpc>
                <a:spcPct val="115000"/>
              </a:lnSpc>
              <a:spcBef>
                <a:spcPts val="0"/>
              </a:spcBef>
              <a:spcAft>
                <a:spcPts val="0"/>
              </a:spcAft>
              <a:buClr>
                <a:schemeClr val="accent4"/>
              </a:buClr>
              <a:buSzPts val="1400"/>
              <a:buFont typeface="Arial"/>
              <a:buNone/>
              <a:defRPr sz="1600" b="1" i="0">
                <a:solidFill>
                  <a:schemeClr val="dk1"/>
                </a:solidFill>
              </a:defRPr>
            </a:lvl1pPr>
            <a:lvl2pPr marL="914400" lvl="1" indent="-304800" algn="l">
              <a:lnSpc>
                <a:spcPct val="115000"/>
              </a:lnSpc>
              <a:spcBef>
                <a:spcPts val="0"/>
              </a:spcBef>
              <a:spcAft>
                <a:spcPts val="0"/>
              </a:spcAft>
              <a:buSzPts val="1200"/>
              <a:buChar char="●"/>
              <a:defRPr/>
            </a:lvl2pPr>
            <a:lvl3pPr marL="1371600" lvl="2" indent="-304800" algn="l">
              <a:lnSpc>
                <a:spcPct val="115000"/>
              </a:lnSpc>
              <a:spcBef>
                <a:spcPts val="0"/>
              </a:spcBef>
              <a:spcAft>
                <a:spcPts val="0"/>
              </a:spcAft>
              <a:buSzPts val="1200"/>
              <a:buChar char="○"/>
              <a:defRPr/>
            </a:lvl3pPr>
            <a:lvl4pPr marL="1828800" lvl="3" indent="-304800" algn="l">
              <a:lnSpc>
                <a:spcPct val="115000"/>
              </a:lnSpc>
              <a:spcBef>
                <a:spcPts val="0"/>
              </a:spcBef>
              <a:spcAft>
                <a:spcPts val="0"/>
              </a:spcAft>
              <a:buSzPts val="1200"/>
              <a:buChar char="○"/>
              <a:defRPr/>
            </a:lvl4pPr>
            <a:lvl5pPr marL="2286000" lvl="4" indent="-304800" algn="l">
              <a:lnSpc>
                <a:spcPct val="115000"/>
              </a:lnSpc>
              <a:spcBef>
                <a:spcPts val="0"/>
              </a:spcBef>
              <a:spcAft>
                <a:spcPts val="0"/>
              </a:spcAft>
              <a:buSzPts val="1200"/>
              <a:buChar char="○"/>
              <a:defRPr/>
            </a:lvl5pPr>
            <a:lvl6pPr marL="2743200" lvl="5" indent="-304800" algn="l">
              <a:lnSpc>
                <a:spcPct val="115000"/>
              </a:lnSpc>
              <a:spcBef>
                <a:spcPts val="0"/>
              </a:spcBef>
              <a:spcAft>
                <a:spcPts val="0"/>
              </a:spcAft>
              <a:buSzPts val="1200"/>
              <a:buChar char="○"/>
              <a:defRPr/>
            </a:lvl6pPr>
            <a:lvl7pPr marL="3200400" lvl="6" indent="-304800" algn="l">
              <a:lnSpc>
                <a:spcPct val="115000"/>
              </a:lnSpc>
              <a:spcBef>
                <a:spcPts val="0"/>
              </a:spcBef>
              <a:spcAft>
                <a:spcPts val="0"/>
              </a:spcAft>
              <a:buSzPts val="1200"/>
              <a:buChar char="○"/>
              <a:defRPr/>
            </a:lvl7pPr>
            <a:lvl8pPr marL="3657600" lvl="7" indent="-304800" algn="l">
              <a:lnSpc>
                <a:spcPct val="115000"/>
              </a:lnSpc>
              <a:spcBef>
                <a:spcPts val="0"/>
              </a:spcBef>
              <a:spcAft>
                <a:spcPts val="0"/>
              </a:spcAft>
              <a:buSzPts val="1200"/>
              <a:buChar char="○"/>
              <a:defRPr/>
            </a:lvl8pPr>
            <a:lvl9pPr marL="4114800" lvl="8" indent="-304800" algn="l">
              <a:lnSpc>
                <a:spcPct val="115000"/>
              </a:lnSpc>
              <a:spcBef>
                <a:spcPts val="0"/>
              </a:spcBef>
              <a:spcAft>
                <a:spcPts val="0"/>
              </a:spcAft>
              <a:buSzPts val="1200"/>
              <a:buChar char="○"/>
              <a:defRPr/>
            </a:lvl9pPr>
          </a:lstStyle>
          <a:p>
            <a:endParaRPr dirty="0"/>
          </a:p>
        </p:txBody>
      </p:sp>
      <p:sp>
        <p:nvSpPr>
          <p:cNvPr id="12" name="Content Placeholder 2">
            <a:extLst>
              <a:ext uri="{FF2B5EF4-FFF2-40B4-BE49-F238E27FC236}">
                <a16:creationId xmlns:a16="http://schemas.microsoft.com/office/drawing/2014/main" id="{5DD29E5F-CAC8-F756-8FE9-02CDB0723259}"/>
              </a:ext>
            </a:extLst>
          </p:cNvPr>
          <p:cNvSpPr>
            <a:spLocks noGrp="1"/>
          </p:cNvSpPr>
          <p:nvPr>
            <p:ph sz="quarter" idx="10" hasCustomPrompt="1"/>
          </p:nvPr>
        </p:nvSpPr>
        <p:spPr>
          <a:xfrm>
            <a:off x="559778" y="2312690"/>
            <a:ext cx="3856038" cy="2414270"/>
          </a:xfrm>
          <a:prstGeom prst="rect">
            <a:avLst/>
          </a:prstGeom>
        </p:spPr>
        <p:txBody>
          <a:bodyPr lIns="0" tIns="0" rIns="0" bIns="0"/>
          <a:lstStyle>
            <a:lvl1pPr>
              <a:buClr>
                <a:srgbClr val="004D6E"/>
              </a:buClr>
              <a:defRPr>
                <a:solidFill>
                  <a:schemeClr val="bg2"/>
                </a:solidFill>
              </a:defRPr>
            </a:lvl1pPr>
            <a:lvl2pPr>
              <a:buClr>
                <a:srgbClr val="004D6E"/>
              </a:buClr>
              <a:defRPr>
                <a:solidFill>
                  <a:schemeClr val="bg2"/>
                </a:solidFill>
              </a:defRPr>
            </a:lvl2pPr>
            <a:lvl3pPr>
              <a:buClr>
                <a:srgbClr val="004D6E"/>
              </a:buClr>
              <a:defRPr>
                <a:solidFill>
                  <a:schemeClr val="bg2"/>
                </a:solidFill>
              </a:defRPr>
            </a:lvl3pPr>
            <a:lvl4pPr>
              <a:buClr>
                <a:srgbClr val="004D6E"/>
              </a:buClr>
              <a:defRPr>
                <a:solidFill>
                  <a:schemeClr val="bg2"/>
                </a:solidFill>
              </a:defRPr>
            </a:lvl4pPr>
            <a:lvl5pPr>
              <a:buClr>
                <a:srgbClr val="004D6E"/>
              </a:buClr>
              <a:defRPr>
                <a:solidFill>
                  <a:schemeClr val="bg2"/>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13" name="Google Shape;30;p30">
            <a:extLst>
              <a:ext uri="{FF2B5EF4-FFF2-40B4-BE49-F238E27FC236}">
                <a16:creationId xmlns:a16="http://schemas.microsoft.com/office/drawing/2014/main" id="{A00E4911-A28D-E1AA-56A1-4FFE463C505F}"/>
              </a:ext>
            </a:extLst>
          </p:cNvPr>
          <p:cNvSpPr txBox="1">
            <a:spLocks noGrp="1"/>
          </p:cNvSpPr>
          <p:nvPr>
            <p:ph type="body" idx="11"/>
          </p:nvPr>
        </p:nvSpPr>
        <p:spPr>
          <a:xfrm>
            <a:off x="4724704" y="1748422"/>
            <a:ext cx="3856037" cy="468312"/>
          </a:xfrm>
          <a:prstGeom prst="rect">
            <a:avLst/>
          </a:prstGeom>
          <a:noFill/>
          <a:ln>
            <a:noFill/>
          </a:ln>
        </p:spPr>
        <p:txBody>
          <a:bodyPr spcFirstLastPara="1" wrap="square" lIns="0" tIns="0" rIns="0" bIns="0" anchor="t" anchorCtr="0">
            <a:normAutofit/>
          </a:bodyPr>
          <a:lstStyle>
            <a:lvl1pPr marL="0" marR="0" lvl="0" indent="-228600" algn="l">
              <a:lnSpc>
                <a:spcPct val="115000"/>
              </a:lnSpc>
              <a:spcBef>
                <a:spcPts val="0"/>
              </a:spcBef>
              <a:spcAft>
                <a:spcPts val="0"/>
              </a:spcAft>
              <a:buClr>
                <a:schemeClr val="accent4"/>
              </a:buClr>
              <a:buSzPts val="1400"/>
              <a:buFont typeface="Arial"/>
              <a:buNone/>
              <a:defRPr sz="1600" b="1" i="0">
                <a:solidFill>
                  <a:schemeClr val="dk1"/>
                </a:solidFill>
              </a:defRPr>
            </a:lvl1pPr>
            <a:lvl2pPr marL="914400" lvl="1" indent="-304800" algn="l">
              <a:lnSpc>
                <a:spcPct val="115000"/>
              </a:lnSpc>
              <a:spcBef>
                <a:spcPts val="0"/>
              </a:spcBef>
              <a:spcAft>
                <a:spcPts val="0"/>
              </a:spcAft>
              <a:buSzPts val="1200"/>
              <a:buChar char="●"/>
              <a:defRPr/>
            </a:lvl2pPr>
            <a:lvl3pPr marL="1371600" lvl="2" indent="-304800" algn="l">
              <a:lnSpc>
                <a:spcPct val="115000"/>
              </a:lnSpc>
              <a:spcBef>
                <a:spcPts val="0"/>
              </a:spcBef>
              <a:spcAft>
                <a:spcPts val="0"/>
              </a:spcAft>
              <a:buSzPts val="1200"/>
              <a:buChar char="○"/>
              <a:defRPr/>
            </a:lvl3pPr>
            <a:lvl4pPr marL="1828800" lvl="3" indent="-304800" algn="l">
              <a:lnSpc>
                <a:spcPct val="115000"/>
              </a:lnSpc>
              <a:spcBef>
                <a:spcPts val="0"/>
              </a:spcBef>
              <a:spcAft>
                <a:spcPts val="0"/>
              </a:spcAft>
              <a:buSzPts val="1200"/>
              <a:buChar char="○"/>
              <a:defRPr/>
            </a:lvl4pPr>
            <a:lvl5pPr marL="2286000" lvl="4" indent="-304800" algn="l">
              <a:lnSpc>
                <a:spcPct val="115000"/>
              </a:lnSpc>
              <a:spcBef>
                <a:spcPts val="0"/>
              </a:spcBef>
              <a:spcAft>
                <a:spcPts val="0"/>
              </a:spcAft>
              <a:buSzPts val="1200"/>
              <a:buChar char="○"/>
              <a:defRPr/>
            </a:lvl5pPr>
            <a:lvl6pPr marL="2743200" lvl="5" indent="-304800" algn="l">
              <a:lnSpc>
                <a:spcPct val="115000"/>
              </a:lnSpc>
              <a:spcBef>
                <a:spcPts val="0"/>
              </a:spcBef>
              <a:spcAft>
                <a:spcPts val="0"/>
              </a:spcAft>
              <a:buSzPts val="1200"/>
              <a:buChar char="○"/>
              <a:defRPr/>
            </a:lvl6pPr>
            <a:lvl7pPr marL="3200400" lvl="6" indent="-304800" algn="l">
              <a:lnSpc>
                <a:spcPct val="115000"/>
              </a:lnSpc>
              <a:spcBef>
                <a:spcPts val="0"/>
              </a:spcBef>
              <a:spcAft>
                <a:spcPts val="0"/>
              </a:spcAft>
              <a:buSzPts val="1200"/>
              <a:buChar char="○"/>
              <a:defRPr/>
            </a:lvl7pPr>
            <a:lvl8pPr marL="3657600" lvl="7" indent="-304800" algn="l">
              <a:lnSpc>
                <a:spcPct val="115000"/>
              </a:lnSpc>
              <a:spcBef>
                <a:spcPts val="0"/>
              </a:spcBef>
              <a:spcAft>
                <a:spcPts val="0"/>
              </a:spcAft>
              <a:buSzPts val="1200"/>
              <a:buChar char="○"/>
              <a:defRPr/>
            </a:lvl8pPr>
            <a:lvl9pPr marL="4114800" lvl="8" indent="-304800" algn="l">
              <a:lnSpc>
                <a:spcPct val="115000"/>
              </a:lnSpc>
              <a:spcBef>
                <a:spcPts val="0"/>
              </a:spcBef>
              <a:spcAft>
                <a:spcPts val="0"/>
              </a:spcAft>
              <a:buSzPts val="1200"/>
              <a:buChar char="○"/>
              <a:defRPr/>
            </a:lvl9pPr>
          </a:lstStyle>
          <a:p>
            <a:endParaRPr dirty="0"/>
          </a:p>
        </p:txBody>
      </p:sp>
      <p:sp>
        <p:nvSpPr>
          <p:cNvPr id="14" name="Content Placeholder 2">
            <a:extLst>
              <a:ext uri="{FF2B5EF4-FFF2-40B4-BE49-F238E27FC236}">
                <a16:creationId xmlns:a16="http://schemas.microsoft.com/office/drawing/2014/main" id="{17B33D92-EB2C-E2A6-A8E8-AD96FD8A6BC1}"/>
              </a:ext>
            </a:extLst>
          </p:cNvPr>
          <p:cNvSpPr>
            <a:spLocks noGrp="1"/>
          </p:cNvSpPr>
          <p:nvPr>
            <p:ph sz="quarter" idx="12" hasCustomPrompt="1"/>
          </p:nvPr>
        </p:nvSpPr>
        <p:spPr>
          <a:xfrm>
            <a:off x="4724637" y="2312690"/>
            <a:ext cx="3856038" cy="2414270"/>
          </a:xfrm>
          <a:prstGeom prst="rect">
            <a:avLst/>
          </a:prstGeom>
        </p:spPr>
        <p:txBody>
          <a:bodyPr lIns="0" tIns="0" rIns="0" bIns="0"/>
          <a:lstStyle>
            <a:lvl1pPr>
              <a:buClr>
                <a:srgbClr val="004D6E"/>
              </a:buClr>
              <a:defRPr>
                <a:solidFill>
                  <a:schemeClr val="bg2"/>
                </a:solidFill>
              </a:defRPr>
            </a:lvl1pPr>
            <a:lvl2pPr>
              <a:buClr>
                <a:srgbClr val="004D6E"/>
              </a:buClr>
              <a:defRPr>
                <a:solidFill>
                  <a:schemeClr val="bg2"/>
                </a:solidFill>
              </a:defRPr>
            </a:lvl2pPr>
            <a:lvl3pPr>
              <a:buClr>
                <a:srgbClr val="004D6E"/>
              </a:buClr>
              <a:defRPr>
                <a:solidFill>
                  <a:schemeClr val="bg2"/>
                </a:solidFill>
              </a:defRPr>
            </a:lvl3pPr>
            <a:lvl4pPr>
              <a:buClr>
                <a:srgbClr val="004D6E"/>
              </a:buClr>
              <a:defRPr>
                <a:solidFill>
                  <a:schemeClr val="bg2"/>
                </a:solidFill>
              </a:defRPr>
            </a:lvl4pPr>
            <a:lvl5pPr>
              <a:buClr>
                <a:srgbClr val="004D6E"/>
              </a:buClr>
              <a:defRPr>
                <a:solidFill>
                  <a:schemeClr val="bg2"/>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Tree>
    <p:extLst>
      <p:ext uri="{BB962C8B-B14F-4D97-AF65-F5344CB8AC3E}">
        <p14:creationId xmlns:p14="http://schemas.microsoft.com/office/powerpoint/2010/main" val="26718351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Page" preserve="1" userDrawn="1">
  <p:cSld name="Title Page 3">
    <p:bg>
      <p:bgPr>
        <a:blipFill dpi="0" rotWithShape="1">
          <a:blip r:embed="rId2">
            <a:lum/>
          </a:blip>
          <a:srcRect/>
          <a:stretch>
            <a:fillRect/>
          </a:stretch>
        </a:blipFill>
        <a:effectLst/>
      </p:bgPr>
    </p:bg>
    <p:spTree>
      <p:nvGrpSpPr>
        <p:cNvPr id="1" name="Shape 9"/>
        <p:cNvGrpSpPr/>
        <p:nvPr/>
      </p:nvGrpSpPr>
      <p:grpSpPr>
        <a:xfrm>
          <a:off x="0" y="0"/>
          <a:ext cx="0" cy="0"/>
          <a:chOff x="0" y="0"/>
          <a:chExt cx="0" cy="0"/>
        </a:xfrm>
      </p:grpSpPr>
      <p:pic>
        <p:nvPicPr>
          <p:cNvPr id="4" name="Picture 3">
            <a:extLst>
              <a:ext uri="{FF2B5EF4-FFF2-40B4-BE49-F238E27FC236}">
                <a16:creationId xmlns:a16="http://schemas.microsoft.com/office/drawing/2014/main" id="{61A14023-EFB1-BA2E-2333-99A78A0530BA}"/>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900000" y="3973793"/>
            <a:ext cx="1748972" cy="618205"/>
          </a:xfrm>
          <a:prstGeom prst="rect">
            <a:avLst/>
          </a:prstGeom>
        </p:spPr>
      </p:pic>
      <p:sp>
        <p:nvSpPr>
          <p:cNvPr id="2" name="Picture Placeholder 1">
            <a:extLst>
              <a:ext uri="{FF2B5EF4-FFF2-40B4-BE49-F238E27FC236}">
                <a16:creationId xmlns:a16="http://schemas.microsoft.com/office/drawing/2014/main" id="{C584E672-F494-528D-B08B-A226565B589C}"/>
              </a:ext>
            </a:extLst>
          </p:cNvPr>
          <p:cNvSpPr>
            <a:spLocks noGrp="1"/>
          </p:cNvSpPr>
          <p:nvPr>
            <p:ph type="pic" sz="quarter" idx="10"/>
          </p:nvPr>
        </p:nvSpPr>
        <p:spPr>
          <a:xfrm>
            <a:off x="5729287" y="0"/>
            <a:ext cx="3414713" cy="5143500"/>
          </a:xfrm>
          <a:custGeom>
            <a:avLst/>
            <a:gdLst>
              <a:gd name="connsiteX0" fmla="*/ 1404652 w 3414713"/>
              <a:gd name="connsiteY0" fmla="*/ 0 h 5143500"/>
              <a:gd name="connsiteX1" fmla="*/ 3414713 w 3414713"/>
              <a:gd name="connsiteY1" fmla="*/ 0 h 5143500"/>
              <a:gd name="connsiteX2" fmla="*/ 3414713 w 3414713"/>
              <a:gd name="connsiteY2" fmla="*/ 5143500 h 5143500"/>
              <a:gd name="connsiteX3" fmla="*/ 1404650 w 3414713"/>
              <a:gd name="connsiteY3" fmla="*/ 5143500 h 5143500"/>
              <a:gd name="connsiteX4" fmla="*/ 1349609 w 3414713"/>
              <a:gd name="connsiteY4" fmla="*/ 5110062 h 5143500"/>
              <a:gd name="connsiteX5" fmla="*/ 0 w 3414713"/>
              <a:gd name="connsiteY5" fmla="*/ 2571751 h 5143500"/>
              <a:gd name="connsiteX6" fmla="*/ 1349609 w 3414713"/>
              <a:gd name="connsiteY6" fmla="*/ 3344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14713" h="5143500">
                <a:moveTo>
                  <a:pt x="1404652" y="0"/>
                </a:moveTo>
                <a:lnTo>
                  <a:pt x="3414713" y="0"/>
                </a:lnTo>
                <a:lnTo>
                  <a:pt x="3414713" y="5143500"/>
                </a:lnTo>
                <a:lnTo>
                  <a:pt x="1404650" y="5143500"/>
                </a:lnTo>
                <a:lnTo>
                  <a:pt x="1349609" y="5110062"/>
                </a:lnTo>
                <a:cubicBezTo>
                  <a:pt x="535351" y="4559960"/>
                  <a:pt x="0" y="3628375"/>
                  <a:pt x="0" y="2571751"/>
                </a:cubicBezTo>
                <a:cubicBezTo>
                  <a:pt x="0" y="1515128"/>
                  <a:pt x="535351" y="583542"/>
                  <a:pt x="1349609" y="33440"/>
                </a:cubicBezTo>
                <a:close/>
              </a:path>
            </a:pathLst>
          </a:custGeom>
          <a:solidFill>
            <a:schemeClr val="bg1">
              <a:lumMod val="85000"/>
            </a:schemeClr>
          </a:solidFill>
          <a:ln>
            <a:noFill/>
          </a:ln>
        </p:spPr>
        <p:txBody>
          <a:bodyPr wrap="square">
            <a:noAutofit/>
          </a:bodyPr>
          <a:lstStyle/>
          <a:p>
            <a:endParaRPr lang="en-US" dirty="0"/>
          </a:p>
        </p:txBody>
      </p:sp>
      <p:sp>
        <p:nvSpPr>
          <p:cNvPr id="5" name="Google Shape;10;p25">
            <a:extLst>
              <a:ext uri="{FF2B5EF4-FFF2-40B4-BE49-F238E27FC236}">
                <a16:creationId xmlns:a16="http://schemas.microsoft.com/office/drawing/2014/main" id="{714B08C6-5350-C769-E808-E84E3D930DE1}"/>
              </a:ext>
            </a:extLst>
          </p:cNvPr>
          <p:cNvSpPr txBox="1">
            <a:spLocks noGrp="1"/>
          </p:cNvSpPr>
          <p:nvPr>
            <p:ph type="ctrTitle"/>
          </p:nvPr>
        </p:nvSpPr>
        <p:spPr>
          <a:xfrm>
            <a:off x="900000" y="934218"/>
            <a:ext cx="3284073" cy="646331"/>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Clr>
                <a:schemeClr val="lt1"/>
              </a:buClr>
              <a:buSzPts val="4200"/>
              <a:buNone/>
              <a:defRPr sz="4200">
                <a:solidFill>
                  <a:schemeClr val="lt1"/>
                </a:solidFill>
              </a:defRPr>
            </a:lvl1pPr>
            <a:lvl2pPr lvl="1" algn="ctr">
              <a:lnSpc>
                <a:spcPct val="100000"/>
              </a:lnSpc>
              <a:spcBef>
                <a:spcPts val="0"/>
              </a:spcBef>
              <a:spcAft>
                <a:spcPts val="0"/>
              </a:spcAft>
              <a:buSzPts val="4200"/>
              <a:buNone/>
              <a:defRPr sz="4200" b="1"/>
            </a:lvl2pPr>
            <a:lvl3pPr lvl="2" algn="ctr">
              <a:lnSpc>
                <a:spcPct val="100000"/>
              </a:lnSpc>
              <a:spcBef>
                <a:spcPts val="0"/>
              </a:spcBef>
              <a:spcAft>
                <a:spcPts val="0"/>
              </a:spcAft>
              <a:buSzPts val="4200"/>
              <a:buNone/>
              <a:defRPr sz="4200" b="1"/>
            </a:lvl3pPr>
            <a:lvl4pPr lvl="3" algn="ctr">
              <a:lnSpc>
                <a:spcPct val="100000"/>
              </a:lnSpc>
              <a:spcBef>
                <a:spcPts val="0"/>
              </a:spcBef>
              <a:spcAft>
                <a:spcPts val="0"/>
              </a:spcAft>
              <a:buSzPts val="4200"/>
              <a:buNone/>
              <a:defRPr sz="4200" b="1"/>
            </a:lvl4pPr>
            <a:lvl5pPr lvl="4" algn="ctr">
              <a:lnSpc>
                <a:spcPct val="100000"/>
              </a:lnSpc>
              <a:spcBef>
                <a:spcPts val="0"/>
              </a:spcBef>
              <a:spcAft>
                <a:spcPts val="0"/>
              </a:spcAft>
              <a:buSzPts val="4200"/>
              <a:buNone/>
              <a:defRPr sz="4200" b="1"/>
            </a:lvl5pPr>
            <a:lvl6pPr lvl="5" algn="ctr">
              <a:lnSpc>
                <a:spcPct val="100000"/>
              </a:lnSpc>
              <a:spcBef>
                <a:spcPts val="0"/>
              </a:spcBef>
              <a:spcAft>
                <a:spcPts val="0"/>
              </a:spcAft>
              <a:buSzPts val="4200"/>
              <a:buNone/>
              <a:defRPr sz="4200" b="1"/>
            </a:lvl6pPr>
            <a:lvl7pPr lvl="6" algn="ctr">
              <a:lnSpc>
                <a:spcPct val="100000"/>
              </a:lnSpc>
              <a:spcBef>
                <a:spcPts val="0"/>
              </a:spcBef>
              <a:spcAft>
                <a:spcPts val="0"/>
              </a:spcAft>
              <a:buSzPts val="4200"/>
              <a:buNone/>
              <a:defRPr sz="4200" b="1"/>
            </a:lvl7pPr>
            <a:lvl8pPr lvl="7" algn="ctr">
              <a:lnSpc>
                <a:spcPct val="100000"/>
              </a:lnSpc>
              <a:spcBef>
                <a:spcPts val="0"/>
              </a:spcBef>
              <a:spcAft>
                <a:spcPts val="0"/>
              </a:spcAft>
              <a:buSzPts val="4200"/>
              <a:buNone/>
              <a:defRPr sz="4200" b="1"/>
            </a:lvl8pPr>
            <a:lvl9pPr lvl="8" algn="ctr">
              <a:lnSpc>
                <a:spcPct val="100000"/>
              </a:lnSpc>
              <a:spcBef>
                <a:spcPts val="0"/>
              </a:spcBef>
              <a:spcAft>
                <a:spcPts val="0"/>
              </a:spcAft>
              <a:buSzPts val="4200"/>
              <a:buNone/>
              <a:defRPr sz="4200" b="1"/>
            </a:lvl9pPr>
          </a:lstStyle>
          <a:p>
            <a:endParaRPr dirty="0"/>
          </a:p>
        </p:txBody>
      </p:sp>
    </p:spTree>
    <p:extLst>
      <p:ext uri="{BB962C8B-B14F-4D97-AF65-F5344CB8AC3E}">
        <p14:creationId xmlns:p14="http://schemas.microsoft.com/office/powerpoint/2010/main" val="4047503397"/>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lim Header">
    <p:spTree>
      <p:nvGrpSpPr>
        <p:cNvPr id="1" name=""/>
        <p:cNvGrpSpPr/>
        <p:nvPr/>
      </p:nvGrpSpPr>
      <p:grpSpPr>
        <a:xfrm>
          <a:off x="0" y="0"/>
          <a:ext cx="0" cy="0"/>
          <a:chOff x="0" y="0"/>
          <a:chExt cx="0" cy="0"/>
        </a:xfrm>
      </p:grpSpPr>
      <p:sp>
        <p:nvSpPr>
          <p:cNvPr id="10" name="Google Shape;51;p32">
            <a:extLst>
              <a:ext uri="{FF2B5EF4-FFF2-40B4-BE49-F238E27FC236}">
                <a16:creationId xmlns:a16="http://schemas.microsoft.com/office/drawing/2014/main" id="{104AB9EC-B8B7-40E8-8A31-2FDE7E86AF0B}"/>
              </a:ext>
            </a:extLst>
          </p:cNvPr>
          <p:cNvSpPr/>
          <p:nvPr userDrawn="1"/>
        </p:nvSpPr>
        <p:spPr>
          <a:xfrm rot="10800000" flipH="1">
            <a:off x="0" y="140"/>
            <a:ext cx="9144000" cy="1107547"/>
          </a:xfrm>
          <a:prstGeom prst="round1Rect">
            <a:avLst>
              <a:gd name="adj" fmla="val 0"/>
            </a:avLst>
          </a:prstGeom>
          <a:gradFill flip="none" rotWithShape="1">
            <a:gsLst>
              <a:gs pos="0">
                <a:srgbClr val="061C28"/>
              </a:gs>
              <a:gs pos="49000">
                <a:srgbClr val="022D3F"/>
              </a:gs>
              <a:gs pos="100000">
                <a:srgbClr val="004D6E"/>
              </a:gs>
            </a:gsLst>
            <a:lin ang="13500000" scaled="1"/>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 name="Content Placeholder 2">
            <a:extLst>
              <a:ext uri="{FF2B5EF4-FFF2-40B4-BE49-F238E27FC236}">
                <a16:creationId xmlns:a16="http://schemas.microsoft.com/office/drawing/2014/main" id="{36D5F02B-7049-8ADC-E925-6C96D92EBE33}"/>
              </a:ext>
            </a:extLst>
          </p:cNvPr>
          <p:cNvSpPr>
            <a:spLocks noGrp="1"/>
          </p:cNvSpPr>
          <p:nvPr>
            <p:ph sz="quarter" idx="10" hasCustomPrompt="1"/>
          </p:nvPr>
        </p:nvSpPr>
        <p:spPr>
          <a:xfrm>
            <a:off x="559777" y="1615647"/>
            <a:ext cx="8029797" cy="2798956"/>
          </a:xfrm>
          <a:prstGeom prst="rect">
            <a:avLst/>
          </a:prstGeom>
        </p:spPr>
        <p:txBody>
          <a:bodyPr lIns="0" tIns="0" rIns="0" bIns="0"/>
          <a:lstStyle>
            <a:lvl1pPr>
              <a:buClr>
                <a:srgbClr val="004D6E"/>
              </a:buClr>
              <a:defRPr>
                <a:solidFill>
                  <a:schemeClr val="bg2"/>
                </a:solidFill>
              </a:defRPr>
            </a:lvl1pPr>
            <a:lvl2pPr>
              <a:buClr>
                <a:srgbClr val="004D6E"/>
              </a:buClr>
              <a:defRPr>
                <a:solidFill>
                  <a:schemeClr val="bg2"/>
                </a:solidFill>
              </a:defRPr>
            </a:lvl2pPr>
            <a:lvl3pPr>
              <a:buClr>
                <a:srgbClr val="004D6E"/>
              </a:buClr>
              <a:defRPr>
                <a:solidFill>
                  <a:schemeClr val="bg2"/>
                </a:solidFill>
              </a:defRPr>
            </a:lvl3pPr>
            <a:lvl4pPr>
              <a:buClr>
                <a:srgbClr val="004D6E"/>
              </a:buClr>
              <a:defRPr>
                <a:solidFill>
                  <a:schemeClr val="bg2"/>
                </a:solidFill>
              </a:defRPr>
            </a:lvl4pPr>
            <a:lvl5pPr>
              <a:buClr>
                <a:srgbClr val="004D6E"/>
              </a:buClr>
              <a:defRPr>
                <a:solidFill>
                  <a:schemeClr val="bg2"/>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4" name="Google Shape;212;p40">
            <a:extLst>
              <a:ext uri="{FF2B5EF4-FFF2-40B4-BE49-F238E27FC236}">
                <a16:creationId xmlns:a16="http://schemas.microsoft.com/office/drawing/2014/main" id="{729D9BE1-8250-A19F-57EC-042628D3E125}"/>
              </a:ext>
            </a:extLst>
          </p:cNvPr>
          <p:cNvSpPr/>
          <p:nvPr userDrawn="1"/>
        </p:nvSpPr>
        <p:spPr>
          <a:xfrm>
            <a:off x="8300384" y="4791074"/>
            <a:ext cx="289191" cy="352425"/>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5" name="Google Shape;213;p40">
            <a:extLst>
              <a:ext uri="{FF2B5EF4-FFF2-40B4-BE49-F238E27FC236}">
                <a16:creationId xmlns:a16="http://schemas.microsoft.com/office/drawing/2014/main" id="{21620033-86F0-2AA3-112C-95CA3A18C52A}"/>
              </a:ext>
            </a:extLst>
          </p:cNvPr>
          <p:cNvSpPr txBox="1"/>
          <p:nvPr userDrawn="1"/>
        </p:nvSpPr>
        <p:spPr>
          <a:xfrm>
            <a:off x="8258194" y="4829967"/>
            <a:ext cx="373568" cy="274637"/>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fld id="{00000000-1234-1234-1234-123412341234}" type="slidenum">
              <a:rPr lang="en-US" sz="900" b="0" i="0" u="none" strike="noStrike" cap="none">
                <a:solidFill>
                  <a:schemeClr val="lt1"/>
                </a:solidFill>
                <a:latin typeface="Arial"/>
                <a:ea typeface="Arial"/>
                <a:cs typeface="Arial"/>
                <a:sym typeface="Arial"/>
              </a:rPr>
              <a:t>‹#›</a:t>
            </a:fld>
            <a:endParaRPr sz="900" b="0" i="0" u="none" strike="noStrike" cap="none" dirty="0">
              <a:solidFill>
                <a:schemeClr val="lt1"/>
              </a:solidFill>
              <a:latin typeface="Arial"/>
              <a:ea typeface="Arial"/>
              <a:cs typeface="Arial"/>
              <a:sym typeface="Arial"/>
            </a:endParaRPr>
          </a:p>
        </p:txBody>
      </p:sp>
      <p:sp>
        <p:nvSpPr>
          <p:cNvPr id="6" name="Google Shape;211;p40">
            <a:extLst>
              <a:ext uri="{FF2B5EF4-FFF2-40B4-BE49-F238E27FC236}">
                <a16:creationId xmlns:a16="http://schemas.microsoft.com/office/drawing/2014/main" id="{54C934E8-5A4B-62A4-40A2-F894C4DCEF63}"/>
              </a:ext>
            </a:extLst>
          </p:cNvPr>
          <p:cNvSpPr txBox="1">
            <a:spLocks noGrp="1"/>
          </p:cNvSpPr>
          <p:nvPr>
            <p:ph type="title"/>
          </p:nvPr>
        </p:nvSpPr>
        <p:spPr>
          <a:xfrm>
            <a:off x="528802" y="416541"/>
            <a:ext cx="8060773" cy="369332"/>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Clr>
                <a:schemeClr val="lt1"/>
              </a:buClr>
              <a:buSzPts val="2400"/>
              <a:buNone/>
              <a:defRPr sz="2400">
                <a:solidFill>
                  <a:schemeClr val="bg1"/>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dirty="0"/>
          </a:p>
        </p:txBody>
      </p:sp>
    </p:spTree>
    <p:extLst>
      <p:ext uri="{BB962C8B-B14F-4D97-AF65-F5344CB8AC3E}">
        <p14:creationId xmlns:p14="http://schemas.microsoft.com/office/powerpoint/2010/main" val="4167047581"/>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2 Column Bullets Layout 1" preserve="1" userDrawn="1">
  <p:cSld name="1_2 Column Bullets Layout 1">
    <p:spTree>
      <p:nvGrpSpPr>
        <p:cNvPr id="1" name="Shape 29"/>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A56CC54B-467D-4D00-2E03-E5413DEA2265}"/>
              </a:ext>
            </a:extLst>
          </p:cNvPr>
          <p:cNvSpPr>
            <a:spLocks noGrp="1"/>
          </p:cNvSpPr>
          <p:nvPr>
            <p:ph type="pic" sz="quarter" idx="10"/>
          </p:nvPr>
        </p:nvSpPr>
        <p:spPr>
          <a:xfrm>
            <a:off x="531052" y="1606670"/>
            <a:ext cx="1617785" cy="1445847"/>
          </a:xfrm>
          <a:custGeom>
            <a:avLst/>
            <a:gdLst>
              <a:gd name="connsiteX0" fmla="*/ 240979 w 1617785"/>
              <a:gd name="connsiteY0" fmla="*/ 0 h 1445847"/>
              <a:gd name="connsiteX1" fmla="*/ 1376806 w 1617785"/>
              <a:gd name="connsiteY1" fmla="*/ 0 h 1445847"/>
              <a:gd name="connsiteX2" fmla="*/ 1617785 w 1617785"/>
              <a:gd name="connsiteY2" fmla="*/ 240979 h 1445847"/>
              <a:gd name="connsiteX3" fmla="*/ 1617785 w 1617785"/>
              <a:gd name="connsiteY3" fmla="*/ 1204868 h 1445847"/>
              <a:gd name="connsiteX4" fmla="*/ 1376806 w 1617785"/>
              <a:gd name="connsiteY4" fmla="*/ 1445847 h 1445847"/>
              <a:gd name="connsiteX5" fmla="*/ 240979 w 1617785"/>
              <a:gd name="connsiteY5" fmla="*/ 1445847 h 1445847"/>
              <a:gd name="connsiteX6" fmla="*/ 0 w 1617785"/>
              <a:gd name="connsiteY6" fmla="*/ 1204868 h 1445847"/>
              <a:gd name="connsiteX7" fmla="*/ 0 w 1617785"/>
              <a:gd name="connsiteY7" fmla="*/ 240979 h 1445847"/>
              <a:gd name="connsiteX8" fmla="*/ 240979 w 1617785"/>
              <a:gd name="connsiteY8" fmla="*/ 0 h 1445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7785" h="1445847">
                <a:moveTo>
                  <a:pt x="240979" y="0"/>
                </a:moveTo>
                <a:lnTo>
                  <a:pt x="1376806" y="0"/>
                </a:lnTo>
                <a:cubicBezTo>
                  <a:pt x="1509895" y="0"/>
                  <a:pt x="1617785" y="107890"/>
                  <a:pt x="1617785" y="240979"/>
                </a:cubicBezTo>
                <a:lnTo>
                  <a:pt x="1617785" y="1204868"/>
                </a:lnTo>
                <a:cubicBezTo>
                  <a:pt x="1617785" y="1337957"/>
                  <a:pt x="1509895" y="1445847"/>
                  <a:pt x="1376806" y="1445847"/>
                </a:cubicBezTo>
                <a:lnTo>
                  <a:pt x="240979" y="1445847"/>
                </a:lnTo>
                <a:cubicBezTo>
                  <a:pt x="107890" y="1445847"/>
                  <a:pt x="0" y="1337957"/>
                  <a:pt x="0" y="1204868"/>
                </a:cubicBezTo>
                <a:lnTo>
                  <a:pt x="0" y="240979"/>
                </a:lnTo>
                <a:cubicBezTo>
                  <a:pt x="0" y="107890"/>
                  <a:pt x="107890" y="0"/>
                  <a:pt x="240979" y="0"/>
                </a:cubicBezTo>
                <a:close/>
              </a:path>
            </a:pathLst>
          </a:custGeom>
          <a:solidFill>
            <a:schemeClr val="bg1">
              <a:lumMod val="85000"/>
            </a:schemeClr>
          </a:solidFill>
          <a:ln>
            <a:noFill/>
          </a:ln>
        </p:spPr>
        <p:txBody>
          <a:bodyPr wrap="square">
            <a:noAutofit/>
          </a:bodyPr>
          <a:lstStyle/>
          <a:p>
            <a:endParaRPr lang="en-US"/>
          </a:p>
        </p:txBody>
      </p:sp>
      <p:sp>
        <p:nvSpPr>
          <p:cNvPr id="31" name="Google Shape;31;p30"/>
          <p:cNvSpPr/>
          <p:nvPr/>
        </p:nvSpPr>
        <p:spPr>
          <a:xfrm rot="10800000" flipH="1">
            <a:off x="0" y="140"/>
            <a:ext cx="9144000" cy="1107547"/>
          </a:xfrm>
          <a:prstGeom prst="round1Rect">
            <a:avLst>
              <a:gd name="adj" fmla="val 0"/>
            </a:avLst>
          </a:prstGeom>
          <a:blipFill>
            <a:blip r:embed="rId2"/>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 name="Google Shape;36;p30"/>
          <p:cNvSpPr txBox="1">
            <a:spLocks noGrp="1"/>
          </p:cNvSpPr>
          <p:nvPr>
            <p:ph type="title"/>
          </p:nvPr>
        </p:nvSpPr>
        <p:spPr>
          <a:xfrm>
            <a:off x="559778" y="318020"/>
            <a:ext cx="8024377" cy="553968"/>
          </a:xfrm>
          <a:prstGeom prst="rect">
            <a:avLst/>
          </a:prstGeom>
          <a:noFill/>
          <a:ln>
            <a:noFill/>
          </a:ln>
        </p:spPr>
        <p:txBody>
          <a:bodyPr spcFirstLastPara="1" wrap="square" lIns="91425" tIns="91425" rIns="91425" bIns="91425" anchor="t" anchorCtr="0">
            <a:spAutoFit/>
          </a:bodyPr>
          <a:lstStyle>
            <a:lvl1pPr lvl="0" algn="l">
              <a:lnSpc>
                <a:spcPct val="100000"/>
              </a:lnSpc>
              <a:spcBef>
                <a:spcPts val="0"/>
              </a:spcBef>
              <a:spcAft>
                <a:spcPts val="0"/>
              </a:spcAft>
              <a:buClr>
                <a:schemeClr val="lt1"/>
              </a:buClr>
              <a:buSzPts val="2400"/>
              <a:buNone/>
              <a:defRPr sz="2400">
                <a:solidFill>
                  <a:schemeClr val="lt1"/>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4" name="Google Shape;205;p40">
            <a:extLst>
              <a:ext uri="{FF2B5EF4-FFF2-40B4-BE49-F238E27FC236}">
                <a16:creationId xmlns:a16="http://schemas.microsoft.com/office/drawing/2014/main" id="{182E59C9-C56C-6636-C0C3-DE107E2D9C0F}"/>
              </a:ext>
            </a:extLst>
          </p:cNvPr>
          <p:cNvSpPr txBox="1">
            <a:spLocks noGrp="1"/>
          </p:cNvSpPr>
          <p:nvPr>
            <p:ph type="body" idx="22"/>
          </p:nvPr>
        </p:nvSpPr>
        <p:spPr>
          <a:xfrm>
            <a:off x="502235" y="3299492"/>
            <a:ext cx="1675419" cy="1193936"/>
          </a:xfrm>
          <a:prstGeom prst="rect">
            <a:avLst/>
          </a:prstGeom>
          <a:noFill/>
          <a:ln>
            <a:noFill/>
          </a:ln>
        </p:spPr>
        <p:txBody>
          <a:bodyPr spcFirstLastPara="1" wrap="square" lIns="91425" tIns="91425" rIns="91425" bIns="91425" anchor="t" anchorCtr="0">
            <a:noAutofit/>
          </a:bodyPr>
          <a:lstStyle>
            <a:lvl1pPr marL="0" lvl="0" indent="-228600" algn="ctr">
              <a:lnSpc>
                <a:spcPct val="125000"/>
              </a:lnSpc>
              <a:spcBef>
                <a:spcPts val="0"/>
              </a:spcBef>
              <a:spcAft>
                <a:spcPts val="0"/>
              </a:spcAft>
              <a:buClr>
                <a:schemeClr val="accent2"/>
              </a:buClr>
              <a:buSzPts val="1200"/>
              <a:buFont typeface="Arial"/>
              <a:buNone/>
              <a:defRPr sz="1300">
                <a:solidFill>
                  <a:schemeClr val="tx1"/>
                </a:solidFill>
                <a:latin typeface="Arial"/>
                <a:ea typeface="Arial"/>
                <a:cs typeface="Arial"/>
                <a:sym typeface="Arial"/>
              </a:defRPr>
            </a:lvl1pPr>
            <a:lvl2pPr marL="914400" lvl="1" indent="-304800" algn="l">
              <a:lnSpc>
                <a:spcPct val="115000"/>
              </a:lnSpc>
              <a:spcBef>
                <a:spcPts val="0"/>
              </a:spcBef>
              <a:spcAft>
                <a:spcPts val="0"/>
              </a:spcAft>
              <a:buClr>
                <a:schemeClr val="accent2"/>
              </a:buClr>
              <a:buSzPts val="1200"/>
              <a:buChar char="●"/>
              <a:defRPr/>
            </a:lvl2pPr>
            <a:lvl3pPr marL="1371600" lvl="2" indent="-304800" algn="l">
              <a:lnSpc>
                <a:spcPct val="115000"/>
              </a:lnSpc>
              <a:spcBef>
                <a:spcPts val="0"/>
              </a:spcBef>
              <a:spcAft>
                <a:spcPts val="0"/>
              </a:spcAft>
              <a:buClr>
                <a:schemeClr val="accent2"/>
              </a:buClr>
              <a:buSzPts val="1200"/>
              <a:buChar char="○"/>
              <a:defRPr/>
            </a:lvl3pPr>
            <a:lvl4pPr marL="1828800" lvl="3" indent="-304800" algn="l">
              <a:lnSpc>
                <a:spcPct val="115000"/>
              </a:lnSpc>
              <a:spcBef>
                <a:spcPts val="0"/>
              </a:spcBef>
              <a:spcAft>
                <a:spcPts val="0"/>
              </a:spcAft>
              <a:buClr>
                <a:schemeClr val="accent2"/>
              </a:buClr>
              <a:buSzPts val="1200"/>
              <a:buChar char="○"/>
              <a:defRPr/>
            </a:lvl4pPr>
            <a:lvl5pPr marL="2286000" lvl="4" indent="-304800" algn="l">
              <a:lnSpc>
                <a:spcPct val="115000"/>
              </a:lnSpc>
              <a:spcBef>
                <a:spcPts val="0"/>
              </a:spcBef>
              <a:spcAft>
                <a:spcPts val="0"/>
              </a:spcAft>
              <a:buClr>
                <a:schemeClr val="accent2"/>
              </a:buClr>
              <a:buSzPts val="1200"/>
              <a:buChar char="○"/>
              <a:defRPr/>
            </a:lvl5pPr>
            <a:lvl6pPr marL="2743200" lvl="5" indent="-304800" algn="l">
              <a:lnSpc>
                <a:spcPct val="115000"/>
              </a:lnSpc>
              <a:spcBef>
                <a:spcPts val="0"/>
              </a:spcBef>
              <a:spcAft>
                <a:spcPts val="0"/>
              </a:spcAft>
              <a:buClr>
                <a:schemeClr val="accent2"/>
              </a:buClr>
              <a:buSzPts val="1200"/>
              <a:buChar char="○"/>
              <a:defRPr/>
            </a:lvl6pPr>
            <a:lvl7pPr marL="3200400" lvl="6" indent="-304800" algn="l">
              <a:lnSpc>
                <a:spcPct val="115000"/>
              </a:lnSpc>
              <a:spcBef>
                <a:spcPts val="0"/>
              </a:spcBef>
              <a:spcAft>
                <a:spcPts val="0"/>
              </a:spcAft>
              <a:buClr>
                <a:schemeClr val="accent2"/>
              </a:buClr>
              <a:buSzPts val="1200"/>
              <a:buChar char="○"/>
              <a:defRPr/>
            </a:lvl7pPr>
            <a:lvl8pPr marL="3657600" lvl="7" indent="-304800" algn="l">
              <a:lnSpc>
                <a:spcPct val="115000"/>
              </a:lnSpc>
              <a:spcBef>
                <a:spcPts val="0"/>
              </a:spcBef>
              <a:spcAft>
                <a:spcPts val="0"/>
              </a:spcAft>
              <a:buClr>
                <a:schemeClr val="accent2"/>
              </a:buClr>
              <a:buSzPts val="1200"/>
              <a:buChar char="○"/>
              <a:defRPr/>
            </a:lvl8pPr>
            <a:lvl9pPr marL="4114800" lvl="8" indent="-304800" algn="l">
              <a:lnSpc>
                <a:spcPct val="115000"/>
              </a:lnSpc>
              <a:spcBef>
                <a:spcPts val="0"/>
              </a:spcBef>
              <a:spcAft>
                <a:spcPts val="0"/>
              </a:spcAft>
              <a:buClr>
                <a:schemeClr val="accent2"/>
              </a:buClr>
              <a:buSzPts val="1200"/>
              <a:buChar char="○"/>
              <a:defRPr/>
            </a:lvl9pPr>
          </a:lstStyle>
          <a:p>
            <a:endParaRPr dirty="0"/>
          </a:p>
        </p:txBody>
      </p:sp>
      <p:sp>
        <p:nvSpPr>
          <p:cNvPr id="2" name="Picture Placeholder 12">
            <a:extLst>
              <a:ext uri="{FF2B5EF4-FFF2-40B4-BE49-F238E27FC236}">
                <a16:creationId xmlns:a16="http://schemas.microsoft.com/office/drawing/2014/main" id="{E5D691C7-5DD7-D09B-F41D-FE7A3907855B}"/>
              </a:ext>
            </a:extLst>
          </p:cNvPr>
          <p:cNvSpPr>
            <a:spLocks noGrp="1"/>
          </p:cNvSpPr>
          <p:nvPr>
            <p:ph type="pic" sz="quarter" idx="23"/>
          </p:nvPr>
        </p:nvSpPr>
        <p:spPr>
          <a:xfrm>
            <a:off x="6969952" y="1606670"/>
            <a:ext cx="1617785" cy="1445847"/>
          </a:xfrm>
          <a:custGeom>
            <a:avLst/>
            <a:gdLst>
              <a:gd name="connsiteX0" fmla="*/ 240979 w 1617785"/>
              <a:gd name="connsiteY0" fmla="*/ 0 h 1445847"/>
              <a:gd name="connsiteX1" fmla="*/ 1376806 w 1617785"/>
              <a:gd name="connsiteY1" fmla="*/ 0 h 1445847"/>
              <a:gd name="connsiteX2" fmla="*/ 1617785 w 1617785"/>
              <a:gd name="connsiteY2" fmla="*/ 240979 h 1445847"/>
              <a:gd name="connsiteX3" fmla="*/ 1617785 w 1617785"/>
              <a:gd name="connsiteY3" fmla="*/ 1204868 h 1445847"/>
              <a:gd name="connsiteX4" fmla="*/ 1376806 w 1617785"/>
              <a:gd name="connsiteY4" fmla="*/ 1445847 h 1445847"/>
              <a:gd name="connsiteX5" fmla="*/ 240979 w 1617785"/>
              <a:gd name="connsiteY5" fmla="*/ 1445847 h 1445847"/>
              <a:gd name="connsiteX6" fmla="*/ 0 w 1617785"/>
              <a:gd name="connsiteY6" fmla="*/ 1204868 h 1445847"/>
              <a:gd name="connsiteX7" fmla="*/ 0 w 1617785"/>
              <a:gd name="connsiteY7" fmla="*/ 240979 h 1445847"/>
              <a:gd name="connsiteX8" fmla="*/ 240979 w 1617785"/>
              <a:gd name="connsiteY8" fmla="*/ 0 h 1445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7785" h="1445847">
                <a:moveTo>
                  <a:pt x="240979" y="0"/>
                </a:moveTo>
                <a:lnTo>
                  <a:pt x="1376806" y="0"/>
                </a:lnTo>
                <a:cubicBezTo>
                  <a:pt x="1509895" y="0"/>
                  <a:pt x="1617785" y="107890"/>
                  <a:pt x="1617785" y="240979"/>
                </a:cubicBezTo>
                <a:lnTo>
                  <a:pt x="1617785" y="1204868"/>
                </a:lnTo>
                <a:cubicBezTo>
                  <a:pt x="1617785" y="1337957"/>
                  <a:pt x="1509895" y="1445847"/>
                  <a:pt x="1376806" y="1445847"/>
                </a:cubicBezTo>
                <a:lnTo>
                  <a:pt x="240979" y="1445847"/>
                </a:lnTo>
                <a:cubicBezTo>
                  <a:pt x="107890" y="1445847"/>
                  <a:pt x="0" y="1337957"/>
                  <a:pt x="0" y="1204868"/>
                </a:cubicBezTo>
                <a:lnTo>
                  <a:pt x="0" y="240979"/>
                </a:lnTo>
                <a:cubicBezTo>
                  <a:pt x="0" y="107890"/>
                  <a:pt x="107890" y="0"/>
                  <a:pt x="240979" y="0"/>
                </a:cubicBezTo>
                <a:close/>
              </a:path>
            </a:pathLst>
          </a:custGeom>
          <a:solidFill>
            <a:schemeClr val="bg1">
              <a:lumMod val="85000"/>
            </a:schemeClr>
          </a:solidFill>
          <a:ln>
            <a:noFill/>
          </a:ln>
        </p:spPr>
        <p:txBody>
          <a:bodyPr wrap="square">
            <a:noAutofit/>
          </a:bodyPr>
          <a:lstStyle/>
          <a:p>
            <a:endParaRPr lang="en-US"/>
          </a:p>
        </p:txBody>
      </p:sp>
      <p:sp>
        <p:nvSpPr>
          <p:cNvPr id="5" name="Google Shape;205;p40">
            <a:extLst>
              <a:ext uri="{FF2B5EF4-FFF2-40B4-BE49-F238E27FC236}">
                <a16:creationId xmlns:a16="http://schemas.microsoft.com/office/drawing/2014/main" id="{60745DBE-1830-7947-E25D-AA1558551E81}"/>
              </a:ext>
            </a:extLst>
          </p:cNvPr>
          <p:cNvSpPr txBox="1">
            <a:spLocks noGrp="1"/>
          </p:cNvSpPr>
          <p:nvPr>
            <p:ph type="body" idx="24"/>
          </p:nvPr>
        </p:nvSpPr>
        <p:spPr>
          <a:xfrm>
            <a:off x="6941135" y="3299491"/>
            <a:ext cx="1675419" cy="1232071"/>
          </a:xfrm>
          <a:prstGeom prst="rect">
            <a:avLst/>
          </a:prstGeom>
          <a:noFill/>
          <a:ln>
            <a:noFill/>
          </a:ln>
        </p:spPr>
        <p:txBody>
          <a:bodyPr spcFirstLastPara="1" wrap="square" lIns="91425" tIns="91425" rIns="91425" bIns="91425" anchor="t" anchorCtr="0">
            <a:noAutofit/>
          </a:bodyPr>
          <a:lstStyle>
            <a:lvl1pPr marL="0" lvl="0" indent="-228600" algn="ctr">
              <a:lnSpc>
                <a:spcPct val="125000"/>
              </a:lnSpc>
              <a:spcBef>
                <a:spcPts val="0"/>
              </a:spcBef>
              <a:spcAft>
                <a:spcPts val="0"/>
              </a:spcAft>
              <a:buClr>
                <a:schemeClr val="accent2"/>
              </a:buClr>
              <a:buSzPts val="1200"/>
              <a:buFont typeface="Arial"/>
              <a:buNone/>
              <a:defRPr sz="1300">
                <a:solidFill>
                  <a:schemeClr val="tx1"/>
                </a:solidFill>
                <a:latin typeface="Arial"/>
                <a:ea typeface="Arial"/>
                <a:cs typeface="Arial"/>
                <a:sym typeface="Arial"/>
              </a:defRPr>
            </a:lvl1pPr>
            <a:lvl2pPr marL="914400" lvl="1" indent="-304800" algn="l">
              <a:lnSpc>
                <a:spcPct val="115000"/>
              </a:lnSpc>
              <a:spcBef>
                <a:spcPts val="0"/>
              </a:spcBef>
              <a:spcAft>
                <a:spcPts val="0"/>
              </a:spcAft>
              <a:buClr>
                <a:schemeClr val="accent2"/>
              </a:buClr>
              <a:buSzPts val="1200"/>
              <a:buChar char="●"/>
              <a:defRPr/>
            </a:lvl2pPr>
            <a:lvl3pPr marL="1371600" lvl="2" indent="-304800" algn="l">
              <a:lnSpc>
                <a:spcPct val="115000"/>
              </a:lnSpc>
              <a:spcBef>
                <a:spcPts val="0"/>
              </a:spcBef>
              <a:spcAft>
                <a:spcPts val="0"/>
              </a:spcAft>
              <a:buClr>
                <a:schemeClr val="accent2"/>
              </a:buClr>
              <a:buSzPts val="1200"/>
              <a:buChar char="○"/>
              <a:defRPr/>
            </a:lvl3pPr>
            <a:lvl4pPr marL="1828800" lvl="3" indent="-304800" algn="l">
              <a:lnSpc>
                <a:spcPct val="115000"/>
              </a:lnSpc>
              <a:spcBef>
                <a:spcPts val="0"/>
              </a:spcBef>
              <a:spcAft>
                <a:spcPts val="0"/>
              </a:spcAft>
              <a:buClr>
                <a:schemeClr val="accent2"/>
              </a:buClr>
              <a:buSzPts val="1200"/>
              <a:buChar char="○"/>
              <a:defRPr/>
            </a:lvl4pPr>
            <a:lvl5pPr marL="2286000" lvl="4" indent="-304800" algn="l">
              <a:lnSpc>
                <a:spcPct val="115000"/>
              </a:lnSpc>
              <a:spcBef>
                <a:spcPts val="0"/>
              </a:spcBef>
              <a:spcAft>
                <a:spcPts val="0"/>
              </a:spcAft>
              <a:buClr>
                <a:schemeClr val="accent2"/>
              </a:buClr>
              <a:buSzPts val="1200"/>
              <a:buChar char="○"/>
              <a:defRPr/>
            </a:lvl5pPr>
            <a:lvl6pPr marL="2743200" lvl="5" indent="-304800" algn="l">
              <a:lnSpc>
                <a:spcPct val="115000"/>
              </a:lnSpc>
              <a:spcBef>
                <a:spcPts val="0"/>
              </a:spcBef>
              <a:spcAft>
                <a:spcPts val="0"/>
              </a:spcAft>
              <a:buClr>
                <a:schemeClr val="accent2"/>
              </a:buClr>
              <a:buSzPts val="1200"/>
              <a:buChar char="○"/>
              <a:defRPr/>
            </a:lvl6pPr>
            <a:lvl7pPr marL="3200400" lvl="6" indent="-304800" algn="l">
              <a:lnSpc>
                <a:spcPct val="115000"/>
              </a:lnSpc>
              <a:spcBef>
                <a:spcPts val="0"/>
              </a:spcBef>
              <a:spcAft>
                <a:spcPts val="0"/>
              </a:spcAft>
              <a:buClr>
                <a:schemeClr val="accent2"/>
              </a:buClr>
              <a:buSzPts val="1200"/>
              <a:buChar char="○"/>
              <a:defRPr/>
            </a:lvl7pPr>
            <a:lvl8pPr marL="3657600" lvl="7" indent="-304800" algn="l">
              <a:lnSpc>
                <a:spcPct val="115000"/>
              </a:lnSpc>
              <a:spcBef>
                <a:spcPts val="0"/>
              </a:spcBef>
              <a:spcAft>
                <a:spcPts val="0"/>
              </a:spcAft>
              <a:buClr>
                <a:schemeClr val="accent2"/>
              </a:buClr>
              <a:buSzPts val="1200"/>
              <a:buChar char="○"/>
              <a:defRPr/>
            </a:lvl8pPr>
            <a:lvl9pPr marL="4114800" lvl="8" indent="-304800" algn="l">
              <a:lnSpc>
                <a:spcPct val="115000"/>
              </a:lnSpc>
              <a:spcBef>
                <a:spcPts val="0"/>
              </a:spcBef>
              <a:spcAft>
                <a:spcPts val="0"/>
              </a:spcAft>
              <a:buClr>
                <a:schemeClr val="accent2"/>
              </a:buClr>
              <a:buSzPts val="1200"/>
              <a:buChar char="○"/>
              <a:defRPr/>
            </a:lvl9pPr>
          </a:lstStyle>
          <a:p>
            <a:endParaRPr dirty="0"/>
          </a:p>
        </p:txBody>
      </p:sp>
      <p:sp>
        <p:nvSpPr>
          <p:cNvPr id="11" name="Picture Placeholder 12">
            <a:extLst>
              <a:ext uri="{FF2B5EF4-FFF2-40B4-BE49-F238E27FC236}">
                <a16:creationId xmlns:a16="http://schemas.microsoft.com/office/drawing/2014/main" id="{6232ECB5-C52A-D2B5-CE32-74629C537427}"/>
              </a:ext>
            </a:extLst>
          </p:cNvPr>
          <p:cNvSpPr>
            <a:spLocks noGrp="1"/>
          </p:cNvSpPr>
          <p:nvPr>
            <p:ph type="pic" sz="quarter" idx="25"/>
          </p:nvPr>
        </p:nvSpPr>
        <p:spPr>
          <a:xfrm>
            <a:off x="4823652" y="1606670"/>
            <a:ext cx="1617785" cy="1445847"/>
          </a:xfrm>
          <a:custGeom>
            <a:avLst/>
            <a:gdLst>
              <a:gd name="connsiteX0" fmla="*/ 240979 w 1617785"/>
              <a:gd name="connsiteY0" fmla="*/ 0 h 1445847"/>
              <a:gd name="connsiteX1" fmla="*/ 1376806 w 1617785"/>
              <a:gd name="connsiteY1" fmla="*/ 0 h 1445847"/>
              <a:gd name="connsiteX2" fmla="*/ 1617785 w 1617785"/>
              <a:gd name="connsiteY2" fmla="*/ 240979 h 1445847"/>
              <a:gd name="connsiteX3" fmla="*/ 1617785 w 1617785"/>
              <a:gd name="connsiteY3" fmla="*/ 1204868 h 1445847"/>
              <a:gd name="connsiteX4" fmla="*/ 1376806 w 1617785"/>
              <a:gd name="connsiteY4" fmla="*/ 1445847 h 1445847"/>
              <a:gd name="connsiteX5" fmla="*/ 240979 w 1617785"/>
              <a:gd name="connsiteY5" fmla="*/ 1445847 h 1445847"/>
              <a:gd name="connsiteX6" fmla="*/ 0 w 1617785"/>
              <a:gd name="connsiteY6" fmla="*/ 1204868 h 1445847"/>
              <a:gd name="connsiteX7" fmla="*/ 0 w 1617785"/>
              <a:gd name="connsiteY7" fmla="*/ 240979 h 1445847"/>
              <a:gd name="connsiteX8" fmla="*/ 240979 w 1617785"/>
              <a:gd name="connsiteY8" fmla="*/ 0 h 1445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7785" h="1445847">
                <a:moveTo>
                  <a:pt x="240979" y="0"/>
                </a:moveTo>
                <a:lnTo>
                  <a:pt x="1376806" y="0"/>
                </a:lnTo>
                <a:cubicBezTo>
                  <a:pt x="1509895" y="0"/>
                  <a:pt x="1617785" y="107890"/>
                  <a:pt x="1617785" y="240979"/>
                </a:cubicBezTo>
                <a:lnTo>
                  <a:pt x="1617785" y="1204868"/>
                </a:lnTo>
                <a:cubicBezTo>
                  <a:pt x="1617785" y="1337957"/>
                  <a:pt x="1509895" y="1445847"/>
                  <a:pt x="1376806" y="1445847"/>
                </a:cubicBezTo>
                <a:lnTo>
                  <a:pt x="240979" y="1445847"/>
                </a:lnTo>
                <a:cubicBezTo>
                  <a:pt x="107890" y="1445847"/>
                  <a:pt x="0" y="1337957"/>
                  <a:pt x="0" y="1204868"/>
                </a:cubicBezTo>
                <a:lnTo>
                  <a:pt x="0" y="240979"/>
                </a:lnTo>
                <a:cubicBezTo>
                  <a:pt x="0" y="107890"/>
                  <a:pt x="107890" y="0"/>
                  <a:pt x="240979" y="0"/>
                </a:cubicBezTo>
                <a:close/>
              </a:path>
            </a:pathLst>
          </a:custGeom>
          <a:solidFill>
            <a:schemeClr val="bg1">
              <a:lumMod val="85000"/>
            </a:schemeClr>
          </a:solidFill>
          <a:ln>
            <a:noFill/>
          </a:ln>
        </p:spPr>
        <p:txBody>
          <a:bodyPr wrap="square">
            <a:noAutofit/>
          </a:bodyPr>
          <a:lstStyle/>
          <a:p>
            <a:endParaRPr lang="en-US"/>
          </a:p>
        </p:txBody>
      </p:sp>
      <p:sp>
        <p:nvSpPr>
          <p:cNvPr id="12" name="Google Shape;205;p40">
            <a:extLst>
              <a:ext uri="{FF2B5EF4-FFF2-40B4-BE49-F238E27FC236}">
                <a16:creationId xmlns:a16="http://schemas.microsoft.com/office/drawing/2014/main" id="{519557C3-F2EB-855D-ED41-78F8A44DA2F1}"/>
              </a:ext>
            </a:extLst>
          </p:cNvPr>
          <p:cNvSpPr txBox="1">
            <a:spLocks noGrp="1"/>
          </p:cNvSpPr>
          <p:nvPr>
            <p:ph type="body" idx="26"/>
          </p:nvPr>
        </p:nvSpPr>
        <p:spPr>
          <a:xfrm>
            <a:off x="4794835" y="3299491"/>
            <a:ext cx="1675419" cy="1232071"/>
          </a:xfrm>
          <a:prstGeom prst="rect">
            <a:avLst/>
          </a:prstGeom>
          <a:noFill/>
          <a:ln>
            <a:noFill/>
          </a:ln>
        </p:spPr>
        <p:txBody>
          <a:bodyPr spcFirstLastPara="1" wrap="square" lIns="91425" tIns="91425" rIns="91425" bIns="91425" anchor="t" anchorCtr="0">
            <a:noAutofit/>
          </a:bodyPr>
          <a:lstStyle>
            <a:lvl1pPr marL="0" lvl="0" indent="-228600" algn="ctr">
              <a:lnSpc>
                <a:spcPct val="125000"/>
              </a:lnSpc>
              <a:spcBef>
                <a:spcPts val="0"/>
              </a:spcBef>
              <a:spcAft>
                <a:spcPts val="0"/>
              </a:spcAft>
              <a:buClr>
                <a:schemeClr val="accent2"/>
              </a:buClr>
              <a:buSzPts val="1200"/>
              <a:buFont typeface="Arial"/>
              <a:buNone/>
              <a:defRPr sz="1300">
                <a:solidFill>
                  <a:schemeClr val="tx1"/>
                </a:solidFill>
                <a:latin typeface="Arial"/>
                <a:ea typeface="Arial"/>
                <a:cs typeface="Arial"/>
                <a:sym typeface="Arial"/>
              </a:defRPr>
            </a:lvl1pPr>
            <a:lvl2pPr marL="914400" lvl="1" indent="-304800" algn="l">
              <a:lnSpc>
                <a:spcPct val="115000"/>
              </a:lnSpc>
              <a:spcBef>
                <a:spcPts val="0"/>
              </a:spcBef>
              <a:spcAft>
                <a:spcPts val="0"/>
              </a:spcAft>
              <a:buClr>
                <a:schemeClr val="accent2"/>
              </a:buClr>
              <a:buSzPts val="1200"/>
              <a:buChar char="●"/>
              <a:defRPr/>
            </a:lvl2pPr>
            <a:lvl3pPr marL="1371600" lvl="2" indent="-304800" algn="l">
              <a:lnSpc>
                <a:spcPct val="115000"/>
              </a:lnSpc>
              <a:spcBef>
                <a:spcPts val="0"/>
              </a:spcBef>
              <a:spcAft>
                <a:spcPts val="0"/>
              </a:spcAft>
              <a:buClr>
                <a:schemeClr val="accent2"/>
              </a:buClr>
              <a:buSzPts val="1200"/>
              <a:buChar char="○"/>
              <a:defRPr/>
            </a:lvl3pPr>
            <a:lvl4pPr marL="1828800" lvl="3" indent="-304800" algn="l">
              <a:lnSpc>
                <a:spcPct val="115000"/>
              </a:lnSpc>
              <a:spcBef>
                <a:spcPts val="0"/>
              </a:spcBef>
              <a:spcAft>
                <a:spcPts val="0"/>
              </a:spcAft>
              <a:buClr>
                <a:schemeClr val="accent2"/>
              </a:buClr>
              <a:buSzPts val="1200"/>
              <a:buChar char="○"/>
              <a:defRPr/>
            </a:lvl4pPr>
            <a:lvl5pPr marL="2286000" lvl="4" indent="-304800" algn="l">
              <a:lnSpc>
                <a:spcPct val="115000"/>
              </a:lnSpc>
              <a:spcBef>
                <a:spcPts val="0"/>
              </a:spcBef>
              <a:spcAft>
                <a:spcPts val="0"/>
              </a:spcAft>
              <a:buClr>
                <a:schemeClr val="accent2"/>
              </a:buClr>
              <a:buSzPts val="1200"/>
              <a:buChar char="○"/>
              <a:defRPr/>
            </a:lvl5pPr>
            <a:lvl6pPr marL="2743200" lvl="5" indent="-304800" algn="l">
              <a:lnSpc>
                <a:spcPct val="115000"/>
              </a:lnSpc>
              <a:spcBef>
                <a:spcPts val="0"/>
              </a:spcBef>
              <a:spcAft>
                <a:spcPts val="0"/>
              </a:spcAft>
              <a:buClr>
                <a:schemeClr val="accent2"/>
              </a:buClr>
              <a:buSzPts val="1200"/>
              <a:buChar char="○"/>
              <a:defRPr/>
            </a:lvl6pPr>
            <a:lvl7pPr marL="3200400" lvl="6" indent="-304800" algn="l">
              <a:lnSpc>
                <a:spcPct val="115000"/>
              </a:lnSpc>
              <a:spcBef>
                <a:spcPts val="0"/>
              </a:spcBef>
              <a:spcAft>
                <a:spcPts val="0"/>
              </a:spcAft>
              <a:buClr>
                <a:schemeClr val="accent2"/>
              </a:buClr>
              <a:buSzPts val="1200"/>
              <a:buChar char="○"/>
              <a:defRPr/>
            </a:lvl7pPr>
            <a:lvl8pPr marL="3657600" lvl="7" indent="-304800" algn="l">
              <a:lnSpc>
                <a:spcPct val="115000"/>
              </a:lnSpc>
              <a:spcBef>
                <a:spcPts val="0"/>
              </a:spcBef>
              <a:spcAft>
                <a:spcPts val="0"/>
              </a:spcAft>
              <a:buClr>
                <a:schemeClr val="accent2"/>
              </a:buClr>
              <a:buSzPts val="1200"/>
              <a:buChar char="○"/>
              <a:defRPr/>
            </a:lvl8pPr>
            <a:lvl9pPr marL="4114800" lvl="8" indent="-304800" algn="l">
              <a:lnSpc>
                <a:spcPct val="115000"/>
              </a:lnSpc>
              <a:spcBef>
                <a:spcPts val="0"/>
              </a:spcBef>
              <a:spcAft>
                <a:spcPts val="0"/>
              </a:spcAft>
              <a:buClr>
                <a:schemeClr val="accent2"/>
              </a:buClr>
              <a:buSzPts val="1200"/>
              <a:buChar char="○"/>
              <a:defRPr/>
            </a:lvl9pPr>
          </a:lstStyle>
          <a:p>
            <a:endParaRPr dirty="0"/>
          </a:p>
        </p:txBody>
      </p:sp>
      <p:sp>
        <p:nvSpPr>
          <p:cNvPr id="15" name="Picture Placeholder 12">
            <a:extLst>
              <a:ext uri="{FF2B5EF4-FFF2-40B4-BE49-F238E27FC236}">
                <a16:creationId xmlns:a16="http://schemas.microsoft.com/office/drawing/2014/main" id="{E9ECE014-A608-2C56-4FCB-FE0DA95F81C0}"/>
              </a:ext>
            </a:extLst>
          </p:cNvPr>
          <p:cNvSpPr>
            <a:spLocks noGrp="1"/>
          </p:cNvSpPr>
          <p:nvPr>
            <p:ph type="pic" sz="quarter" idx="27"/>
          </p:nvPr>
        </p:nvSpPr>
        <p:spPr>
          <a:xfrm>
            <a:off x="2677352" y="1606670"/>
            <a:ext cx="1617785" cy="1445847"/>
          </a:xfrm>
          <a:custGeom>
            <a:avLst/>
            <a:gdLst>
              <a:gd name="connsiteX0" fmla="*/ 240979 w 1617785"/>
              <a:gd name="connsiteY0" fmla="*/ 0 h 1445847"/>
              <a:gd name="connsiteX1" fmla="*/ 1376806 w 1617785"/>
              <a:gd name="connsiteY1" fmla="*/ 0 h 1445847"/>
              <a:gd name="connsiteX2" fmla="*/ 1617785 w 1617785"/>
              <a:gd name="connsiteY2" fmla="*/ 240979 h 1445847"/>
              <a:gd name="connsiteX3" fmla="*/ 1617785 w 1617785"/>
              <a:gd name="connsiteY3" fmla="*/ 1204868 h 1445847"/>
              <a:gd name="connsiteX4" fmla="*/ 1376806 w 1617785"/>
              <a:gd name="connsiteY4" fmla="*/ 1445847 h 1445847"/>
              <a:gd name="connsiteX5" fmla="*/ 240979 w 1617785"/>
              <a:gd name="connsiteY5" fmla="*/ 1445847 h 1445847"/>
              <a:gd name="connsiteX6" fmla="*/ 0 w 1617785"/>
              <a:gd name="connsiteY6" fmla="*/ 1204868 h 1445847"/>
              <a:gd name="connsiteX7" fmla="*/ 0 w 1617785"/>
              <a:gd name="connsiteY7" fmla="*/ 240979 h 1445847"/>
              <a:gd name="connsiteX8" fmla="*/ 240979 w 1617785"/>
              <a:gd name="connsiteY8" fmla="*/ 0 h 1445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7785" h="1445847">
                <a:moveTo>
                  <a:pt x="240979" y="0"/>
                </a:moveTo>
                <a:lnTo>
                  <a:pt x="1376806" y="0"/>
                </a:lnTo>
                <a:cubicBezTo>
                  <a:pt x="1509895" y="0"/>
                  <a:pt x="1617785" y="107890"/>
                  <a:pt x="1617785" y="240979"/>
                </a:cubicBezTo>
                <a:lnTo>
                  <a:pt x="1617785" y="1204868"/>
                </a:lnTo>
                <a:cubicBezTo>
                  <a:pt x="1617785" y="1337957"/>
                  <a:pt x="1509895" y="1445847"/>
                  <a:pt x="1376806" y="1445847"/>
                </a:cubicBezTo>
                <a:lnTo>
                  <a:pt x="240979" y="1445847"/>
                </a:lnTo>
                <a:cubicBezTo>
                  <a:pt x="107890" y="1445847"/>
                  <a:pt x="0" y="1337957"/>
                  <a:pt x="0" y="1204868"/>
                </a:cubicBezTo>
                <a:lnTo>
                  <a:pt x="0" y="240979"/>
                </a:lnTo>
                <a:cubicBezTo>
                  <a:pt x="0" y="107890"/>
                  <a:pt x="107890" y="0"/>
                  <a:pt x="240979" y="0"/>
                </a:cubicBezTo>
                <a:close/>
              </a:path>
            </a:pathLst>
          </a:custGeom>
          <a:solidFill>
            <a:schemeClr val="bg1">
              <a:lumMod val="85000"/>
            </a:schemeClr>
          </a:solidFill>
          <a:ln>
            <a:noFill/>
          </a:ln>
        </p:spPr>
        <p:txBody>
          <a:bodyPr wrap="square">
            <a:noAutofit/>
          </a:bodyPr>
          <a:lstStyle/>
          <a:p>
            <a:endParaRPr lang="en-US"/>
          </a:p>
        </p:txBody>
      </p:sp>
      <p:sp>
        <p:nvSpPr>
          <p:cNvPr id="16" name="Google Shape;205;p40">
            <a:extLst>
              <a:ext uri="{FF2B5EF4-FFF2-40B4-BE49-F238E27FC236}">
                <a16:creationId xmlns:a16="http://schemas.microsoft.com/office/drawing/2014/main" id="{94C39C32-A427-C303-5E72-7BBA65A33CF1}"/>
              </a:ext>
            </a:extLst>
          </p:cNvPr>
          <p:cNvSpPr txBox="1">
            <a:spLocks noGrp="1"/>
          </p:cNvSpPr>
          <p:nvPr>
            <p:ph type="body" idx="28"/>
          </p:nvPr>
        </p:nvSpPr>
        <p:spPr>
          <a:xfrm>
            <a:off x="2648535" y="3299491"/>
            <a:ext cx="1675419" cy="1232071"/>
          </a:xfrm>
          <a:prstGeom prst="rect">
            <a:avLst/>
          </a:prstGeom>
          <a:noFill/>
          <a:ln>
            <a:noFill/>
          </a:ln>
        </p:spPr>
        <p:txBody>
          <a:bodyPr spcFirstLastPara="1" wrap="square" lIns="91425" tIns="91425" rIns="91425" bIns="91425" anchor="t" anchorCtr="0">
            <a:noAutofit/>
          </a:bodyPr>
          <a:lstStyle>
            <a:lvl1pPr marL="0" lvl="0" indent="-228600" algn="ctr">
              <a:lnSpc>
                <a:spcPct val="125000"/>
              </a:lnSpc>
              <a:spcBef>
                <a:spcPts val="0"/>
              </a:spcBef>
              <a:spcAft>
                <a:spcPts val="0"/>
              </a:spcAft>
              <a:buClr>
                <a:schemeClr val="accent2"/>
              </a:buClr>
              <a:buSzPts val="1200"/>
              <a:buFont typeface="Arial"/>
              <a:buNone/>
              <a:defRPr sz="1300">
                <a:solidFill>
                  <a:schemeClr val="tx1"/>
                </a:solidFill>
                <a:latin typeface="Arial"/>
                <a:ea typeface="Arial"/>
                <a:cs typeface="Arial"/>
                <a:sym typeface="Arial"/>
              </a:defRPr>
            </a:lvl1pPr>
            <a:lvl2pPr marL="914400" lvl="1" indent="-304800" algn="l">
              <a:lnSpc>
                <a:spcPct val="115000"/>
              </a:lnSpc>
              <a:spcBef>
                <a:spcPts val="0"/>
              </a:spcBef>
              <a:spcAft>
                <a:spcPts val="0"/>
              </a:spcAft>
              <a:buClr>
                <a:schemeClr val="accent2"/>
              </a:buClr>
              <a:buSzPts val="1200"/>
              <a:buChar char="●"/>
              <a:defRPr/>
            </a:lvl2pPr>
            <a:lvl3pPr marL="1371600" lvl="2" indent="-304800" algn="l">
              <a:lnSpc>
                <a:spcPct val="115000"/>
              </a:lnSpc>
              <a:spcBef>
                <a:spcPts val="0"/>
              </a:spcBef>
              <a:spcAft>
                <a:spcPts val="0"/>
              </a:spcAft>
              <a:buClr>
                <a:schemeClr val="accent2"/>
              </a:buClr>
              <a:buSzPts val="1200"/>
              <a:buChar char="○"/>
              <a:defRPr/>
            </a:lvl3pPr>
            <a:lvl4pPr marL="1828800" lvl="3" indent="-304800" algn="l">
              <a:lnSpc>
                <a:spcPct val="115000"/>
              </a:lnSpc>
              <a:spcBef>
                <a:spcPts val="0"/>
              </a:spcBef>
              <a:spcAft>
                <a:spcPts val="0"/>
              </a:spcAft>
              <a:buClr>
                <a:schemeClr val="accent2"/>
              </a:buClr>
              <a:buSzPts val="1200"/>
              <a:buChar char="○"/>
              <a:defRPr/>
            </a:lvl4pPr>
            <a:lvl5pPr marL="2286000" lvl="4" indent="-304800" algn="l">
              <a:lnSpc>
                <a:spcPct val="115000"/>
              </a:lnSpc>
              <a:spcBef>
                <a:spcPts val="0"/>
              </a:spcBef>
              <a:spcAft>
                <a:spcPts val="0"/>
              </a:spcAft>
              <a:buClr>
                <a:schemeClr val="accent2"/>
              </a:buClr>
              <a:buSzPts val="1200"/>
              <a:buChar char="○"/>
              <a:defRPr/>
            </a:lvl5pPr>
            <a:lvl6pPr marL="2743200" lvl="5" indent="-304800" algn="l">
              <a:lnSpc>
                <a:spcPct val="115000"/>
              </a:lnSpc>
              <a:spcBef>
                <a:spcPts val="0"/>
              </a:spcBef>
              <a:spcAft>
                <a:spcPts val="0"/>
              </a:spcAft>
              <a:buClr>
                <a:schemeClr val="accent2"/>
              </a:buClr>
              <a:buSzPts val="1200"/>
              <a:buChar char="○"/>
              <a:defRPr/>
            </a:lvl6pPr>
            <a:lvl7pPr marL="3200400" lvl="6" indent="-304800" algn="l">
              <a:lnSpc>
                <a:spcPct val="115000"/>
              </a:lnSpc>
              <a:spcBef>
                <a:spcPts val="0"/>
              </a:spcBef>
              <a:spcAft>
                <a:spcPts val="0"/>
              </a:spcAft>
              <a:buClr>
                <a:schemeClr val="accent2"/>
              </a:buClr>
              <a:buSzPts val="1200"/>
              <a:buChar char="○"/>
              <a:defRPr/>
            </a:lvl7pPr>
            <a:lvl8pPr marL="3657600" lvl="7" indent="-304800" algn="l">
              <a:lnSpc>
                <a:spcPct val="115000"/>
              </a:lnSpc>
              <a:spcBef>
                <a:spcPts val="0"/>
              </a:spcBef>
              <a:spcAft>
                <a:spcPts val="0"/>
              </a:spcAft>
              <a:buClr>
                <a:schemeClr val="accent2"/>
              </a:buClr>
              <a:buSzPts val="1200"/>
              <a:buChar char="○"/>
              <a:defRPr/>
            </a:lvl8pPr>
            <a:lvl9pPr marL="4114800" lvl="8" indent="-304800" algn="l">
              <a:lnSpc>
                <a:spcPct val="115000"/>
              </a:lnSpc>
              <a:spcBef>
                <a:spcPts val="0"/>
              </a:spcBef>
              <a:spcAft>
                <a:spcPts val="0"/>
              </a:spcAft>
              <a:buClr>
                <a:schemeClr val="accent2"/>
              </a:buClr>
              <a:buSzPts val="1200"/>
              <a:buChar char="○"/>
              <a:defRPr/>
            </a:lvl9pPr>
          </a:lstStyle>
          <a:p>
            <a:endParaRPr dirty="0"/>
          </a:p>
        </p:txBody>
      </p:sp>
      <p:sp>
        <p:nvSpPr>
          <p:cNvPr id="17" name="Google Shape;212;p40">
            <a:extLst>
              <a:ext uri="{FF2B5EF4-FFF2-40B4-BE49-F238E27FC236}">
                <a16:creationId xmlns:a16="http://schemas.microsoft.com/office/drawing/2014/main" id="{DB01500F-7415-4B1C-026B-AB42CF34D5B4}"/>
              </a:ext>
            </a:extLst>
          </p:cNvPr>
          <p:cNvSpPr/>
          <p:nvPr userDrawn="1"/>
        </p:nvSpPr>
        <p:spPr>
          <a:xfrm>
            <a:off x="8300384" y="4791074"/>
            <a:ext cx="289191" cy="352425"/>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8" name="Google Shape;213;p40">
            <a:extLst>
              <a:ext uri="{FF2B5EF4-FFF2-40B4-BE49-F238E27FC236}">
                <a16:creationId xmlns:a16="http://schemas.microsoft.com/office/drawing/2014/main" id="{BAC934C5-C7C6-1271-EC3B-640E36A2B0E1}"/>
              </a:ext>
            </a:extLst>
          </p:cNvPr>
          <p:cNvSpPr txBox="1"/>
          <p:nvPr userDrawn="1"/>
        </p:nvSpPr>
        <p:spPr>
          <a:xfrm>
            <a:off x="8258194" y="4829967"/>
            <a:ext cx="373568" cy="274637"/>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fld id="{00000000-1234-1234-1234-123412341234}" type="slidenum">
              <a:rPr lang="en-US" sz="900" b="0" i="0" u="none" strike="noStrike" cap="none">
                <a:solidFill>
                  <a:schemeClr val="lt1"/>
                </a:solidFill>
                <a:latin typeface="Arial"/>
                <a:ea typeface="Arial"/>
                <a:cs typeface="Arial"/>
                <a:sym typeface="Arial"/>
              </a:rPr>
              <a:t>‹#›</a:t>
            </a:fld>
            <a:endParaRPr sz="900" b="0" i="0" u="none" strike="noStrike" cap="none" dirty="0">
              <a:solidFill>
                <a:schemeClr val="lt1"/>
              </a:solidFill>
              <a:latin typeface="Arial"/>
              <a:ea typeface="Arial"/>
              <a:cs typeface="Arial"/>
              <a:sym typeface="Arial"/>
            </a:endParaRPr>
          </a:p>
        </p:txBody>
      </p:sp>
    </p:spTree>
    <p:extLst>
      <p:ext uri="{BB962C8B-B14F-4D97-AF65-F5344CB8AC3E}">
        <p14:creationId xmlns:p14="http://schemas.microsoft.com/office/powerpoint/2010/main" val="75148129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4 Column Numbers - Light" preserve="1" userDrawn="1">
  <p:cSld name="4 columns Design A">
    <p:spTree>
      <p:nvGrpSpPr>
        <p:cNvPr id="1" name="Shape 182"/>
        <p:cNvGrpSpPr/>
        <p:nvPr/>
      </p:nvGrpSpPr>
      <p:grpSpPr>
        <a:xfrm>
          <a:off x="0" y="0"/>
          <a:ext cx="0" cy="0"/>
          <a:chOff x="0" y="0"/>
          <a:chExt cx="0" cy="0"/>
        </a:xfrm>
      </p:grpSpPr>
      <p:pic>
        <p:nvPicPr>
          <p:cNvPr id="3" name="Picture 2">
            <a:extLst>
              <a:ext uri="{FF2B5EF4-FFF2-40B4-BE49-F238E27FC236}">
                <a16:creationId xmlns:a16="http://schemas.microsoft.com/office/drawing/2014/main" id="{D5F4F7FE-2698-14DD-0532-98D1C51131EF}"/>
              </a:ext>
            </a:extLst>
          </p:cNvPr>
          <p:cNvPicPr>
            <a:picLocks noChangeAspect="1"/>
          </p:cNvPicPr>
          <p:nvPr userDrawn="1"/>
        </p:nvPicPr>
        <p:blipFill>
          <a:blip r:embed="rId2"/>
          <a:stretch>
            <a:fillRect/>
          </a:stretch>
        </p:blipFill>
        <p:spPr>
          <a:xfrm>
            <a:off x="0" y="0"/>
            <a:ext cx="9147184" cy="2872787"/>
          </a:xfrm>
          <a:prstGeom prst="rect">
            <a:avLst/>
          </a:prstGeom>
        </p:spPr>
      </p:pic>
      <p:sp>
        <p:nvSpPr>
          <p:cNvPr id="16" name="Freeform 15">
            <a:extLst>
              <a:ext uri="{FF2B5EF4-FFF2-40B4-BE49-F238E27FC236}">
                <a16:creationId xmlns:a16="http://schemas.microsoft.com/office/drawing/2014/main" id="{2E150895-3E07-3DCD-AC7E-A981BE497758}"/>
              </a:ext>
            </a:extLst>
          </p:cNvPr>
          <p:cNvSpPr/>
          <p:nvPr userDrawn="1"/>
        </p:nvSpPr>
        <p:spPr>
          <a:xfrm>
            <a:off x="528802" y="1701285"/>
            <a:ext cx="1901952" cy="2898648"/>
          </a:xfrm>
          <a:custGeom>
            <a:avLst/>
            <a:gdLst>
              <a:gd name="connsiteX0" fmla="*/ 199648 w 1901952"/>
              <a:gd name="connsiteY0" fmla="*/ 0 h 2898648"/>
              <a:gd name="connsiteX1" fmla="*/ 903736 w 1901952"/>
              <a:gd name="connsiteY1" fmla="*/ 0 h 2898648"/>
              <a:gd name="connsiteX2" fmla="*/ 998216 w 1901952"/>
              <a:gd name="connsiteY2" fmla="*/ 0 h 2898648"/>
              <a:gd name="connsiteX3" fmla="*/ 1702304 w 1901952"/>
              <a:gd name="connsiteY3" fmla="*/ 0 h 2898648"/>
              <a:gd name="connsiteX4" fmla="*/ 1901952 w 1901952"/>
              <a:gd name="connsiteY4" fmla="*/ 199648 h 2898648"/>
              <a:gd name="connsiteX5" fmla="*/ 1901952 w 1901952"/>
              <a:gd name="connsiteY5" fmla="*/ 2699000 h 2898648"/>
              <a:gd name="connsiteX6" fmla="*/ 1702304 w 1901952"/>
              <a:gd name="connsiteY6" fmla="*/ 2898648 h 2898648"/>
              <a:gd name="connsiteX7" fmla="*/ 998216 w 1901952"/>
              <a:gd name="connsiteY7" fmla="*/ 2898648 h 2898648"/>
              <a:gd name="connsiteX8" fmla="*/ 903736 w 1901952"/>
              <a:gd name="connsiteY8" fmla="*/ 2898648 h 2898648"/>
              <a:gd name="connsiteX9" fmla="*/ 199648 w 1901952"/>
              <a:gd name="connsiteY9" fmla="*/ 2898648 h 2898648"/>
              <a:gd name="connsiteX10" fmla="*/ 0 w 1901952"/>
              <a:gd name="connsiteY10" fmla="*/ 2699000 h 2898648"/>
              <a:gd name="connsiteX11" fmla="*/ 0 w 1901952"/>
              <a:gd name="connsiteY11" fmla="*/ 199648 h 2898648"/>
              <a:gd name="connsiteX12" fmla="*/ 199648 w 1901952"/>
              <a:gd name="connsiteY12" fmla="*/ 0 h 2898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01952" h="2898648">
                <a:moveTo>
                  <a:pt x="199648" y="0"/>
                </a:moveTo>
                <a:lnTo>
                  <a:pt x="903736" y="0"/>
                </a:lnTo>
                <a:lnTo>
                  <a:pt x="998216" y="0"/>
                </a:lnTo>
                <a:lnTo>
                  <a:pt x="1702304" y="0"/>
                </a:lnTo>
                <a:cubicBezTo>
                  <a:pt x="1812567" y="0"/>
                  <a:pt x="1901952" y="89385"/>
                  <a:pt x="1901952" y="199648"/>
                </a:cubicBezTo>
                <a:lnTo>
                  <a:pt x="1901952" y="2699000"/>
                </a:lnTo>
                <a:cubicBezTo>
                  <a:pt x="1901952" y="2809263"/>
                  <a:pt x="1812567" y="2898648"/>
                  <a:pt x="1702304" y="2898648"/>
                </a:cubicBezTo>
                <a:lnTo>
                  <a:pt x="998216" y="2898648"/>
                </a:lnTo>
                <a:lnTo>
                  <a:pt x="903736" y="2898648"/>
                </a:lnTo>
                <a:lnTo>
                  <a:pt x="199648" y="2898648"/>
                </a:lnTo>
                <a:cubicBezTo>
                  <a:pt x="89385" y="2898648"/>
                  <a:pt x="0" y="2809263"/>
                  <a:pt x="0" y="2699000"/>
                </a:cubicBezTo>
                <a:lnTo>
                  <a:pt x="0" y="199648"/>
                </a:lnTo>
                <a:cubicBezTo>
                  <a:pt x="0" y="89385"/>
                  <a:pt x="89385" y="0"/>
                  <a:pt x="199648" y="0"/>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Google Shape;240;p41">
            <a:extLst>
              <a:ext uri="{FF2B5EF4-FFF2-40B4-BE49-F238E27FC236}">
                <a16:creationId xmlns:a16="http://schemas.microsoft.com/office/drawing/2014/main" id="{8DF328F5-1DDE-D5F2-D53F-7B3AB2FBB2F6}"/>
              </a:ext>
            </a:extLst>
          </p:cNvPr>
          <p:cNvSpPr txBox="1">
            <a:spLocks noGrp="1"/>
          </p:cNvSpPr>
          <p:nvPr userDrawn="1">
            <p:ph type="body" idx="6"/>
          </p:nvPr>
        </p:nvSpPr>
        <p:spPr>
          <a:xfrm>
            <a:off x="642069" y="1973512"/>
            <a:ext cx="1675419" cy="376470"/>
          </a:xfrm>
          <a:prstGeom prst="rect">
            <a:avLst/>
          </a:prstGeom>
          <a:noFill/>
          <a:ln>
            <a:noFill/>
          </a:ln>
        </p:spPr>
        <p:txBody>
          <a:bodyPr spcFirstLastPara="1" wrap="square" lIns="91425" tIns="91425" rIns="91425" bIns="91425" anchor="ctr" anchorCtr="0">
            <a:normAutofit/>
          </a:bodyPr>
          <a:lstStyle>
            <a:lvl1pPr marL="0" lvl="0" indent="-228600" algn="ctr">
              <a:lnSpc>
                <a:spcPct val="115000"/>
              </a:lnSpc>
              <a:spcBef>
                <a:spcPts val="0"/>
              </a:spcBef>
              <a:spcAft>
                <a:spcPts val="0"/>
              </a:spcAft>
              <a:buSzPts val="1400"/>
              <a:buFont typeface="Arial"/>
              <a:buNone/>
              <a:defRPr b="1" i="0">
                <a:solidFill>
                  <a:srgbClr val="022838"/>
                </a:solidFill>
              </a:defRPr>
            </a:lvl1pPr>
            <a:lvl2pPr marL="914400" lvl="1" indent="-304800" algn="l">
              <a:lnSpc>
                <a:spcPct val="115000"/>
              </a:lnSpc>
              <a:spcBef>
                <a:spcPts val="0"/>
              </a:spcBef>
              <a:spcAft>
                <a:spcPts val="0"/>
              </a:spcAft>
              <a:buSzPts val="1200"/>
              <a:buChar char="●"/>
              <a:defRPr/>
            </a:lvl2pPr>
            <a:lvl3pPr marL="1371600" lvl="2" indent="-304800" algn="l">
              <a:lnSpc>
                <a:spcPct val="115000"/>
              </a:lnSpc>
              <a:spcBef>
                <a:spcPts val="0"/>
              </a:spcBef>
              <a:spcAft>
                <a:spcPts val="0"/>
              </a:spcAft>
              <a:buSzPts val="1200"/>
              <a:buChar char="○"/>
              <a:defRPr/>
            </a:lvl3pPr>
            <a:lvl4pPr marL="1828800" lvl="3" indent="-304800" algn="l">
              <a:lnSpc>
                <a:spcPct val="115000"/>
              </a:lnSpc>
              <a:spcBef>
                <a:spcPts val="0"/>
              </a:spcBef>
              <a:spcAft>
                <a:spcPts val="0"/>
              </a:spcAft>
              <a:buSzPts val="1200"/>
              <a:buChar char="○"/>
              <a:defRPr/>
            </a:lvl4pPr>
            <a:lvl5pPr marL="2286000" lvl="4" indent="-304800" algn="l">
              <a:lnSpc>
                <a:spcPct val="115000"/>
              </a:lnSpc>
              <a:spcBef>
                <a:spcPts val="0"/>
              </a:spcBef>
              <a:spcAft>
                <a:spcPts val="0"/>
              </a:spcAft>
              <a:buSzPts val="1200"/>
              <a:buChar char="○"/>
              <a:defRPr/>
            </a:lvl5pPr>
            <a:lvl6pPr marL="2743200" lvl="5" indent="-304800" algn="l">
              <a:lnSpc>
                <a:spcPct val="115000"/>
              </a:lnSpc>
              <a:spcBef>
                <a:spcPts val="0"/>
              </a:spcBef>
              <a:spcAft>
                <a:spcPts val="0"/>
              </a:spcAft>
              <a:buSzPts val="1200"/>
              <a:buChar char="○"/>
              <a:defRPr/>
            </a:lvl6pPr>
            <a:lvl7pPr marL="3200400" lvl="6" indent="-304800" algn="l">
              <a:lnSpc>
                <a:spcPct val="115000"/>
              </a:lnSpc>
              <a:spcBef>
                <a:spcPts val="0"/>
              </a:spcBef>
              <a:spcAft>
                <a:spcPts val="0"/>
              </a:spcAft>
              <a:buSzPts val="1200"/>
              <a:buChar char="○"/>
              <a:defRPr/>
            </a:lvl7pPr>
            <a:lvl8pPr marL="3657600" lvl="7" indent="-304800" algn="l">
              <a:lnSpc>
                <a:spcPct val="115000"/>
              </a:lnSpc>
              <a:spcBef>
                <a:spcPts val="0"/>
              </a:spcBef>
              <a:spcAft>
                <a:spcPts val="0"/>
              </a:spcAft>
              <a:buSzPts val="1200"/>
              <a:buChar char="○"/>
              <a:defRPr/>
            </a:lvl8pPr>
            <a:lvl9pPr marL="4114800" lvl="8" indent="-304800" algn="l">
              <a:lnSpc>
                <a:spcPct val="115000"/>
              </a:lnSpc>
              <a:spcBef>
                <a:spcPts val="0"/>
              </a:spcBef>
              <a:spcAft>
                <a:spcPts val="0"/>
              </a:spcAft>
              <a:buSzPts val="1200"/>
              <a:buChar char="○"/>
              <a:defRPr/>
            </a:lvl9pPr>
          </a:lstStyle>
          <a:p>
            <a:endParaRPr dirty="0"/>
          </a:p>
        </p:txBody>
      </p:sp>
      <p:sp>
        <p:nvSpPr>
          <p:cNvPr id="13" name="Google Shape;237;p41">
            <a:extLst>
              <a:ext uri="{FF2B5EF4-FFF2-40B4-BE49-F238E27FC236}">
                <a16:creationId xmlns:a16="http://schemas.microsoft.com/office/drawing/2014/main" id="{26033F8C-84F1-21CE-D5F7-59BDB24F151C}"/>
              </a:ext>
            </a:extLst>
          </p:cNvPr>
          <p:cNvSpPr txBox="1">
            <a:spLocks noGrp="1"/>
          </p:cNvSpPr>
          <p:nvPr userDrawn="1">
            <p:ph type="body" idx="4"/>
          </p:nvPr>
        </p:nvSpPr>
        <p:spPr>
          <a:xfrm>
            <a:off x="642069" y="2368102"/>
            <a:ext cx="1675419" cy="1840800"/>
          </a:xfrm>
          <a:prstGeom prst="rect">
            <a:avLst/>
          </a:prstGeom>
          <a:noFill/>
          <a:ln>
            <a:noFill/>
          </a:ln>
        </p:spPr>
        <p:txBody>
          <a:bodyPr spcFirstLastPara="1" wrap="square" lIns="91425" tIns="91425" rIns="91425" bIns="91425" anchor="t" anchorCtr="0">
            <a:noAutofit/>
          </a:bodyPr>
          <a:lstStyle>
            <a:lvl1pPr marL="0" lvl="0" indent="-228600" algn="l">
              <a:lnSpc>
                <a:spcPct val="125000"/>
              </a:lnSpc>
              <a:spcBef>
                <a:spcPts val="0"/>
              </a:spcBef>
              <a:spcAft>
                <a:spcPts val="0"/>
              </a:spcAft>
              <a:buClr>
                <a:schemeClr val="accent2"/>
              </a:buClr>
              <a:buSzPts val="1200"/>
              <a:buFont typeface="Arial"/>
              <a:buNone/>
              <a:defRPr sz="1000">
                <a:solidFill>
                  <a:schemeClr val="dk2"/>
                </a:solidFill>
                <a:latin typeface="Arial"/>
                <a:ea typeface="Arial"/>
                <a:cs typeface="Arial"/>
                <a:sym typeface="Arial"/>
              </a:defRPr>
            </a:lvl1pPr>
            <a:lvl2pPr marL="914400" lvl="1" indent="-304800" algn="l">
              <a:lnSpc>
                <a:spcPct val="115000"/>
              </a:lnSpc>
              <a:spcBef>
                <a:spcPts val="0"/>
              </a:spcBef>
              <a:spcAft>
                <a:spcPts val="0"/>
              </a:spcAft>
              <a:buClr>
                <a:schemeClr val="accent2"/>
              </a:buClr>
              <a:buSzPts val="1200"/>
              <a:buChar char="●"/>
              <a:defRPr/>
            </a:lvl2pPr>
            <a:lvl3pPr marL="1371600" lvl="2" indent="-304800" algn="l">
              <a:lnSpc>
                <a:spcPct val="115000"/>
              </a:lnSpc>
              <a:spcBef>
                <a:spcPts val="0"/>
              </a:spcBef>
              <a:spcAft>
                <a:spcPts val="0"/>
              </a:spcAft>
              <a:buClr>
                <a:schemeClr val="accent2"/>
              </a:buClr>
              <a:buSzPts val="1200"/>
              <a:buChar char="○"/>
              <a:defRPr/>
            </a:lvl3pPr>
            <a:lvl4pPr marL="1828800" lvl="3" indent="-304800" algn="l">
              <a:lnSpc>
                <a:spcPct val="115000"/>
              </a:lnSpc>
              <a:spcBef>
                <a:spcPts val="0"/>
              </a:spcBef>
              <a:spcAft>
                <a:spcPts val="0"/>
              </a:spcAft>
              <a:buClr>
                <a:schemeClr val="accent2"/>
              </a:buClr>
              <a:buSzPts val="1200"/>
              <a:buChar char="○"/>
              <a:defRPr/>
            </a:lvl4pPr>
            <a:lvl5pPr marL="2286000" lvl="4" indent="-304800" algn="l">
              <a:lnSpc>
                <a:spcPct val="115000"/>
              </a:lnSpc>
              <a:spcBef>
                <a:spcPts val="0"/>
              </a:spcBef>
              <a:spcAft>
                <a:spcPts val="0"/>
              </a:spcAft>
              <a:buClr>
                <a:schemeClr val="accent2"/>
              </a:buClr>
              <a:buSzPts val="1200"/>
              <a:buChar char="○"/>
              <a:defRPr/>
            </a:lvl5pPr>
            <a:lvl6pPr marL="2743200" lvl="5" indent="-304800" algn="l">
              <a:lnSpc>
                <a:spcPct val="115000"/>
              </a:lnSpc>
              <a:spcBef>
                <a:spcPts val="0"/>
              </a:spcBef>
              <a:spcAft>
                <a:spcPts val="0"/>
              </a:spcAft>
              <a:buClr>
                <a:schemeClr val="accent2"/>
              </a:buClr>
              <a:buSzPts val="1200"/>
              <a:buChar char="○"/>
              <a:defRPr/>
            </a:lvl6pPr>
            <a:lvl7pPr marL="3200400" lvl="6" indent="-304800" algn="l">
              <a:lnSpc>
                <a:spcPct val="115000"/>
              </a:lnSpc>
              <a:spcBef>
                <a:spcPts val="0"/>
              </a:spcBef>
              <a:spcAft>
                <a:spcPts val="0"/>
              </a:spcAft>
              <a:buClr>
                <a:schemeClr val="accent2"/>
              </a:buClr>
              <a:buSzPts val="1200"/>
              <a:buChar char="○"/>
              <a:defRPr/>
            </a:lvl7pPr>
            <a:lvl8pPr marL="3657600" lvl="7" indent="-304800" algn="l">
              <a:lnSpc>
                <a:spcPct val="115000"/>
              </a:lnSpc>
              <a:spcBef>
                <a:spcPts val="0"/>
              </a:spcBef>
              <a:spcAft>
                <a:spcPts val="0"/>
              </a:spcAft>
              <a:buClr>
                <a:schemeClr val="accent2"/>
              </a:buClr>
              <a:buSzPts val="1200"/>
              <a:buChar char="○"/>
              <a:defRPr/>
            </a:lvl8pPr>
            <a:lvl9pPr marL="4114800" lvl="8" indent="-304800" algn="l">
              <a:lnSpc>
                <a:spcPct val="115000"/>
              </a:lnSpc>
              <a:spcBef>
                <a:spcPts val="0"/>
              </a:spcBef>
              <a:spcAft>
                <a:spcPts val="0"/>
              </a:spcAft>
              <a:buClr>
                <a:schemeClr val="accent2"/>
              </a:buClr>
              <a:buSzPts val="1200"/>
              <a:buChar char="○"/>
              <a:defRPr/>
            </a:lvl9pPr>
          </a:lstStyle>
          <a:p>
            <a:endParaRPr dirty="0"/>
          </a:p>
        </p:txBody>
      </p:sp>
      <p:sp>
        <p:nvSpPr>
          <p:cNvPr id="17" name="Oval 16">
            <a:extLst>
              <a:ext uri="{FF2B5EF4-FFF2-40B4-BE49-F238E27FC236}">
                <a16:creationId xmlns:a16="http://schemas.microsoft.com/office/drawing/2014/main" id="{8A9494DD-21EE-9573-DB7A-C82EEB8FD080}"/>
              </a:ext>
            </a:extLst>
          </p:cNvPr>
          <p:cNvSpPr/>
          <p:nvPr userDrawn="1"/>
        </p:nvSpPr>
        <p:spPr>
          <a:xfrm>
            <a:off x="1226911" y="1342882"/>
            <a:ext cx="502920" cy="502920"/>
          </a:xfrm>
          <a:prstGeom prst="ellipse">
            <a:avLst/>
          </a:prstGeom>
          <a:solidFill>
            <a:srgbClr val="004D6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Google Shape;236;p41">
            <a:extLst>
              <a:ext uri="{FF2B5EF4-FFF2-40B4-BE49-F238E27FC236}">
                <a16:creationId xmlns:a16="http://schemas.microsoft.com/office/drawing/2014/main" id="{031E0BDB-E4FC-1823-06CF-EB14AEB24BBF}"/>
              </a:ext>
            </a:extLst>
          </p:cNvPr>
          <p:cNvSpPr txBox="1"/>
          <p:nvPr/>
        </p:nvSpPr>
        <p:spPr>
          <a:xfrm>
            <a:off x="1226911" y="1378914"/>
            <a:ext cx="505734" cy="430857"/>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1600" b="1" i="0" u="none" strike="noStrike" cap="none" spc="0" dirty="0">
                <a:solidFill>
                  <a:schemeClr val="lt1"/>
                </a:solidFill>
                <a:latin typeface="Arial"/>
                <a:ea typeface="Arial"/>
                <a:cs typeface="Arial"/>
                <a:sym typeface="Arial"/>
              </a:rPr>
              <a:t>01</a:t>
            </a:r>
            <a:endParaRPr sz="1600" b="1" i="0" u="none" strike="noStrike" cap="none" spc="0" dirty="0">
              <a:solidFill>
                <a:schemeClr val="lt1"/>
              </a:solidFill>
              <a:latin typeface="Arial"/>
              <a:ea typeface="Arial"/>
              <a:cs typeface="Arial"/>
              <a:sym typeface="Arial"/>
            </a:endParaRPr>
          </a:p>
        </p:txBody>
      </p:sp>
      <p:sp>
        <p:nvSpPr>
          <p:cNvPr id="19" name="Freeform 18">
            <a:extLst>
              <a:ext uri="{FF2B5EF4-FFF2-40B4-BE49-F238E27FC236}">
                <a16:creationId xmlns:a16="http://schemas.microsoft.com/office/drawing/2014/main" id="{7F6D1A4C-49D1-6FDB-BAD1-4DC724C20821}"/>
              </a:ext>
            </a:extLst>
          </p:cNvPr>
          <p:cNvSpPr/>
          <p:nvPr userDrawn="1"/>
        </p:nvSpPr>
        <p:spPr>
          <a:xfrm>
            <a:off x="2591840" y="1701285"/>
            <a:ext cx="1901952" cy="2898648"/>
          </a:xfrm>
          <a:custGeom>
            <a:avLst/>
            <a:gdLst>
              <a:gd name="connsiteX0" fmla="*/ 199648 w 1901952"/>
              <a:gd name="connsiteY0" fmla="*/ 0 h 2898648"/>
              <a:gd name="connsiteX1" fmla="*/ 903736 w 1901952"/>
              <a:gd name="connsiteY1" fmla="*/ 0 h 2898648"/>
              <a:gd name="connsiteX2" fmla="*/ 998216 w 1901952"/>
              <a:gd name="connsiteY2" fmla="*/ 0 h 2898648"/>
              <a:gd name="connsiteX3" fmla="*/ 1702304 w 1901952"/>
              <a:gd name="connsiteY3" fmla="*/ 0 h 2898648"/>
              <a:gd name="connsiteX4" fmla="*/ 1901952 w 1901952"/>
              <a:gd name="connsiteY4" fmla="*/ 199648 h 2898648"/>
              <a:gd name="connsiteX5" fmla="*/ 1901952 w 1901952"/>
              <a:gd name="connsiteY5" fmla="*/ 2699000 h 2898648"/>
              <a:gd name="connsiteX6" fmla="*/ 1702304 w 1901952"/>
              <a:gd name="connsiteY6" fmla="*/ 2898648 h 2898648"/>
              <a:gd name="connsiteX7" fmla="*/ 998216 w 1901952"/>
              <a:gd name="connsiteY7" fmla="*/ 2898648 h 2898648"/>
              <a:gd name="connsiteX8" fmla="*/ 903736 w 1901952"/>
              <a:gd name="connsiteY8" fmla="*/ 2898648 h 2898648"/>
              <a:gd name="connsiteX9" fmla="*/ 199648 w 1901952"/>
              <a:gd name="connsiteY9" fmla="*/ 2898648 h 2898648"/>
              <a:gd name="connsiteX10" fmla="*/ 0 w 1901952"/>
              <a:gd name="connsiteY10" fmla="*/ 2699000 h 2898648"/>
              <a:gd name="connsiteX11" fmla="*/ 0 w 1901952"/>
              <a:gd name="connsiteY11" fmla="*/ 199648 h 2898648"/>
              <a:gd name="connsiteX12" fmla="*/ 199648 w 1901952"/>
              <a:gd name="connsiteY12" fmla="*/ 0 h 2898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01952" h="2898648">
                <a:moveTo>
                  <a:pt x="199648" y="0"/>
                </a:moveTo>
                <a:lnTo>
                  <a:pt x="903736" y="0"/>
                </a:lnTo>
                <a:lnTo>
                  <a:pt x="998216" y="0"/>
                </a:lnTo>
                <a:lnTo>
                  <a:pt x="1702304" y="0"/>
                </a:lnTo>
                <a:cubicBezTo>
                  <a:pt x="1812567" y="0"/>
                  <a:pt x="1901952" y="89385"/>
                  <a:pt x="1901952" y="199648"/>
                </a:cubicBezTo>
                <a:lnTo>
                  <a:pt x="1901952" y="2699000"/>
                </a:lnTo>
                <a:cubicBezTo>
                  <a:pt x="1901952" y="2809263"/>
                  <a:pt x="1812567" y="2898648"/>
                  <a:pt x="1702304" y="2898648"/>
                </a:cubicBezTo>
                <a:lnTo>
                  <a:pt x="998216" y="2898648"/>
                </a:lnTo>
                <a:lnTo>
                  <a:pt x="903736" y="2898648"/>
                </a:lnTo>
                <a:lnTo>
                  <a:pt x="199648" y="2898648"/>
                </a:lnTo>
                <a:cubicBezTo>
                  <a:pt x="89385" y="2898648"/>
                  <a:pt x="0" y="2809263"/>
                  <a:pt x="0" y="2699000"/>
                </a:cubicBezTo>
                <a:lnTo>
                  <a:pt x="0" y="199648"/>
                </a:lnTo>
                <a:cubicBezTo>
                  <a:pt x="0" y="89385"/>
                  <a:pt x="89385" y="0"/>
                  <a:pt x="199648" y="0"/>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Google Shape;240;p41">
            <a:extLst>
              <a:ext uri="{FF2B5EF4-FFF2-40B4-BE49-F238E27FC236}">
                <a16:creationId xmlns:a16="http://schemas.microsoft.com/office/drawing/2014/main" id="{4A48A788-575A-0B16-E655-15C518CDE1D1}"/>
              </a:ext>
            </a:extLst>
          </p:cNvPr>
          <p:cNvSpPr txBox="1">
            <a:spLocks noGrp="1"/>
          </p:cNvSpPr>
          <p:nvPr userDrawn="1">
            <p:ph type="body" idx="10"/>
          </p:nvPr>
        </p:nvSpPr>
        <p:spPr>
          <a:xfrm>
            <a:off x="2705107" y="1973512"/>
            <a:ext cx="1675419" cy="376470"/>
          </a:xfrm>
          <a:prstGeom prst="rect">
            <a:avLst/>
          </a:prstGeom>
          <a:noFill/>
          <a:ln>
            <a:noFill/>
          </a:ln>
        </p:spPr>
        <p:txBody>
          <a:bodyPr spcFirstLastPara="1" wrap="square" lIns="91425" tIns="91425" rIns="91425" bIns="91425" anchor="ctr" anchorCtr="0">
            <a:normAutofit/>
          </a:bodyPr>
          <a:lstStyle>
            <a:lvl1pPr marL="0" lvl="0" indent="-228600" algn="ctr">
              <a:lnSpc>
                <a:spcPct val="115000"/>
              </a:lnSpc>
              <a:spcBef>
                <a:spcPts val="0"/>
              </a:spcBef>
              <a:spcAft>
                <a:spcPts val="0"/>
              </a:spcAft>
              <a:buSzPts val="1400"/>
              <a:buFont typeface="Arial"/>
              <a:buNone/>
              <a:defRPr b="1" i="0">
                <a:solidFill>
                  <a:srgbClr val="022838"/>
                </a:solidFill>
              </a:defRPr>
            </a:lvl1pPr>
            <a:lvl2pPr marL="914400" lvl="1" indent="-304800" algn="l">
              <a:lnSpc>
                <a:spcPct val="115000"/>
              </a:lnSpc>
              <a:spcBef>
                <a:spcPts val="0"/>
              </a:spcBef>
              <a:spcAft>
                <a:spcPts val="0"/>
              </a:spcAft>
              <a:buSzPts val="1200"/>
              <a:buChar char="●"/>
              <a:defRPr/>
            </a:lvl2pPr>
            <a:lvl3pPr marL="1371600" lvl="2" indent="-304800" algn="l">
              <a:lnSpc>
                <a:spcPct val="115000"/>
              </a:lnSpc>
              <a:spcBef>
                <a:spcPts val="0"/>
              </a:spcBef>
              <a:spcAft>
                <a:spcPts val="0"/>
              </a:spcAft>
              <a:buSzPts val="1200"/>
              <a:buChar char="○"/>
              <a:defRPr/>
            </a:lvl3pPr>
            <a:lvl4pPr marL="1828800" lvl="3" indent="-304800" algn="l">
              <a:lnSpc>
                <a:spcPct val="115000"/>
              </a:lnSpc>
              <a:spcBef>
                <a:spcPts val="0"/>
              </a:spcBef>
              <a:spcAft>
                <a:spcPts val="0"/>
              </a:spcAft>
              <a:buSzPts val="1200"/>
              <a:buChar char="○"/>
              <a:defRPr/>
            </a:lvl4pPr>
            <a:lvl5pPr marL="2286000" lvl="4" indent="-304800" algn="l">
              <a:lnSpc>
                <a:spcPct val="115000"/>
              </a:lnSpc>
              <a:spcBef>
                <a:spcPts val="0"/>
              </a:spcBef>
              <a:spcAft>
                <a:spcPts val="0"/>
              </a:spcAft>
              <a:buSzPts val="1200"/>
              <a:buChar char="○"/>
              <a:defRPr/>
            </a:lvl5pPr>
            <a:lvl6pPr marL="2743200" lvl="5" indent="-304800" algn="l">
              <a:lnSpc>
                <a:spcPct val="115000"/>
              </a:lnSpc>
              <a:spcBef>
                <a:spcPts val="0"/>
              </a:spcBef>
              <a:spcAft>
                <a:spcPts val="0"/>
              </a:spcAft>
              <a:buSzPts val="1200"/>
              <a:buChar char="○"/>
              <a:defRPr/>
            </a:lvl6pPr>
            <a:lvl7pPr marL="3200400" lvl="6" indent="-304800" algn="l">
              <a:lnSpc>
                <a:spcPct val="115000"/>
              </a:lnSpc>
              <a:spcBef>
                <a:spcPts val="0"/>
              </a:spcBef>
              <a:spcAft>
                <a:spcPts val="0"/>
              </a:spcAft>
              <a:buSzPts val="1200"/>
              <a:buChar char="○"/>
              <a:defRPr/>
            </a:lvl7pPr>
            <a:lvl8pPr marL="3657600" lvl="7" indent="-304800" algn="l">
              <a:lnSpc>
                <a:spcPct val="115000"/>
              </a:lnSpc>
              <a:spcBef>
                <a:spcPts val="0"/>
              </a:spcBef>
              <a:spcAft>
                <a:spcPts val="0"/>
              </a:spcAft>
              <a:buSzPts val="1200"/>
              <a:buChar char="○"/>
              <a:defRPr/>
            </a:lvl8pPr>
            <a:lvl9pPr marL="4114800" lvl="8" indent="-304800" algn="l">
              <a:lnSpc>
                <a:spcPct val="115000"/>
              </a:lnSpc>
              <a:spcBef>
                <a:spcPts val="0"/>
              </a:spcBef>
              <a:spcAft>
                <a:spcPts val="0"/>
              </a:spcAft>
              <a:buSzPts val="1200"/>
              <a:buChar char="○"/>
              <a:defRPr/>
            </a:lvl9pPr>
          </a:lstStyle>
          <a:p>
            <a:endParaRPr dirty="0"/>
          </a:p>
        </p:txBody>
      </p:sp>
      <p:sp>
        <p:nvSpPr>
          <p:cNvPr id="21" name="Google Shape;237;p41">
            <a:extLst>
              <a:ext uri="{FF2B5EF4-FFF2-40B4-BE49-F238E27FC236}">
                <a16:creationId xmlns:a16="http://schemas.microsoft.com/office/drawing/2014/main" id="{6B9521C0-8661-B954-37A7-652BF396E35D}"/>
              </a:ext>
            </a:extLst>
          </p:cNvPr>
          <p:cNvSpPr txBox="1">
            <a:spLocks noGrp="1"/>
          </p:cNvSpPr>
          <p:nvPr userDrawn="1">
            <p:ph type="body" idx="11"/>
          </p:nvPr>
        </p:nvSpPr>
        <p:spPr>
          <a:xfrm>
            <a:off x="2705107" y="2368102"/>
            <a:ext cx="1675419" cy="1840800"/>
          </a:xfrm>
          <a:prstGeom prst="rect">
            <a:avLst/>
          </a:prstGeom>
          <a:noFill/>
          <a:ln>
            <a:noFill/>
          </a:ln>
        </p:spPr>
        <p:txBody>
          <a:bodyPr spcFirstLastPara="1" wrap="square" lIns="91425" tIns="91425" rIns="91425" bIns="91425" anchor="t" anchorCtr="0">
            <a:noAutofit/>
          </a:bodyPr>
          <a:lstStyle>
            <a:lvl1pPr marL="0" lvl="0" indent="-228600" algn="l">
              <a:lnSpc>
                <a:spcPct val="125000"/>
              </a:lnSpc>
              <a:spcBef>
                <a:spcPts val="0"/>
              </a:spcBef>
              <a:spcAft>
                <a:spcPts val="0"/>
              </a:spcAft>
              <a:buClr>
                <a:schemeClr val="accent2"/>
              </a:buClr>
              <a:buSzPts val="1200"/>
              <a:buFont typeface="Arial"/>
              <a:buNone/>
              <a:defRPr sz="1000">
                <a:solidFill>
                  <a:schemeClr val="dk2"/>
                </a:solidFill>
                <a:latin typeface="Arial"/>
                <a:ea typeface="Arial"/>
                <a:cs typeface="Arial"/>
                <a:sym typeface="Arial"/>
              </a:defRPr>
            </a:lvl1pPr>
            <a:lvl2pPr marL="914400" lvl="1" indent="-304800" algn="l">
              <a:lnSpc>
                <a:spcPct val="115000"/>
              </a:lnSpc>
              <a:spcBef>
                <a:spcPts val="0"/>
              </a:spcBef>
              <a:spcAft>
                <a:spcPts val="0"/>
              </a:spcAft>
              <a:buClr>
                <a:schemeClr val="accent2"/>
              </a:buClr>
              <a:buSzPts val="1200"/>
              <a:buChar char="●"/>
              <a:defRPr/>
            </a:lvl2pPr>
            <a:lvl3pPr marL="1371600" lvl="2" indent="-304800" algn="l">
              <a:lnSpc>
                <a:spcPct val="115000"/>
              </a:lnSpc>
              <a:spcBef>
                <a:spcPts val="0"/>
              </a:spcBef>
              <a:spcAft>
                <a:spcPts val="0"/>
              </a:spcAft>
              <a:buClr>
                <a:schemeClr val="accent2"/>
              </a:buClr>
              <a:buSzPts val="1200"/>
              <a:buChar char="○"/>
              <a:defRPr/>
            </a:lvl3pPr>
            <a:lvl4pPr marL="1828800" lvl="3" indent="-304800" algn="l">
              <a:lnSpc>
                <a:spcPct val="115000"/>
              </a:lnSpc>
              <a:spcBef>
                <a:spcPts val="0"/>
              </a:spcBef>
              <a:spcAft>
                <a:spcPts val="0"/>
              </a:spcAft>
              <a:buClr>
                <a:schemeClr val="accent2"/>
              </a:buClr>
              <a:buSzPts val="1200"/>
              <a:buChar char="○"/>
              <a:defRPr/>
            </a:lvl4pPr>
            <a:lvl5pPr marL="2286000" lvl="4" indent="-304800" algn="l">
              <a:lnSpc>
                <a:spcPct val="115000"/>
              </a:lnSpc>
              <a:spcBef>
                <a:spcPts val="0"/>
              </a:spcBef>
              <a:spcAft>
                <a:spcPts val="0"/>
              </a:spcAft>
              <a:buClr>
                <a:schemeClr val="accent2"/>
              </a:buClr>
              <a:buSzPts val="1200"/>
              <a:buChar char="○"/>
              <a:defRPr/>
            </a:lvl5pPr>
            <a:lvl6pPr marL="2743200" lvl="5" indent="-304800" algn="l">
              <a:lnSpc>
                <a:spcPct val="115000"/>
              </a:lnSpc>
              <a:spcBef>
                <a:spcPts val="0"/>
              </a:spcBef>
              <a:spcAft>
                <a:spcPts val="0"/>
              </a:spcAft>
              <a:buClr>
                <a:schemeClr val="accent2"/>
              </a:buClr>
              <a:buSzPts val="1200"/>
              <a:buChar char="○"/>
              <a:defRPr/>
            </a:lvl6pPr>
            <a:lvl7pPr marL="3200400" lvl="6" indent="-304800" algn="l">
              <a:lnSpc>
                <a:spcPct val="115000"/>
              </a:lnSpc>
              <a:spcBef>
                <a:spcPts val="0"/>
              </a:spcBef>
              <a:spcAft>
                <a:spcPts val="0"/>
              </a:spcAft>
              <a:buClr>
                <a:schemeClr val="accent2"/>
              </a:buClr>
              <a:buSzPts val="1200"/>
              <a:buChar char="○"/>
              <a:defRPr/>
            </a:lvl7pPr>
            <a:lvl8pPr marL="3657600" lvl="7" indent="-304800" algn="l">
              <a:lnSpc>
                <a:spcPct val="115000"/>
              </a:lnSpc>
              <a:spcBef>
                <a:spcPts val="0"/>
              </a:spcBef>
              <a:spcAft>
                <a:spcPts val="0"/>
              </a:spcAft>
              <a:buClr>
                <a:schemeClr val="accent2"/>
              </a:buClr>
              <a:buSzPts val="1200"/>
              <a:buChar char="○"/>
              <a:defRPr/>
            </a:lvl8pPr>
            <a:lvl9pPr marL="4114800" lvl="8" indent="-304800" algn="l">
              <a:lnSpc>
                <a:spcPct val="115000"/>
              </a:lnSpc>
              <a:spcBef>
                <a:spcPts val="0"/>
              </a:spcBef>
              <a:spcAft>
                <a:spcPts val="0"/>
              </a:spcAft>
              <a:buClr>
                <a:schemeClr val="accent2"/>
              </a:buClr>
              <a:buSzPts val="1200"/>
              <a:buChar char="○"/>
              <a:defRPr/>
            </a:lvl9pPr>
          </a:lstStyle>
          <a:p>
            <a:endParaRPr dirty="0"/>
          </a:p>
        </p:txBody>
      </p:sp>
      <p:sp>
        <p:nvSpPr>
          <p:cNvPr id="23" name="Oval 22">
            <a:extLst>
              <a:ext uri="{FF2B5EF4-FFF2-40B4-BE49-F238E27FC236}">
                <a16:creationId xmlns:a16="http://schemas.microsoft.com/office/drawing/2014/main" id="{5C7B1244-539C-E919-7833-37F61A80B0D4}"/>
              </a:ext>
            </a:extLst>
          </p:cNvPr>
          <p:cNvSpPr/>
          <p:nvPr userDrawn="1"/>
        </p:nvSpPr>
        <p:spPr>
          <a:xfrm>
            <a:off x="3289949" y="1342882"/>
            <a:ext cx="502920" cy="502920"/>
          </a:xfrm>
          <a:prstGeom prst="ellipse">
            <a:avLst/>
          </a:prstGeom>
          <a:solidFill>
            <a:srgbClr val="004D6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Google Shape;236;p41">
            <a:extLst>
              <a:ext uri="{FF2B5EF4-FFF2-40B4-BE49-F238E27FC236}">
                <a16:creationId xmlns:a16="http://schemas.microsoft.com/office/drawing/2014/main" id="{0797E665-9029-3092-513B-B283A20E490C}"/>
              </a:ext>
            </a:extLst>
          </p:cNvPr>
          <p:cNvSpPr txBox="1"/>
          <p:nvPr/>
        </p:nvSpPr>
        <p:spPr>
          <a:xfrm>
            <a:off x="3289949" y="1378914"/>
            <a:ext cx="505734" cy="430857"/>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1600" b="1" i="0" u="none" strike="noStrike" cap="none" spc="0" dirty="0">
                <a:solidFill>
                  <a:schemeClr val="lt1"/>
                </a:solidFill>
                <a:latin typeface="Arial"/>
                <a:ea typeface="Arial"/>
                <a:cs typeface="Arial"/>
                <a:sym typeface="Arial"/>
              </a:rPr>
              <a:t>02</a:t>
            </a:r>
            <a:endParaRPr sz="1600" b="1" i="0" u="none" strike="noStrike" cap="none" spc="0" dirty="0">
              <a:solidFill>
                <a:schemeClr val="lt1"/>
              </a:solidFill>
              <a:latin typeface="Arial"/>
              <a:ea typeface="Arial"/>
              <a:cs typeface="Arial"/>
              <a:sym typeface="Arial"/>
            </a:endParaRPr>
          </a:p>
        </p:txBody>
      </p:sp>
      <p:sp>
        <p:nvSpPr>
          <p:cNvPr id="26" name="Freeform 25">
            <a:extLst>
              <a:ext uri="{FF2B5EF4-FFF2-40B4-BE49-F238E27FC236}">
                <a16:creationId xmlns:a16="http://schemas.microsoft.com/office/drawing/2014/main" id="{9F332AD4-E9DE-928A-6E45-D9A87A476D4E}"/>
              </a:ext>
            </a:extLst>
          </p:cNvPr>
          <p:cNvSpPr/>
          <p:nvPr userDrawn="1"/>
        </p:nvSpPr>
        <p:spPr>
          <a:xfrm>
            <a:off x="4651714" y="1666832"/>
            <a:ext cx="1901952" cy="2898648"/>
          </a:xfrm>
          <a:custGeom>
            <a:avLst/>
            <a:gdLst>
              <a:gd name="connsiteX0" fmla="*/ 199648 w 1901952"/>
              <a:gd name="connsiteY0" fmla="*/ 0 h 2898648"/>
              <a:gd name="connsiteX1" fmla="*/ 903736 w 1901952"/>
              <a:gd name="connsiteY1" fmla="*/ 0 h 2898648"/>
              <a:gd name="connsiteX2" fmla="*/ 998216 w 1901952"/>
              <a:gd name="connsiteY2" fmla="*/ 0 h 2898648"/>
              <a:gd name="connsiteX3" fmla="*/ 1702304 w 1901952"/>
              <a:gd name="connsiteY3" fmla="*/ 0 h 2898648"/>
              <a:gd name="connsiteX4" fmla="*/ 1901952 w 1901952"/>
              <a:gd name="connsiteY4" fmla="*/ 199648 h 2898648"/>
              <a:gd name="connsiteX5" fmla="*/ 1901952 w 1901952"/>
              <a:gd name="connsiteY5" fmla="*/ 2699000 h 2898648"/>
              <a:gd name="connsiteX6" fmla="*/ 1702304 w 1901952"/>
              <a:gd name="connsiteY6" fmla="*/ 2898648 h 2898648"/>
              <a:gd name="connsiteX7" fmla="*/ 998216 w 1901952"/>
              <a:gd name="connsiteY7" fmla="*/ 2898648 h 2898648"/>
              <a:gd name="connsiteX8" fmla="*/ 903736 w 1901952"/>
              <a:gd name="connsiteY8" fmla="*/ 2898648 h 2898648"/>
              <a:gd name="connsiteX9" fmla="*/ 199648 w 1901952"/>
              <a:gd name="connsiteY9" fmla="*/ 2898648 h 2898648"/>
              <a:gd name="connsiteX10" fmla="*/ 0 w 1901952"/>
              <a:gd name="connsiteY10" fmla="*/ 2699000 h 2898648"/>
              <a:gd name="connsiteX11" fmla="*/ 0 w 1901952"/>
              <a:gd name="connsiteY11" fmla="*/ 199648 h 2898648"/>
              <a:gd name="connsiteX12" fmla="*/ 199648 w 1901952"/>
              <a:gd name="connsiteY12" fmla="*/ 0 h 2898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01952" h="2898648">
                <a:moveTo>
                  <a:pt x="199648" y="0"/>
                </a:moveTo>
                <a:lnTo>
                  <a:pt x="903736" y="0"/>
                </a:lnTo>
                <a:lnTo>
                  <a:pt x="998216" y="0"/>
                </a:lnTo>
                <a:lnTo>
                  <a:pt x="1702304" y="0"/>
                </a:lnTo>
                <a:cubicBezTo>
                  <a:pt x="1812567" y="0"/>
                  <a:pt x="1901952" y="89385"/>
                  <a:pt x="1901952" y="199648"/>
                </a:cubicBezTo>
                <a:lnTo>
                  <a:pt x="1901952" y="2699000"/>
                </a:lnTo>
                <a:cubicBezTo>
                  <a:pt x="1901952" y="2809263"/>
                  <a:pt x="1812567" y="2898648"/>
                  <a:pt x="1702304" y="2898648"/>
                </a:cubicBezTo>
                <a:lnTo>
                  <a:pt x="998216" y="2898648"/>
                </a:lnTo>
                <a:lnTo>
                  <a:pt x="903736" y="2898648"/>
                </a:lnTo>
                <a:lnTo>
                  <a:pt x="199648" y="2898648"/>
                </a:lnTo>
                <a:cubicBezTo>
                  <a:pt x="89385" y="2898648"/>
                  <a:pt x="0" y="2809263"/>
                  <a:pt x="0" y="2699000"/>
                </a:cubicBezTo>
                <a:lnTo>
                  <a:pt x="0" y="199648"/>
                </a:lnTo>
                <a:cubicBezTo>
                  <a:pt x="0" y="89385"/>
                  <a:pt x="89385" y="0"/>
                  <a:pt x="199648" y="0"/>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Freeform 26">
            <a:extLst>
              <a:ext uri="{FF2B5EF4-FFF2-40B4-BE49-F238E27FC236}">
                <a16:creationId xmlns:a16="http://schemas.microsoft.com/office/drawing/2014/main" id="{BCC30ADF-352C-724C-F3E8-7D0B460B20EA}"/>
              </a:ext>
            </a:extLst>
          </p:cNvPr>
          <p:cNvSpPr/>
          <p:nvPr userDrawn="1"/>
        </p:nvSpPr>
        <p:spPr>
          <a:xfrm>
            <a:off x="6713169" y="1684195"/>
            <a:ext cx="1901952" cy="2898648"/>
          </a:xfrm>
          <a:custGeom>
            <a:avLst/>
            <a:gdLst>
              <a:gd name="connsiteX0" fmla="*/ 199648 w 1901952"/>
              <a:gd name="connsiteY0" fmla="*/ 0 h 2898648"/>
              <a:gd name="connsiteX1" fmla="*/ 903736 w 1901952"/>
              <a:gd name="connsiteY1" fmla="*/ 0 h 2898648"/>
              <a:gd name="connsiteX2" fmla="*/ 998216 w 1901952"/>
              <a:gd name="connsiteY2" fmla="*/ 0 h 2898648"/>
              <a:gd name="connsiteX3" fmla="*/ 1702304 w 1901952"/>
              <a:gd name="connsiteY3" fmla="*/ 0 h 2898648"/>
              <a:gd name="connsiteX4" fmla="*/ 1901952 w 1901952"/>
              <a:gd name="connsiteY4" fmla="*/ 199648 h 2898648"/>
              <a:gd name="connsiteX5" fmla="*/ 1901952 w 1901952"/>
              <a:gd name="connsiteY5" fmla="*/ 2699000 h 2898648"/>
              <a:gd name="connsiteX6" fmla="*/ 1702304 w 1901952"/>
              <a:gd name="connsiteY6" fmla="*/ 2898648 h 2898648"/>
              <a:gd name="connsiteX7" fmla="*/ 998216 w 1901952"/>
              <a:gd name="connsiteY7" fmla="*/ 2898648 h 2898648"/>
              <a:gd name="connsiteX8" fmla="*/ 903736 w 1901952"/>
              <a:gd name="connsiteY8" fmla="*/ 2898648 h 2898648"/>
              <a:gd name="connsiteX9" fmla="*/ 199648 w 1901952"/>
              <a:gd name="connsiteY9" fmla="*/ 2898648 h 2898648"/>
              <a:gd name="connsiteX10" fmla="*/ 0 w 1901952"/>
              <a:gd name="connsiteY10" fmla="*/ 2699000 h 2898648"/>
              <a:gd name="connsiteX11" fmla="*/ 0 w 1901952"/>
              <a:gd name="connsiteY11" fmla="*/ 199648 h 2898648"/>
              <a:gd name="connsiteX12" fmla="*/ 199648 w 1901952"/>
              <a:gd name="connsiteY12" fmla="*/ 0 h 2898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01952" h="2898648">
                <a:moveTo>
                  <a:pt x="199648" y="0"/>
                </a:moveTo>
                <a:lnTo>
                  <a:pt x="903736" y="0"/>
                </a:lnTo>
                <a:lnTo>
                  <a:pt x="998216" y="0"/>
                </a:lnTo>
                <a:lnTo>
                  <a:pt x="1702304" y="0"/>
                </a:lnTo>
                <a:cubicBezTo>
                  <a:pt x="1812567" y="0"/>
                  <a:pt x="1901952" y="89385"/>
                  <a:pt x="1901952" y="199648"/>
                </a:cubicBezTo>
                <a:lnTo>
                  <a:pt x="1901952" y="2699000"/>
                </a:lnTo>
                <a:cubicBezTo>
                  <a:pt x="1901952" y="2809263"/>
                  <a:pt x="1812567" y="2898648"/>
                  <a:pt x="1702304" y="2898648"/>
                </a:cubicBezTo>
                <a:lnTo>
                  <a:pt x="998216" y="2898648"/>
                </a:lnTo>
                <a:lnTo>
                  <a:pt x="903736" y="2898648"/>
                </a:lnTo>
                <a:lnTo>
                  <a:pt x="199648" y="2898648"/>
                </a:lnTo>
                <a:cubicBezTo>
                  <a:pt x="89385" y="2898648"/>
                  <a:pt x="0" y="2809263"/>
                  <a:pt x="0" y="2699000"/>
                </a:cubicBezTo>
                <a:lnTo>
                  <a:pt x="0" y="199648"/>
                </a:lnTo>
                <a:cubicBezTo>
                  <a:pt x="0" y="89385"/>
                  <a:pt x="89385" y="0"/>
                  <a:pt x="199648" y="0"/>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Google Shape;240;p41">
            <a:extLst>
              <a:ext uri="{FF2B5EF4-FFF2-40B4-BE49-F238E27FC236}">
                <a16:creationId xmlns:a16="http://schemas.microsoft.com/office/drawing/2014/main" id="{F58CD2E4-94AD-4CBB-0233-45736A38CDDD}"/>
              </a:ext>
            </a:extLst>
          </p:cNvPr>
          <p:cNvSpPr txBox="1">
            <a:spLocks noGrp="1"/>
          </p:cNvSpPr>
          <p:nvPr userDrawn="1">
            <p:ph type="body" idx="12"/>
          </p:nvPr>
        </p:nvSpPr>
        <p:spPr>
          <a:xfrm>
            <a:off x="4764981" y="2015774"/>
            <a:ext cx="1675419" cy="376470"/>
          </a:xfrm>
          <a:prstGeom prst="rect">
            <a:avLst/>
          </a:prstGeom>
          <a:noFill/>
          <a:ln>
            <a:noFill/>
          </a:ln>
        </p:spPr>
        <p:txBody>
          <a:bodyPr spcFirstLastPara="1" wrap="square" lIns="91425" tIns="91425" rIns="91425" bIns="91425" anchor="ctr" anchorCtr="0">
            <a:normAutofit/>
          </a:bodyPr>
          <a:lstStyle>
            <a:lvl1pPr marL="0" lvl="0" indent="-228600" algn="ctr">
              <a:lnSpc>
                <a:spcPct val="115000"/>
              </a:lnSpc>
              <a:spcBef>
                <a:spcPts val="0"/>
              </a:spcBef>
              <a:spcAft>
                <a:spcPts val="0"/>
              </a:spcAft>
              <a:buSzPts val="1400"/>
              <a:buFont typeface="Arial"/>
              <a:buNone/>
              <a:defRPr b="1" i="0">
                <a:solidFill>
                  <a:srgbClr val="022838"/>
                </a:solidFill>
              </a:defRPr>
            </a:lvl1pPr>
            <a:lvl2pPr marL="914400" lvl="1" indent="-304800" algn="l">
              <a:lnSpc>
                <a:spcPct val="115000"/>
              </a:lnSpc>
              <a:spcBef>
                <a:spcPts val="0"/>
              </a:spcBef>
              <a:spcAft>
                <a:spcPts val="0"/>
              </a:spcAft>
              <a:buSzPts val="1200"/>
              <a:buChar char="●"/>
              <a:defRPr/>
            </a:lvl2pPr>
            <a:lvl3pPr marL="1371600" lvl="2" indent="-304800" algn="l">
              <a:lnSpc>
                <a:spcPct val="115000"/>
              </a:lnSpc>
              <a:spcBef>
                <a:spcPts val="0"/>
              </a:spcBef>
              <a:spcAft>
                <a:spcPts val="0"/>
              </a:spcAft>
              <a:buSzPts val="1200"/>
              <a:buChar char="○"/>
              <a:defRPr/>
            </a:lvl3pPr>
            <a:lvl4pPr marL="1828800" lvl="3" indent="-304800" algn="l">
              <a:lnSpc>
                <a:spcPct val="115000"/>
              </a:lnSpc>
              <a:spcBef>
                <a:spcPts val="0"/>
              </a:spcBef>
              <a:spcAft>
                <a:spcPts val="0"/>
              </a:spcAft>
              <a:buSzPts val="1200"/>
              <a:buChar char="○"/>
              <a:defRPr/>
            </a:lvl4pPr>
            <a:lvl5pPr marL="2286000" lvl="4" indent="-304800" algn="l">
              <a:lnSpc>
                <a:spcPct val="115000"/>
              </a:lnSpc>
              <a:spcBef>
                <a:spcPts val="0"/>
              </a:spcBef>
              <a:spcAft>
                <a:spcPts val="0"/>
              </a:spcAft>
              <a:buSzPts val="1200"/>
              <a:buChar char="○"/>
              <a:defRPr/>
            </a:lvl5pPr>
            <a:lvl6pPr marL="2743200" lvl="5" indent="-304800" algn="l">
              <a:lnSpc>
                <a:spcPct val="115000"/>
              </a:lnSpc>
              <a:spcBef>
                <a:spcPts val="0"/>
              </a:spcBef>
              <a:spcAft>
                <a:spcPts val="0"/>
              </a:spcAft>
              <a:buSzPts val="1200"/>
              <a:buChar char="○"/>
              <a:defRPr/>
            </a:lvl6pPr>
            <a:lvl7pPr marL="3200400" lvl="6" indent="-304800" algn="l">
              <a:lnSpc>
                <a:spcPct val="115000"/>
              </a:lnSpc>
              <a:spcBef>
                <a:spcPts val="0"/>
              </a:spcBef>
              <a:spcAft>
                <a:spcPts val="0"/>
              </a:spcAft>
              <a:buSzPts val="1200"/>
              <a:buChar char="○"/>
              <a:defRPr/>
            </a:lvl7pPr>
            <a:lvl8pPr marL="3657600" lvl="7" indent="-304800" algn="l">
              <a:lnSpc>
                <a:spcPct val="115000"/>
              </a:lnSpc>
              <a:spcBef>
                <a:spcPts val="0"/>
              </a:spcBef>
              <a:spcAft>
                <a:spcPts val="0"/>
              </a:spcAft>
              <a:buSzPts val="1200"/>
              <a:buChar char="○"/>
              <a:defRPr/>
            </a:lvl8pPr>
            <a:lvl9pPr marL="4114800" lvl="8" indent="-304800" algn="l">
              <a:lnSpc>
                <a:spcPct val="115000"/>
              </a:lnSpc>
              <a:spcBef>
                <a:spcPts val="0"/>
              </a:spcBef>
              <a:spcAft>
                <a:spcPts val="0"/>
              </a:spcAft>
              <a:buSzPts val="1200"/>
              <a:buChar char="○"/>
              <a:defRPr/>
            </a:lvl9pPr>
          </a:lstStyle>
          <a:p>
            <a:endParaRPr dirty="0"/>
          </a:p>
        </p:txBody>
      </p:sp>
      <p:sp>
        <p:nvSpPr>
          <p:cNvPr id="31" name="Google Shape;237;p41">
            <a:extLst>
              <a:ext uri="{FF2B5EF4-FFF2-40B4-BE49-F238E27FC236}">
                <a16:creationId xmlns:a16="http://schemas.microsoft.com/office/drawing/2014/main" id="{2B18CB5C-0536-3AAA-5163-DDAAA06739B8}"/>
              </a:ext>
            </a:extLst>
          </p:cNvPr>
          <p:cNvSpPr txBox="1">
            <a:spLocks noGrp="1"/>
          </p:cNvSpPr>
          <p:nvPr userDrawn="1">
            <p:ph type="body" idx="13"/>
          </p:nvPr>
        </p:nvSpPr>
        <p:spPr>
          <a:xfrm>
            <a:off x="4764981" y="2410364"/>
            <a:ext cx="1675419" cy="1840800"/>
          </a:xfrm>
          <a:prstGeom prst="rect">
            <a:avLst/>
          </a:prstGeom>
          <a:noFill/>
          <a:ln>
            <a:noFill/>
          </a:ln>
        </p:spPr>
        <p:txBody>
          <a:bodyPr spcFirstLastPara="1" wrap="square" lIns="91425" tIns="91425" rIns="91425" bIns="91425" anchor="t" anchorCtr="0">
            <a:noAutofit/>
          </a:bodyPr>
          <a:lstStyle>
            <a:lvl1pPr marL="0" lvl="0" indent="-228600" algn="l">
              <a:lnSpc>
                <a:spcPct val="125000"/>
              </a:lnSpc>
              <a:spcBef>
                <a:spcPts val="0"/>
              </a:spcBef>
              <a:spcAft>
                <a:spcPts val="0"/>
              </a:spcAft>
              <a:buClr>
                <a:schemeClr val="accent2"/>
              </a:buClr>
              <a:buSzPts val="1200"/>
              <a:buFont typeface="Arial"/>
              <a:buNone/>
              <a:defRPr sz="1000">
                <a:solidFill>
                  <a:schemeClr val="dk2"/>
                </a:solidFill>
                <a:latin typeface="Arial"/>
                <a:ea typeface="Arial"/>
                <a:cs typeface="Arial"/>
                <a:sym typeface="Arial"/>
              </a:defRPr>
            </a:lvl1pPr>
            <a:lvl2pPr marL="914400" lvl="1" indent="-304800" algn="l">
              <a:lnSpc>
                <a:spcPct val="115000"/>
              </a:lnSpc>
              <a:spcBef>
                <a:spcPts val="0"/>
              </a:spcBef>
              <a:spcAft>
                <a:spcPts val="0"/>
              </a:spcAft>
              <a:buClr>
                <a:schemeClr val="accent2"/>
              </a:buClr>
              <a:buSzPts val="1200"/>
              <a:buChar char="●"/>
              <a:defRPr/>
            </a:lvl2pPr>
            <a:lvl3pPr marL="1371600" lvl="2" indent="-304800" algn="l">
              <a:lnSpc>
                <a:spcPct val="115000"/>
              </a:lnSpc>
              <a:spcBef>
                <a:spcPts val="0"/>
              </a:spcBef>
              <a:spcAft>
                <a:spcPts val="0"/>
              </a:spcAft>
              <a:buClr>
                <a:schemeClr val="accent2"/>
              </a:buClr>
              <a:buSzPts val="1200"/>
              <a:buChar char="○"/>
              <a:defRPr/>
            </a:lvl3pPr>
            <a:lvl4pPr marL="1828800" lvl="3" indent="-304800" algn="l">
              <a:lnSpc>
                <a:spcPct val="115000"/>
              </a:lnSpc>
              <a:spcBef>
                <a:spcPts val="0"/>
              </a:spcBef>
              <a:spcAft>
                <a:spcPts val="0"/>
              </a:spcAft>
              <a:buClr>
                <a:schemeClr val="accent2"/>
              </a:buClr>
              <a:buSzPts val="1200"/>
              <a:buChar char="○"/>
              <a:defRPr/>
            </a:lvl4pPr>
            <a:lvl5pPr marL="2286000" lvl="4" indent="-304800" algn="l">
              <a:lnSpc>
                <a:spcPct val="115000"/>
              </a:lnSpc>
              <a:spcBef>
                <a:spcPts val="0"/>
              </a:spcBef>
              <a:spcAft>
                <a:spcPts val="0"/>
              </a:spcAft>
              <a:buClr>
                <a:schemeClr val="accent2"/>
              </a:buClr>
              <a:buSzPts val="1200"/>
              <a:buChar char="○"/>
              <a:defRPr/>
            </a:lvl5pPr>
            <a:lvl6pPr marL="2743200" lvl="5" indent="-304800" algn="l">
              <a:lnSpc>
                <a:spcPct val="115000"/>
              </a:lnSpc>
              <a:spcBef>
                <a:spcPts val="0"/>
              </a:spcBef>
              <a:spcAft>
                <a:spcPts val="0"/>
              </a:spcAft>
              <a:buClr>
                <a:schemeClr val="accent2"/>
              </a:buClr>
              <a:buSzPts val="1200"/>
              <a:buChar char="○"/>
              <a:defRPr/>
            </a:lvl6pPr>
            <a:lvl7pPr marL="3200400" lvl="6" indent="-304800" algn="l">
              <a:lnSpc>
                <a:spcPct val="115000"/>
              </a:lnSpc>
              <a:spcBef>
                <a:spcPts val="0"/>
              </a:spcBef>
              <a:spcAft>
                <a:spcPts val="0"/>
              </a:spcAft>
              <a:buClr>
                <a:schemeClr val="accent2"/>
              </a:buClr>
              <a:buSzPts val="1200"/>
              <a:buChar char="○"/>
              <a:defRPr/>
            </a:lvl7pPr>
            <a:lvl8pPr marL="3657600" lvl="7" indent="-304800" algn="l">
              <a:lnSpc>
                <a:spcPct val="115000"/>
              </a:lnSpc>
              <a:spcBef>
                <a:spcPts val="0"/>
              </a:spcBef>
              <a:spcAft>
                <a:spcPts val="0"/>
              </a:spcAft>
              <a:buClr>
                <a:schemeClr val="accent2"/>
              </a:buClr>
              <a:buSzPts val="1200"/>
              <a:buChar char="○"/>
              <a:defRPr/>
            </a:lvl8pPr>
            <a:lvl9pPr marL="4114800" lvl="8" indent="-304800" algn="l">
              <a:lnSpc>
                <a:spcPct val="115000"/>
              </a:lnSpc>
              <a:spcBef>
                <a:spcPts val="0"/>
              </a:spcBef>
              <a:spcAft>
                <a:spcPts val="0"/>
              </a:spcAft>
              <a:buClr>
                <a:schemeClr val="accent2"/>
              </a:buClr>
              <a:buSzPts val="1200"/>
              <a:buChar char="○"/>
              <a:defRPr/>
            </a:lvl9pPr>
          </a:lstStyle>
          <a:p>
            <a:endParaRPr dirty="0"/>
          </a:p>
        </p:txBody>
      </p:sp>
      <p:sp>
        <p:nvSpPr>
          <p:cNvPr id="33" name="Oval 32">
            <a:extLst>
              <a:ext uri="{FF2B5EF4-FFF2-40B4-BE49-F238E27FC236}">
                <a16:creationId xmlns:a16="http://schemas.microsoft.com/office/drawing/2014/main" id="{82C12157-35ED-E7C6-6BB8-C69F60582A73}"/>
              </a:ext>
            </a:extLst>
          </p:cNvPr>
          <p:cNvSpPr/>
          <p:nvPr userDrawn="1"/>
        </p:nvSpPr>
        <p:spPr>
          <a:xfrm>
            <a:off x="5349823" y="1342882"/>
            <a:ext cx="502920" cy="502920"/>
          </a:xfrm>
          <a:prstGeom prst="ellipse">
            <a:avLst/>
          </a:prstGeom>
          <a:solidFill>
            <a:srgbClr val="004D6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Google Shape;236;p41">
            <a:extLst>
              <a:ext uri="{FF2B5EF4-FFF2-40B4-BE49-F238E27FC236}">
                <a16:creationId xmlns:a16="http://schemas.microsoft.com/office/drawing/2014/main" id="{B5E45D24-BC58-C5BF-95CB-9287BEC33927}"/>
              </a:ext>
            </a:extLst>
          </p:cNvPr>
          <p:cNvSpPr txBox="1"/>
          <p:nvPr/>
        </p:nvSpPr>
        <p:spPr>
          <a:xfrm>
            <a:off x="5349823" y="1378914"/>
            <a:ext cx="505734" cy="430857"/>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1600" b="1" i="0" u="none" strike="noStrike" cap="none" spc="0" dirty="0">
                <a:solidFill>
                  <a:schemeClr val="lt1"/>
                </a:solidFill>
                <a:latin typeface="Arial"/>
                <a:ea typeface="Arial"/>
                <a:cs typeface="Arial"/>
                <a:sym typeface="Arial"/>
              </a:rPr>
              <a:t>03</a:t>
            </a:r>
            <a:endParaRPr sz="1600" b="1" i="0" u="none" strike="noStrike" cap="none" spc="0" dirty="0">
              <a:solidFill>
                <a:schemeClr val="lt1"/>
              </a:solidFill>
              <a:latin typeface="Arial"/>
              <a:ea typeface="Arial"/>
              <a:cs typeface="Arial"/>
              <a:sym typeface="Arial"/>
            </a:endParaRPr>
          </a:p>
        </p:txBody>
      </p:sp>
      <p:sp>
        <p:nvSpPr>
          <p:cNvPr id="35" name="Google Shape;240;p41">
            <a:extLst>
              <a:ext uri="{FF2B5EF4-FFF2-40B4-BE49-F238E27FC236}">
                <a16:creationId xmlns:a16="http://schemas.microsoft.com/office/drawing/2014/main" id="{DC058ECE-6438-1266-488B-D51255368E41}"/>
              </a:ext>
            </a:extLst>
          </p:cNvPr>
          <p:cNvSpPr txBox="1">
            <a:spLocks noGrp="1"/>
          </p:cNvSpPr>
          <p:nvPr userDrawn="1">
            <p:ph type="body" idx="14"/>
          </p:nvPr>
        </p:nvSpPr>
        <p:spPr>
          <a:xfrm>
            <a:off x="6826436" y="2009543"/>
            <a:ext cx="1675419" cy="376470"/>
          </a:xfrm>
          <a:prstGeom prst="rect">
            <a:avLst/>
          </a:prstGeom>
          <a:noFill/>
          <a:ln>
            <a:noFill/>
          </a:ln>
        </p:spPr>
        <p:txBody>
          <a:bodyPr spcFirstLastPara="1" wrap="square" lIns="91425" tIns="91425" rIns="91425" bIns="91425" anchor="ctr" anchorCtr="0">
            <a:normAutofit/>
          </a:bodyPr>
          <a:lstStyle>
            <a:lvl1pPr marL="0" lvl="0" indent="-228600" algn="ctr">
              <a:lnSpc>
                <a:spcPct val="115000"/>
              </a:lnSpc>
              <a:spcBef>
                <a:spcPts val="0"/>
              </a:spcBef>
              <a:spcAft>
                <a:spcPts val="0"/>
              </a:spcAft>
              <a:buSzPts val="1400"/>
              <a:buFont typeface="Arial"/>
              <a:buNone/>
              <a:defRPr b="1" i="0">
                <a:solidFill>
                  <a:srgbClr val="022838"/>
                </a:solidFill>
              </a:defRPr>
            </a:lvl1pPr>
            <a:lvl2pPr marL="914400" lvl="1" indent="-304800" algn="l">
              <a:lnSpc>
                <a:spcPct val="115000"/>
              </a:lnSpc>
              <a:spcBef>
                <a:spcPts val="0"/>
              </a:spcBef>
              <a:spcAft>
                <a:spcPts val="0"/>
              </a:spcAft>
              <a:buSzPts val="1200"/>
              <a:buChar char="●"/>
              <a:defRPr/>
            </a:lvl2pPr>
            <a:lvl3pPr marL="1371600" lvl="2" indent="-304800" algn="l">
              <a:lnSpc>
                <a:spcPct val="115000"/>
              </a:lnSpc>
              <a:spcBef>
                <a:spcPts val="0"/>
              </a:spcBef>
              <a:spcAft>
                <a:spcPts val="0"/>
              </a:spcAft>
              <a:buSzPts val="1200"/>
              <a:buChar char="○"/>
              <a:defRPr/>
            </a:lvl3pPr>
            <a:lvl4pPr marL="1828800" lvl="3" indent="-304800" algn="l">
              <a:lnSpc>
                <a:spcPct val="115000"/>
              </a:lnSpc>
              <a:spcBef>
                <a:spcPts val="0"/>
              </a:spcBef>
              <a:spcAft>
                <a:spcPts val="0"/>
              </a:spcAft>
              <a:buSzPts val="1200"/>
              <a:buChar char="○"/>
              <a:defRPr/>
            </a:lvl4pPr>
            <a:lvl5pPr marL="2286000" lvl="4" indent="-304800" algn="l">
              <a:lnSpc>
                <a:spcPct val="115000"/>
              </a:lnSpc>
              <a:spcBef>
                <a:spcPts val="0"/>
              </a:spcBef>
              <a:spcAft>
                <a:spcPts val="0"/>
              </a:spcAft>
              <a:buSzPts val="1200"/>
              <a:buChar char="○"/>
              <a:defRPr/>
            </a:lvl5pPr>
            <a:lvl6pPr marL="2743200" lvl="5" indent="-304800" algn="l">
              <a:lnSpc>
                <a:spcPct val="115000"/>
              </a:lnSpc>
              <a:spcBef>
                <a:spcPts val="0"/>
              </a:spcBef>
              <a:spcAft>
                <a:spcPts val="0"/>
              </a:spcAft>
              <a:buSzPts val="1200"/>
              <a:buChar char="○"/>
              <a:defRPr/>
            </a:lvl6pPr>
            <a:lvl7pPr marL="3200400" lvl="6" indent="-304800" algn="l">
              <a:lnSpc>
                <a:spcPct val="115000"/>
              </a:lnSpc>
              <a:spcBef>
                <a:spcPts val="0"/>
              </a:spcBef>
              <a:spcAft>
                <a:spcPts val="0"/>
              </a:spcAft>
              <a:buSzPts val="1200"/>
              <a:buChar char="○"/>
              <a:defRPr/>
            </a:lvl7pPr>
            <a:lvl8pPr marL="3657600" lvl="7" indent="-304800" algn="l">
              <a:lnSpc>
                <a:spcPct val="115000"/>
              </a:lnSpc>
              <a:spcBef>
                <a:spcPts val="0"/>
              </a:spcBef>
              <a:spcAft>
                <a:spcPts val="0"/>
              </a:spcAft>
              <a:buSzPts val="1200"/>
              <a:buChar char="○"/>
              <a:defRPr/>
            </a:lvl8pPr>
            <a:lvl9pPr marL="4114800" lvl="8" indent="-304800" algn="l">
              <a:lnSpc>
                <a:spcPct val="115000"/>
              </a:lnSpc>
              <a:spcBef>
                <a:spcPts val="0"/>
              </a:spcBef>
              <a:spcAft>
                <a:spcPts val="0"/>
              </a:spcAft>
              <a:buSzPts val="1200"/>
              <a:buChar char="○"/>
              <a:defRPr/>
            </a:lvl9pPr>
          </a:lstStyle>
          <a:p>
            <a:endParaRPr dirty="0"/>
          </a:p>
        </p:txBody>
      </p:sp>
      <p:sp>
        <p:nvSpPr>
          <p:cNvPr id="36" name="Google Shape;237;p41">
            <a:extLst>
              <a:ext uri="{FF2B5EF4-FFF2-40B4-BE49-F238E27FC236}">
                <a16:creationId xmlns:a16="http://schemas.microsoft.com/office/drawing/2014/main" id="{90C61446-5343-C0B3-F9AF-01B2B2A85655}"/>
              </a:ext>
            </a:extLst>
          </p:cNvPr>
          <p:cNvSpPr txBox="1">
            <a:spLocks noGrp="1"/>
          </p:cNvSpPr>
          <p:nvPr userDrawn="1">
            <p:ph type="body" idx="15"/>
          </p:nvPr>
        </p:nvSpPr>
        <p:spPr>
          <a:xfrm>
            <a:off x="6826436" y="2404133"/>
            <a:ext cx="1675419" cy="1840800"/>
          </a:xfrm>
          <a:prstGeom prst="rect">
            <a:avLst/>
          </a:prstGeom>
          <a:noFill/>
          <a:ln>
            <a:noFill/>
          </a:ln>
        </p:spPr>
        <p:txBody>
          <a:bodyPr spcFirstLastPara="1" wrap="square" lIns="91425" tIns="91425" rIns="91425" bIns="91425" anchor="t" anchorCtr="0">
            <a:noAutofit/>
          </a:bodyPr>
          <a:lstStyle>
            <a:lvl1pPr marL="0" lvl="0" indent="-228600" algn="l">
              <a:lnSpc>
                <a:spcPct val="125000"/>
              </a:lnSpc>
              <a:spcBef>
                <a:spcPts val="0"/>
              </a:spcBef>
              <a:spcAft>
                <a:spcPts val="0"/>
              </a:spcAft>
              <a:buClr>
                <a:schemeClr val="accent2"/>
              </a:buClr>
              <a:buSzPts val="1200"/>
              <a:buFont typeface="Arial"/>
              <a:buNone/>
              <a:defRPr sz="1000">
                <a:solidFill>
                  <a:schemeClr val="dk2"/>
                </a:solidFill>
                <a:latin typeface="Arial"/>
                <a:ea typeface="Arial"/>
                <a:cs typeface="Arial"/>
                <a:sym typeface="Arial"/>
              </a:defRPr>
            </a:lvl1pPr>
            <a:lvl2pPr marL="914400" lvl="1" indent="-304800" algn="l">
              <a:lnSpc>
                <a:spcPct val="115000"/>
              </a:lnSpc>
              <a:spcBef>
                <a:spcPts val="0"/>
              </a:spcBef>
              <a:spcAft>
                <a:spcPts val="0"/>
              </a:spcAft>
              <a:buClr>
                <a:schemeClr val="accent2"/>
              </a:buClr>
              <a:buSzPts val="1200"/>
              <a:buChar char="●"/>
              <a:defRPr/>
            </a:lvl2pPr>
            <a:lvl3pPr marL="1371600" lvl="2" indent="-304800" algn="l">
              <a:lnSpc>
                <a:spcPct val="115000"/>
              </a:lnSpc>
              <a:spcBef>
                <a:spcPts val="0"/>
              </a:spcBef>
              <a:spcAft>
                <a:spcPts val="0"/>
              </a:spcAft>
              <a:buClr>
                <a:schemeClr val="accent2"/>
              </a:buClr>
              <a:buSzPts val="1200"/>
              <a:buChar char="○"/>
              <a:defRPr/>
            </a:lvl3pPr>
            <a:lvl4pPr marL="1828800" lvl="3" indent="-304800" algn="l">
              <a:lnSpc>
                <a:spcPct val="115000"/>
              </a:lnSpc>
              <a:spcBef>
                <a:spcPts val="0"/>
              </a:spcBef>
              <a:spcAft>
                <a:spcPts val="0"/>
              </a:spcAft>
              <a:buClr>
                <a:schemeClr val="accent2"/>
              </a:buClr>
              <a:buSzPts val="1200"/>
              <a:buChar char="○"/>
              <a:defRPr/>
            </a:lvl4pPr>
            <a:lvl5pPr marL="2286000" lvl="4" indent="-304800" algn="l">
              <a:lnSpc>
                <a:spcPct val="115000"/>
              </a:lnSpc>
              <a:spcBef>
                <a:spcPts val="0"/>
              </a:spcBef>
              <a:spcAft>
                <a:spcPts val="0"/>
              </a:spcAft>
              <a:buClr>
                <a:schemeClr val="accent2"/>
              </a:buClr>
              <a:buSzPts val="1200"/>
              <a:buChar char="○"/>
              <a:defRPr/>
            </a:lvl5pPr>
            <a:lvl6pPr marL="2743200" lvl="5" indent="-304800" algn="l">
              <a:lnSpc>
                <a:spcPct val="115000"/>
              </a:lnSpc>
              <a:spcBef>
                <a:spcPts val="0"/>
              </a:spcBef>
              <a:spcAft>
                <a:spcPts val="0"/>
              </a:spcAft>
              <a:buClr>
                <a:schemeClr val="accent2"/>
              </a:buClr>
              <a:buSzPts val="1200"/>
              <a:buChar char="○"/>
              <a:defRPr/>
            </a:lvl6pPr>
            <a:lvl7pPr marL="3200400" lvl="6" indent="-304800" algn="l">
              <a:lnSpc>
                <a:spcPct val="115000"/>
              </a:lnSpc>
              <a:spcBef>
                <a:spcPts val="0"/>
              </a:spcBef>
              <a:spcAft>
                <a:spcPts val="0"/>
              </a:spcAft>
              <a:buClr>
                <a:schemeClr val="accent2"/>
              </a:buClr>
              <a:buSzPts val="1200"/>
              <a:buChar char="○"/>
              <a:defRPr/>
            </a:lvl7pPr>
            <a:lvl8pPr marL="3657600" lvl="7" indent="-304800" algn="l">
              <a:lnSpc>
                <a:spcPct val="115000"/>
              </a:lnSpc>
              <a:spcBef>
                <a:spcPts val="0"/>
              </a:spcBef>
              <a:spcAft>
                <a:spcPts val="0"/>
              </a:spcAft>
              <a:buClr>
                <a:schemeClr val="accent2"/>
              </a:buClr>
              <a:buSzPts val="1200"/>
              <a:buChar char="○"/>
              <a:defRPr/>
            </a:lvl8pPr>
            <a:lvl9pPr marL="4114800" lvl="8" indent="-304800" algn="l">
              <a:lnSpc>
                <a:spcPct val="115000"/>
              </a:lnSpc>
              <a:spcBef>
                <a:spcPts val="0"/>
              </a:spcBef>
              <a:spcAft>
                <a:spcPts val="0"/>
              </a:spcAft>
              <a:buClr>
                <a:schemeClr val="accent2"/>
              </a:buClr>
              <a:buSzPts val="1200"/>
              <a:buChar char="○"/>
              <a:defRPr/>
            </a:lvl9pPr>
          </a:lstStyle>
          <a:p>
            <a:endParaRPr dirty="0"/>
          </a:p>
        </p:txBody>
      </p:sp>
      <p:sp>
        <p:nvSpPr>
          <p:cNvPr id="38" name="Oval 37">
            <a:extLst>
              <a:ext uri="{FF2B5EF4-FFF2-40B4-BE49-F238E27FC236}">
                <a16:creationId xmlns:a16="http://schemas.microsoft.com/office/drawing/2014/main" id="{0809B395-174D-87D7-D8AC-9ECE3D636677}"/>
              </a:ext>
            </a:extLst>
          </p:cNvPr>
          <p:cNvSpPr/>
          <p:nvPr userDrawn="1"/>
        </p:nvSpPr>
        <p:spPr>
          <a:xfrm>
            <a:off x="7411278" y="1342882"/>
            <a:ext cx="502920" cy="502920"/>
          </a:xfrm>
          <a:prstGeom prst="ellipse">
            <a:avLst/>
          </a:prstGeom>
          <a:solidFill>
            <a:srgbClr val="004D6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Google Shape;236;p41">
            <a:extLst>
              <a:ext uri="{FF2B5EF4-FFF2-40B4-BE49-F238E27FC236}">
                <a16:creationId xmlns:a16="http://schemas.microsoft.com/office/drawing/2014/main" id="{54F69511-CC03-E990-50BF-6ACAE0AB0285}"/>
              </a:ext>
            </a:extLst>
          </p:cNvPr>
          <p:cNvSpPr txBox="1"/>
          <p:nvPr/>
        </p:nvSpPr>
        <p:spPr>
          <a:xfrm>
            <a:off x="7411278" y="1378914"/>
            <a:ext cx="505734" cy="430857"/>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1600" b="1" i="0" u="none" strike="noStrike" cap="none" spc="0" dirty="0">
                <a:solidFill>
                  <a:schemeClr val="lt1"/>
                </a:solidFill>
                <a:latin typeface="Arial"/>
                <a:ea typeface="Arial"/>
                <a:cs typeface="Arial"/>
                <a:sym typeface="Arial"/>
              </a:rPr>
              <a:t>04</a:t>
            </a:r>
            <a:endParaRPr sz="1600" b="1" i="0" u="none" strike="noStrike" cap="none" spc="0" dirty="0">
              <a:solidFill>
                <a:schemeClr val="lt1"/>
              </a:solidFill>
              <a:latin typeface="Arial"/>
              <a:ea typeface="Arial"/>
              <a:cs typeface="Arial"/>
              <a:sym typeface="Arial"/>
            </a:endParaRPr>
          </a:p>
        </p:txBody>
      </p:sp>
      <p:sp>
        <p:nvSpPr>
          <p:cNvPr id="2" name="Google Shape;212;p40">
            <a:extLst>
              <a:ext uri="{FF2B5EF4-FFF2-40B4-BE49-F238E27FC236}">
                <a16:creationId xmlns:a16="http://schemas.microsoft.com/office/drawing/2014/main" id="{6889F8B1-03FC-8FB3-DE5A-10F0875C1D8A}"/>
              </a:ext>
            </a:extLst>
          </p:cNvPr>
          <p:cNvSpPr/>
          <p:nvPr userDrawn="1"/>
        </p:nvSpPr>
        <p:spPr>
          <a:xfrm>
            <a:off x="8300384" y="4791074"/>
            <a:ext cx="289191" cy="352425"/>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 name="Google Shape;213;p40">
            <a:extLst>
              <a:ext uri="{FF2B5EF4-FFF2-40B4-BE49-F238E27FC236}">
                <a16:creationId xmlns:a16="http://schemas.microsoft.com/office/drawing/2014/main" id="{AEC519E3-0338-6B76-D585-AFECC7961F84}"/>
              </a:ext>
            </a:extLst>
          </p:cNvPr>
          <p:cNvSpPr txBox="1"/>
          <p:nvPr userDrawn="1"/>
        </p:nvSpPr>
        <p:spPr>
          <a:xfrm>
            <a:off x="8258194" y="4829967"/>
            <a:ext cx="373568" cy="274637"/>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fld id="{00000000-1234-1234-1234-123412341234}" type="slidenum">
              <a:rPr lang="en-US" sz="900" b="0" i="0" u="none" strike="noStrike" cap="none">
                <a:solidFill>
                  <a:schemeClr val="lt1"/>
                </a:solidFill>
                <a:latin typeface="Arial"/>
                <a:ea typeface="Arial"/>
                <a:cs typeface="Arial"/>
                <a:sym typeface="Arial"/>
              </a:rPr>
              <a:t>‹#›</a:t>
            </a:fld>
            <a:endParaRPr sz="900" b="0" i="0" u="none" strike="noStrike" cap="none" dirty="0">
              <a:solidFill>
                <a:schemeClr val="lt1"/>
              </a:solidFill>
              <a:latin typeface="Arial"/>
              <a:ea typeface="Arial"/>
              <a:cs typeface="Arial"/>
              <a:sym typeface="Arial"/>
            </a:endParaRPr>
          </a:p>
        </p:txBody>
      </p:sp>
      <p:sp>
        <p:nvSpPr>
          <p:cNvPr id="5" name="Google Shape;211;p40">
            <a:extLst>
              <a:ext uri="{FF2B5EF4-FFF2-40B4-BE49-F238E27FC236}">
                <a16:creationId xmlns:a16="http://schemas.microsoft.com/office/drawing/2014/main" id="{24A166E5-F2E8-50CC-5B3E-A783109E3E01}"/>
              </a:ext>
            </a:extLst>
          </p:cNvPr>
          <p:cNvSpPr txBox="1">
            <a:spLocks noGrp="1"/>
          </p:cNvSpPr>
          <p:nvPr>
            <p:ph type="title"/>
          </p:nvPr>
        </p:nvSpPr>
        <p:spPr>
          <a:xfrm>
            <a:off x="528802" y="416541"/>
            <a:ext cx="8060773" cy="369332"/>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Clr>
                <a:schemeClr val="lt1"/>
              </a:buClr>
              <a:buSzPts val="2400"/>
              <a:buNone/>
              <a:defRPr sz="2400">
                <a:solidFill>
                  <a:schemeClr val="bg1"/>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dirty="0"/>
          </a:p>
        </p:txBody>
      </p:sp>
    </p:spTree>
    <p:extLst>
      <p:ext uri="{BB962C8B-B14F-4D97-AF65-F5344CB8AC3E}">
        <p14:creationId xmlns:p14="http://schemas.microsoft.com/office/powerpoint/2010/main" val="333506698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4 Column Numbers - Light" preserve="1" userDrawn="1">
  <p:cSld name="3 columns Design A">
    <p:spTree>
      <p:nvGrpSpPr>
        <p:cNvPr id="1" name="Shape 182"/>
        <p:cNvGrpSpPr/>
        <p:nvPr/>
      </p:nvGrpSpPr>
      <p:grpSpPr>
        <a:xfrm>
          <a:off x="0" y="0"/>
          <a:ext cx="0" cy="0"/>
          <a:chOff x="0" y="0"/>
          <a:chExt cx="0" cy="0"/>
        </a:xfrm>
      </p:grpSpPr>
      <p:pic>
        <p:nvPicPr>
          <p:cNvPr id="3" name="Picture 2">
            <a:extLst>
              <a:ext uri="{FF2B5EF4-FFF2-40B4-BE49-F238E27FC236}">
                <a16:creationId xmlns:a16="http://schemas.microsoft.com/office/drawing/2014/main" id="{D5F4F7FE-2698-14DD-0532-98D1C51131EF}"/>
              </a:ext>
            </a:extLst>
          </p:cNvPr>
          <p:cNvPicPr>
            <a:picLocks noChangeAspect="1"/>
          </p:cNvPicPr>
          <p:nvPr userDrawn="1"/>
        </p:nvPicPr>
        <p:blipFill>
          <a:blip r:embed="rId2"/>
          <a:stretch>
            <a:fillRect/>
          </a:stretch>
        </p:blipFill>
        <p:spPr>
          <a:xfrm>
            <a:off x="0" y="0"/>
            <a:ext cx="9147184" cy="2872787"/>
          </a:xfrm>
          <a:prstGeom prst="rect">
            <a:avLst/>
          </a:prstGeom>
        </p:spPr>
      </p:pic>
      <p:sp>
        <p:nvSpPr>
          <p:cNvPr id="49" name="Freeform 48">
            <a:extLst>
              <a:ext uri="{FF2B5EF4-FFF2-40B4-BE49-F238E27FC236}">
                <a16:creationId xmlns:a16="http://schemas.microsoft.com/office/drawing/2014/main" id="{09558643-5EE6-53BA-23D8-2A3ABDB1B63D}"/>
              </a:ext>
            </a:extLst>
          </p:cNvPr>
          <p:cNvSpPr/>
          <p:nvPr userDrawn="1"/>
        </p:nvSpPr>
        <p:spPr>
          <a:xfrm>
            <a:off x="3290891" y="1666832"/>
            <a:ext cx="2562218" cy="2898648"/>
          </a:xfrm>
          <a:custGeom>
            <a:avLst/>
            <a:gdLst>
              <a:gd name="connsiteX0" fmla="*/ 199648 w 2562218"/>
              <a:gd name="connsiteY0" fmla="*/ 0 h 2898648"/>
              <a:gd name="connsiteX1" fmla="*/ 357304 w 2562218"/>
              <a:gd name="connsiteY1" fmla="*/ 0 h 2898648"/>
              <a:gd name="connsiteX2" fmla="*/ 702258 w 2562218"/>
              <a:gd name="connsiteY2" fmla="*/ 0 h 2898648"/>
              <a:gd name="connsiteX3" fmla="*/ 859914 w 2562218"/>
              <a:gd name="connsiteY3" fmla="*/ 0 h 2898648"/>
              <a:gd name="connsiteX4" fmla="*/ 903736 w 2562218"/>
              <a:gd name="connsiteY4" fmla="*/ 0 h 2898648"/>
              <a:gd name="connsiteX5" fmla="*/ 998216 w 2562218"/>
              <a:gd name="connsiteY5" fmla="*/ 0 h 2898648"/>
              <a:gd name="connsiteX6" fmla="*/ 1061392 w 2562218"/>
              <a:gd name="connsiteY6" fmla="*/ 0 h 2898648"/>
              <a:gd name="connsiteX7" fmla="*/ 1155872 w 2562218"/>
              <a:gd name="connsiteY7" fmla="*/ 0 h 2898648"/>
              <a:gd name="connsiteX8" fmla="*/ 1406346 w 2562218"/>
              <a:gd name="connsiteY8" fmla="*/ 0 h 2898648"/>
              <a:gd name="connsiteX9" fmla="*/ 1500826 w 2562218"/>
              <a:gd name="connsiteY9" fmla="*/ 0 h 2898648"/>
              <a:gd name="connsiteX10" fmla="*/ 1564002 w 2562218"/>
              <a:gd name="connsiteY10" fmla="*/ 0 h 2898648"/>
              <a:gd name="connsiteX11" fmla="*/ 1658482 w 2562218"/>
              <a:gd name="connsiteY11" fmla="*/ 0 h 2898648"/>
              <a:gd name="connsiteX12" fmla="*/ 1702304 w 2562218"/>
              <a:gd name="connsiteY12" fmla="*/ 0 h 2898648"/>
              <a:gd name="connsiteX13" fmla="*/ 1859960 w 2562218"/>
              <a:gd name="connsiteY13" fmla="*/ 0 h 2898648"/>
              <a:gd name="connsiteX14" fmla="*/ 2204914 w 2562218"/>
              <a:gd name="connsiteY14" fmla="*/ 0 h 2898648"/>
              <a:gd name="connsiteX15" fmla="*/ 2362570 w 2562218"/>
              <a:gd name="connsiteY15" fmla="*/ 0 h 2898648"/>
              <a:gd name="connsiteX16" fmla="*/ 2562218 w 2562218"/>
              <a:gd name="connsiteY16" fmla="*/ 199648 h 2898648"/>
              <a:gd name="connsiteX17" fmla="*/ 2562218 w 2562218"/>
              <a:gd name="connsiteY17" fmla="*/ 2699000 h 2898648"/>
              <a:gd name="connsiteX18" fmla="*/ 2362570 w 2562218"/>
              <a:gd name="connsiteY18" fmla="*/ 2898648 h 2898648"/>
              <a:gd name="connsiteX19" fmla="*/ 2204914 w 2562218"/>
              <a:gd name="connsiteY19" fmla="*/ 2898648 h 2898648"/>
              <a:gd name="connsiteX20" fmla="*/ 1859960 w 2562218"/>
              <a:gd name="connsiteY20" fmla="*/ 2898648 h 2898648"/>
              <a:gd name="connsiteX21" fmla="*/ 1702304 w 2562218"/>
              <a:gd name="connsiteY21" fmla="*/ 2898648 h 2898648"/>
              <a:gd name="connsiteX22" fmla="*/ 1658482 w 2562218"/>
              <a:gd name="connsiteY22" fmla="*/ 2898648 h 2898648"/>
              <a:gd name="connsiteX23" fmla="*/ 1564002 w 2562218"/>
              <a:gd name="connsiteY23" fmla="*/ 2898648 h 2898648"/>
              <a:gd name="connsiteX24" fmla="*/ 1500826 w 2562218"/>
              <a:gd name="connsiteY24" fmla="*/ 2898648 h 2898648"/>
              <a:gd name="connsiteX25" fmla="*/ 1406346 w 2562218"/>
              <a:gd name="connsiteY25" fmla="*/ 2898648 h 2898648"/>
              <a:gd name="connsiteX26" fmla="*/ 1155872 w 2562218"/>
              <a:gd name="connsiteY26" fmla="*/ 2898648 h 2898648"/>
              <a:gd name="connsiteX27" fmla="*/ 1061392 w 2562218"/>
              <a:gd name="connsiteY27" fmla="*/ 2898648 h 2898648"/>
              <a:gd name="connsiteX28" fmla="*/ 998216 w 2562218"/>
              <a:gd name="connsiteY28" fmla="*/ 2898648 h 2898648"/>
              <a:gd name="connsiteX29" fmla="*/ 903736 w 2562218"/>
              <a:gd name="connsiteY29" fmla="*/ 2898648 h 2898648"/>
              <a:gd name="connsiteX30" fmla="*/ 859914 w 2562218"/>
              <a:gd name="connsiteY30" fmla="*/ 2898648 h 2898648"/>
              <a:gd name="connsiteX31" fmla="*/ 702258 w 2562218"/>
              <a:gd name="connsiteY31" fmla="*/ 2898648 h 2898648"/>
              <a:gd name="connsiteX32" fmla="*/ 357304 w 2562218"/>
              <a:gd name="connsiteY32" fmla="*/ 2898648 h 2898648"/>
              <a:gd name="connsiteX33" fmla="*/ 199648 w 2562218"/>
              <a:gd name="connsiteY33" fmla="*/ 2898648 h 2898648"/>
              <a:gd name="connsiteX34" fmla="*/ 0 w 2562218"/>
              <a:gd name="connsiteY34" fmla="*/ 2699000 h 2898648"/>
              <a:gd name="connsiteX35" fmla="*/ 0 w 2562218"/>
              <a:gd name="connsiteY35" fmla="*/ 199648 h 2898648"/>
              <a:gd name="connsiteX36" fmla="*/ 199648 w 2562218"/>
              <a:gd name="connsiteY36" fmla="*/ 0 h 2898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562218" h="2898648">
                <a:moveTo>
                  <a:pt x="199648" y="0"/>
                </a:moveTo>
                <a:lnTo>
                  <a:pt x="357304" y="0"/>
                </a:lnTo>
                <a:lnTo>
                  <a:pt x="702258" y="0"/>
                </a:lnTo>
                <a:lnTo>
                  <a:pt x="859914" y="0"/>
                </a:lnTo>
                <a:lnTo>
                  <a:pt x="903736" y="0"/>
                </a:lnTo>
                <a:lnTo>
                  <a:pt x="998216" y="0"/>
                </a:lnTo>
                <a:lnTo>
                  <a:pt x="1061392" y="0"/>
                </a:lnTo>
                <a:lnTo>
                  <a:pt x="1155872" y="0"/>
                </a:lnTo>
                <a:lnTo>
                  <a:pt x="1406346" y="0"/>
                </a:lnTo>
                <a:lnTo>
                  <a:pt x="1500826" y="0"/>
                </a:lnTo>
                <a:lnTo>
                  <a:pt x="1564002" y="0"/>
                </a:lnTo>
                <a:lnTo>
                  <a:pt x="1658482" y="0"/>
                </a:lnTo>
                <a:lnTo>
                  <a:pt x="1702304" y="0"/>
                </a:lnTo>
                <a:lnTo>
                  <a:pt x="1859960" y="0"/>
                </a:lnTo>
                <a:lnTo>
                  <a:pt x="2204914" y="0"/>
                </a:lnTo>
                <a:lnTo>
                  <a:pt x="2362570" y="0"/>
                </a:lnTo>
                <a:cubicBezTo>
                  <a:pt x="2472833" y="0"/>
                  <a:pt x="2562218" y="89385"/>
                  <a:pt x="2562218" y="199648"/>
                </a:cubicBezTo>
                <a:lnTo>
                  <a:pt x="2562218" y="2699000"/>
                </a:lnTo>
                <a:cubicBezTo>
                  <a:pt x="2562218" y="2809263"/>
                  <a:pt x="2472833" y="2898648"/>
                  <a:pt x="2362570" y="2898648"/>
                </a:cubicBezTo>
                <a:lnTo>
                  <a:pt x="2204914" y="2898648"/>
                </a:lnTo>
                <a:lnTo>
                  <a:pt x="1859960" y="2898648"/>
                </a:lnTo>
                <a:lnTo>
                  <a:pt x="1702304" y="2898648"/>
                </a:lnTo>
                <a:lnTo>
                  <a:pt x="1658482" y="2898648"/>
                </a:lnTo>
                <a:lnTo>
                  <a:pt x="1564002" y="2898648"/>
                </a:lnTo>
                <a:lnTo>
                  <a:pt x="1500826" y="2898648"/>
                </a:lnTo>
                <a:lnTo>
                  <a:pt x="1406346" y="2898648"/>
                </a:lnTo>
                <a:lnTo>
                  <a:pt x="1155872" y="2898648"/>
                </a:lnTo>
                <a:lnTo>
                  <a:pt x="1061392" y="2898648"/>
                </a:lnTo>
                <a:lnTo>
                  <a:pt x="998216" y="2898648"/>
                </a:lnTo>
                <a:lnTo>
                  <a:pt x="903736" y="2898648"/>
                </a:lnTo>
                <a:lnTo>
                  <a:pt x="859914" y="2898648"/>
                </a:lnTo>
                <a:lnTo>
                  <a:pt x="702258" y="2898648"/>
                </a:lnTo>
                <a:lnTo>
                  <a:pt x="357304" y="2898648"/>
                </a:lnTo>
                <a:lnTo>
                  <a:pt x="199648" y="2898648"/>
                </a:lnTo>
                <a:cubicBezTo>
                  <a:pt x="89385" y="2898648"/>
                  <a:pt x="0" y="2809263"/>
                  <a:pt x="0" y="2699000"/>
                </a:cubicBezTo>
                <a:lnTo>
                  <a:pt x="0" y="199648"/>
                </a:lnTo>
                <a:cubicBezTo>
                  <a:pt x="0" y="89385"/>
                  <a:pt x="89385" y="0"/>
                  <a:pt x="199648" y="0"/>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8" name="Freeform 47">
            <a:extLst>
              <a:ext uri="{FF2B5EF4-FFF2-40B4-BE49-F238E27FC236}">
                <a16:creationId xmlns:a16="http://schemas.microsoft.com/office/drawing/2014/main" id="{17D7259D-6655-E4F6-B50B-9BAA5231FCA0}"/>
              </a:ext>
            </a:extLst>
          </p:cNvPr>
          <p:cNvSpPr/>
          <p:nvPr userDrawn="1"/>
        </p:nvSpPr>
        <p:spPr>
          <a:xfrm>
            <a:off x="6046733" y="1666832"/>
            <a:ext cx="2562218" cy="2898648"/>
          </a:xfrm>
          <a:custGeom>
            <a:avLst/>
            <a:gdLst>
              <a:gd name="connsiteX0" fmla="*/ 199648 w 2562218"/>
              <a:gd name="connsiteY0" fmla="*/ 0 h 2898648"/>
              <a:gd name="connsiteX1" fmla="*/ 357304 w 2562218"/>
              <a:gd name="connsiteY1" fmla="*/ 0 h 2898648"/>
              <a:gd name="connsiteX2" fmla="*/ 702258 w 2562218"/>
              <a:gd name="connsiteY2" fmla="*/ 0 h 2898648"/>
              <a:gd name="connsiteX3" fmla="*/ 859914 w 2562218"/>
              <a:gd name="connsiteY3" fmla="*/ 0 h 2898648"/>
              <a:gd name="connsiteX4" fmla="*/ 903736 w 2562218"/>
              <a:gd name="connsiteY4" fmla="*/ 0 h 2898648"/>
              <a:gd name="connsiteX5" fmla="*/ 998216 w 2562218"/>
              <a:gd name="connsiteY5" fmla="*/ 0 h 2898648"/>
              <a:gd name="connsiteX6" fmla="*/ 1061392 w 2562218"/>
              <a:gd name="connsiteY6" fmla="*/ 0 h 2898648"/>
              <a:gd name="connsiteX7" fmla="*/ 1155872 w 2562218"/>
              <a:gd name="connsiteY7" fmla="*/ 0 h 2898648"/>
              <a:gd name="connsiteX8" fmla="*/ 1406346 w 2562218"/>
              <a:gd name="connsiteY8" fmla="*/ 0 h 2898648"/>
              <a:gd name="connsiteX9" fmla="*/ 1500826 w 2562218"/>
              <a:gd name="connsiteY9" fmla="*/ 0 h 2898648"/>
              <a:gd name="connsiteX10" fmla="*/ 1564002 w 2562218"/>
              <a:gd name="connsiteY10" fmla="*/ 0 h 2898648"/>
              <a:gd name="connsiteX11" fmla="*/ 1658482 w 2562218"/>
              <a:gd name="connsiteY11" fmla="*/ 0 h 2898648"/>
              <a:gd name="connsiteX12" fmla="*/ 1702304 w 2562218"/>
              <a:gd name="connsiteY12" fmla="*/ 0 h 2898648"/>
              <a:gd name="connsiteX13" fmla="*/ 1859960 w 2562218"/>
              <a:gd name="connsiteY13" fmla="*/ 0 h 2898648"/>
              <a:gd name="connsiteX14" fmla="*/ 2204914 w 2562218"/>
              <a:gd name="connsiteY14" fmla="*/ 0 h 2898648"/>
              <a:gd name="connsiteX15" fmla="*/ 2362570 w 2562218"/>
              <a:gd name="connsiteY15" fmla="*/ 0 h 2898648"/>
              <a:gd name="connsiteX16" fmla="*/ 2562218 w 2562218"/>
              <a:gd name="connsiteY16" fmla="*/ 199648 h 2898648"/>
              <a:gd name="connsiteX17" fmla="*/ 2562218 w 2562218"/>
              <a:gd name="connsiteY17" fmla="*/ 2699000 h 2898648"/>
              <a:gd name="connsiteX18" fmla="*/ 2362570 w 2562218"/>
              <a:gd name="connsiteY18" fmla="*/ 2898648 h 2898648"/>
              <a:gd name="connsiteX19" fmla="*/ 2204914 w 2562218"/>
              <a:gd name="connsiteY19" fmla="*/ 2898648 h 2898648"/>
              <a:gd name="connsiteX20" fmla="*/ 1859960 w 2562218"/>
              <a:gd name="connsiteY20" fmla="*/ 2898648 h 2898648"/>
              <a:gd name="connsiteX21" fmla="*/ 1702304 w 2562218"/>
              <a:gd name="connsiteY21" fmla="*/ 2898648 h 2898648"/>
              <a:gd name="connsiteX22" fmla="*/ 1658482 w 2562218"/>
              <a:gd name="connsiteY22" fmla="*/ 2898648 h 2898648"/>
              <a:gd name="connsiteX23" fmla="*/ 1564002 w 2562218"/>
              <a:gd name="connsiteY23" fmla="*/ 2898648 h 2898648"/>
              <a:gd name="connsiteX24" fmla="*/ 1500826 w 2562218"/>
              <a:gd name="connsiteY24" fmla="*/ 2898648 h 2898648"/>
              <a:gd name="connsiteX25" fmla="*/ 1406346 w 2562218"/>
              <a:gd name="connsiteY25" fmla="*/ 2898648 h 2898648"/>
              <a:gd name="connsiteX26" fmla="*/ 1155872 w 2562218"/>
              <a:gd name="connsiteY26" fmla="*/ 2898648 h 2898648"/>
              <a:gd name="connsiteX27" fmla="*/ 1061392 w 2562218"/>
              <a:gd name="connsiteY27" fmla="*/ 2898648 h 2898648"/>
              <a:gd name="connsiteX28" fmla="*/ 998216 w 2562218"/>
              <a:gd name="connsiteY28" fmla="*/ 2898648 h 2898648"/>
              <a:gd name="connsiteX29" fmla="*/ 903736 w 2562218"/>
              <a:gd name="connsiteY29" fmla="*/ 2898648 h 2898648"/>
              <a:gd name="connsiteX30" fmla="*/ 859914 w 2562218"/>
              <a:gd name="connsiteY30" fmla="*/ 2898648 h 2898648"/>
              <a:gd name="connsiteX31" fmla="*/ 702258 w 2562218"/>
              <a:gd name="connsiteY31" fmla="*/ 2898648 h 2898648"/>
              <a:gd name="connsiteX32" fmla="*/ 357304 w 2562218"/>
              <a:gd name="connsiteY32" fmla="*/ 2898648 h 2898648"/>
              <a:gd name="connsiteX33" fmla="*/ 199648 w 2562218"/>
              <a:gd name="connsiteY33" fmla="*/ 2898648 h 2898648"/>
              <a:gd name="connsiteX34" fmla="*/ 0 w 2562218"/>
              <a:gd name="connsiteY34" fmla="*/ 2699000 h 2898648"/>
              <a:gd name="connsiteX35" fmla="*/ 0 w 2562218"/>
              <a:gd name="connsiteY35" fmla="*/ 199648 h 2898648"/>
              <a:gd name="connsiteX36" fmla="*/ 199648 w 2562218"/>
              <a:gd name="connsiteY36" fmla="*/ 0 h 2898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562218" h="2898648">
                <a:moveTo>
                  <a:pt x="199648" y="0"/>
                </a:moveTo>
                <a:lnTo>
                  <a:pt x="357304" y="0"/>
                </a:lnTo>
                <a:lnTo>
                  <a:pt x="702258" y="0"/>
                </a:lnTo>
                <a:lnTo>
                  <a:pt x="859914" y="0"/>
                </a:lnTo>
                <a:lnTo>
                  <a:pt x="903736" y="0"/>
                </a:lnTo>
                <a:lnTo>
                  <a:pt x="998216" y="0"/>
                </a:lnTo>
                <a:lnTo>
                  <a:pt x="1061392" y="0"/>
                </a:lnTo>
                <a:lnTo>
                  <a:pt x="1155872" y="0"/>
                </a:lnTo>
                <a:lnTo>
                  <a:pt x="1406346" y="0"/>
                </a:lnTo>
                <a:lnTo>
                  <a:pt x="1500826" y="0"/>
                </a:lnTo>
                <a:lnTo>
                  <a:pt x="1564002" y="0"/>
                </a:lnTo>
                <a:lnTo>
                  <a:pt x="1658482" y="0"/>
                </a:lnTo>
                <a:lnTo>
                  <a:pt x="1702304" y="0"/>
                </a:lnTo>
                <a:lnTo>
                  <a:pt x="1859960" y="0"/>
                </a:lnTo>
                <a:lnTo>
                  <a:pt x="2204914" y="0"/>
                </a:lnTo>
                <a:lnTo>
                  <a:pt x="2362570" y="0"/>
                </a:lnTo>
                <a:cubicBezTo>
                  <a:pt x="2472833" y="0"/>
                  <a:pt x="2562218" y="89385"/>
                  <a:pt x="2562218" y="199648"/>
                </a:cubicBezTo>
                <a:lnTo>
                  <a:pt x="2562218" y="2699000"/>
                </a:lnTo>
                <a:cubicBezTo>
                  <a:pt x="2562218" y="2809263"/>
                  <a:pt x="2472833" y="2898648"/>
                  <a:pt x="2362570" y="2898648"/>
                </a:cubicBezTo>
                <a:lnTo>
                  <a:pt x="2204914" y="2898648"/>
                </a:lnTo>
                <a:lnTo>
                  <a:pt x="1859960" y="2898648"/>
                </a:lnTo>
                <a:lnTo>
                  <a:pt x="1702304" y="2898648"/>
                </a:lnTo>
                <a:lnTo>
                  <a:pt x="1658482" y="2898648"/>
                </a:lnTo>
                <a:lnTo>
                  <a:pt x="1564002" y="2898648"/>
                </a:lnTo>
                <a:lnTo>
                  <a:pt x="1500826" y="2898648"/>
                </a:lnTo>
                <a:lnTo>
                  <a:pt x="1406346" y="2898648"/>
                </a:lnTo>
                <a:lnTo>
                  <a:pt x="1155872" y="2898648"/>
                </a:lnTo>
                <a:lnTo>
                  <a:pt x="1061392" y="2898648"/>
                </a:lnTo>
                <a:lnTo>
                  <a:pt x="998216" y="2898648"/>
                </a:lnTo>
                <a:lnTo>
                  <a:pt x="903736" y="2898648"/>
                </a:lnTo>
                <a:lnTo>
                  <a:pt x="859914" y="2898648"/>
                </a:lnTo>
                <a:lnTo>
                  <a:pt x="702258" y="2898648"/>
                </a:lnTo>
                <a:lnTo>
                  <a:pt x="357304" y="2898648"/>
                </a:lnTo>
                <a:lnTo>
                  <a:pt x="199648" y="2898648"/>
                </a:lnTo>
                <a:cubicBezTo>
                  <a:pt x="89385" y="2898648"/>
                  <a:pt x="0" y="2809263"/>
                  <a:pt x="0" y="2699000"/>
                </a:cubicBezTo>
                <a:lnTo>
                  <a:pt x="0" y="199648"/>
                </a:lnTo>
                <a:cubicBezTo>
                  <a:pt x="0" y="89385"/>
                  <a:pt x="89385" y="0"/>
                  <a:pt x="199648" y="0"/>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7" name="Freeform 46">
            <a:extLst>
              <a:ext uri="{FF2B5EF4-FFF2-40B4-BE49-F238E27FC236}">
                <a16:creationId xmlns:a16="http://schemas.microsoft.com/office/drawing/2014/main" id="{40E39547-A58A-A326-86C9-E4ABBFC787B5}"/>
              </a:ext>
            </a:extLst>
          </p:cNvPr>
          <p:cNvSpPr/>
          <p:nvPr userDrawn="1"/>
        </p:nvSpPr>
        <p:spPr>
          <a:xfrm>
            <a:off x="528802" y="1666832"/>
            <a:ext cx="2562218" cy="2898648"/>
          </a:xfrm>
          <a:custGeom>
            <a:avLst/>
            <a:gdLst>
              <a:gd name="connsiteX0" fmla="*/ 199648 w 2562218"/>
              <a:gd name="connsiteY0" fmla="*/ 0 h 2898648"/>
              <a:gd name="connsiteX1" fmla="*/ 357304 w 2562218"/>
              <a:gd name="connsiteY1" fmla="*/ 0 h 2898648"/>
              <a:gd name="connsiteX2" fmla="*/ 702258 w 2562218"/>
              <a:gd name="connsiteY2" fmla="*/ 0 h 2898648"/>
              <a:gd name="connsiteX3" fmla="*/ 859914 w 2562218"/>
              <a:gd name="connsiteY3" fmla="*/ 0 h 2898648"/>
              <a:gd name="connsiteX4" fmla="*/ 903736 w 2562218"/>
              <a:gd name="connsiteY4" fmla="*/ 0 h 2898648"/>
              <a:gd name="connsiteX5" fmla="*/ 998216 w 2562218"/>
              <a:gd name="connsiteY5" fmla="*/ 0 h 2898648"/>
              <a:gd name="connsiteX6" fmla="*/ 1061392 w 2562218"/>
              <a:gd name="connsiteY6" fmla="*/ 0 h 2898648"/>
              <a:gd name="connsiteX7" fmla="*/ 1155872 w 2562218"/>
              <a:gd name="connsiteY7" fmla="*/ 0 h 2898648"/>
              <a:gd name="connsiteX8" fmla="*/ 1406346 w 2562218"/>
              <a:gd name="connsiteY8" fmla="*/ 0 h 2898648"/>
              <a:gd name="connsiteX9" fmla="*/ 1500826 w 2562218"/>
              <a:gd name="connsiteY9" fmla="*/ 0 h 2898648"/>
              <a:gd name="connsiteX10" fmla="*/ 1564002 w 2562218"/>
              <a:gd name="connsiteY10" fmla="*/ 0 h 2898648"/>
              <a:gd name="connsiteX11" fmla="*/ 1658482 w 2562218"/>
              <a:gd name="connsiteY11" fmla="*/ 0 h 2898648"/>
              <a:gd name="connsiteX12" fmla="*/ 1702304 w 2562218"/>
              <a:gd name="connsiteY12" fmla="*/ 0 h 2898648"/>
              <a:gd name="connsiteX13" fmla="*/ 1859960 w 2562218"/>
              <a:gd name="connsiteY13" fmla="*/ 0 h 2898648"/>
              <a:gd name="connsiteX14" fmla="*/ 2204914 w 2562218"/>
              <a:gd name="connsiteY14" fmla="*/ 0 h 2898648"/>
              <a:gd name="connsiteX15" fmla="*/ 2362570 w 2562218"/>
              <a:gd name="connsiteY15" fmla="*/ 0 h 2898648"/>
              <a:gd name="connsiteX16" fmla="*/ 2562218 w 2562218"/>
              <a:gd name="connsiteY16" fmla="*/ 199648 h 2898648"/>
              <a:gd name="connsiteX17" fmla="*/ 2562218 w 2562218"/>
              <a:gd name="connsiteY17" fmla="*/ 2699000 h 2898648"/>
              <a:gd name="connsiteX18" fmla="*/ 2362570 w 2562218"/>
              <a:gd name="connsiteY18" fmla="*/ 2898648 h 2898648"/>
              <a:gd name="connsiteX19" fmla="*/ 2204914 w 2562218"/>
              <a:gd name="connsiteY19" fmla="*/ 2898648 h 2898648"/>
              <a:gd name="connsiteX20" fmla="*/ 1859960 w 2562218"/>
              <a:gd name="connsiteY20" fmla="*/ 2898648 h 2898648"/>
              <a:gd name="connsiteX21" fmla="*/ 1702304 w 2562218"/>
              <a:gd name="connsiteY21" fmla="*/ 2898648 h 2898648"/>
              <a:gd name="connsiteX22" fmla="*/ 1658482 w 2562218"/>
              <a:gd name="connsiteY22" fmla="*/ 2898648 h 2898648"/>
              <a:gd name="connsiteX23" fmla="*/ 1564002 w 2562218"/>
              <a:gd name="connsiteY23" fmla="*/ 2898648 h 2898648"/>
              <a:gd name="connsiteX24" fmla="*/ 1500826 w 2562218"/>
              <a:gd name="connsiteY24" fmla="*/ 2898648 h 2898648"/>
              <a:gd name="connsiteX25" fmla="*/ 1406346 w 2562218"/>
              <a:gd name="connsiteY25" fmla="*/ 2898648 h 2898648"/>
              <a:gd name="connsiteX26" fmla="*/ 1155872 w 2562218"/>
              <a:gd name="connsiteY26" fmla="*/ 2898648 h 2898648"/>
              <a:gd name="connsiteX27" fmla="*/ 1061392 w 2562218"/>
              <a:gd name="connsiteY27" fmla="*/ 2898648 h 2898648"/>
              <a:gd name="connsiteX28" fmla="*/ 998216 w 2562218"/>
              <a:gd name="connsiteY28" fmla="*/ 2898648 h 2898648"/>
              <a:gd name="connsiteX29" fmla="*/ 903736 w 2562218"/>
              <a:gd name="connsiteY29" fmla="*/ 2898648 h 2898648"/>
              <a:gd name="connsiteX30" fmla="*/ 859914 w 2562218"/>
              <a:gd name="connsiteY30" fmla="*/ 2898648 h 2898648"/>
              <a:gd name="connsiteX31" fmla="*/ 702258 w 2562218"/>
              <a:gd name="connsiteY31" fmla="*/ 2898648 h 2898648"/>
              <a:gd name="connsiteX32" fmla="*/ 357304 w 2562218"/>
              <a:gd name="connsiteY32" fmla="*/ 2898648 h 2898648"/>
              <a:gd name="connsiteX33" fmla="*/ 199648 w 2562218"/>
              <a:gd name="connsiteY33" fmla="*/ 2898648 h 2898648"/>
              <a:gd name="connsiteX34" fmla="*/ 0 w 2562218"/>
              <a:gd name="connsiteY34" fmla="*/ 2699000 h 2898648"/>
              <a:gd name="connsiteX35" fmla="*/ 0 w 2562218"/>
              <a:gd name="connsiteY35" fmla="*/ 199648 h 2898648"/>
              <a:gd name="connsiteX36" fmla="*/ 199648 w 2562218"/>
              <a:gd name="connsiteY36" fmla="*/ 0 h 2898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562218" h="2898648">
                <a:moveTo>
                  <a:pt x="199648" y="0"/>
                </a:moveTo>
                <a:lnTo>
                  <a:pt x="357304" y="0"/>
                </a:lnTo>
                <a:lnTo>
                  <a:pt x="702258" y="0"/>
                </a:lnTo>
                <a:lnTo>
                  <a:pt x="859914" y="0"/>
                </a:lnTo>
                <a:lnTo>
                  <a:pt x="903736" y="0"/>
                </a:lnTo>
                <a:lnTo>
                  <a:pt x="998216" y="0"/>
                </a:lnTo>
                <a:lnTo>
                  <a:pt x="1061392" y="0"/>
                </a:lnTo>
                <a:lnTo>
                  <a:pt x="1155872" y="0"/>
                </a:lnTo>
                <a:lnTo>
                  <a:pt x="1406346" y="0"/>
                </a:lnTo>
                <a:lnTo>
                  <a:pt x="1500826" y="0"/>
                </a:lnTo>
                <a:lnTo>
                  <a:pt x="1564002" y="0"/>
                </a:lnTo>
                <a:lnTo>
                  <a:pt x="1658482" y="0"/>
                </a:lnTo>
                <a:lnTo>
                  <a:pt x="1702304" y="0"/>
                </a:lnTo>
                <a:lnTo>
                  <a:pt x="1859960" y="0"/>
                </a:lnTo>
                <a:lnTo>
                  <a:pt x="2204914" y="0"/>
                </a:lnTo>
                <a:lnTo>
                  <a:pt x="2362570" y="0"/>
                </a:lnTo>
                <a:cubicBezTo>
                  <a:pt x="2472833" y="0"/>
                  <a:pt x="2562218" y="89385"/>
                  <a:pt x="2562218" y="199648"/>
                </a:cubicBezTo>
                <a:lnTo>
                  <a:pt x="2562218" y="2699000"/>
                </a:lnTo>
                <a:cubicBezTo>
                  <a:pt x="2562218" y="2809263"/>
                  <a:pt x="2472833" y="2898648"/>
                  <a:pt x="2362570" y="2898648"/>
                </a:cubicBezTo>
                <a:lnTo>
                  <a:pt x="2204914" y="2898648"/>
                </a:lnTo>
                <a:lnTo>
                  <a:pt x="1859960" y="2898648"/>
                </a:lnTo>
                <a:lnTo>
                  <a:pt x="1702304" y="2898648"/>
                </a:lnTo>
                <a:lnTo>
                  <a:pt x="1658482" y="2898648"/>
                </a:lnTo>
                <a:lnTo>
                  <a:pt x="1564002" y="2898648"/>
                </a:lnTo>
                <a:lnTo>
                  <a:pt x="1500826" y="2898648"/>
                </a:lnTo>
                <a:lnTo>
                  <a:pt x="1406346" y="2898648"/>
                </a:lnTo>
                <a:lnTo>
                  <a:pt x="1155872" y="2898648"/>
                </a:lnTo>
                <a:lnTo>
                  <a:pt x="1061392" y="2898648"/>
                </a:lnTo>
                <a:lnTo>
                  <a:pt x="998216" y="2898648"/>
                </a:lnTo>
                <a:lnTo>
                  <a:pt x="903736" y="2898648"/>
                </a:lnTo>
                <a:lnTo>
                  <a:pt x="859914" y="2898648"/>
                </a:lnTo>
                <a:lnTo>
                  <a:pt x="702258" y="2898648"/>
                </a:lnTo>
                <a:lnTo>
                  <a:pt x="357304" y="2898648"/>
                </a:lnTo>
                <a:lnTo>
                  <a:pt x="199648" y="2898648"/>
                </a:lnTo>
                <a:cubicBezTo>
                  <a:pt x="89385" y="2898648"/>
                  <a:pt x="0" y="2809263"/>
                  <a:pt x="0" y="2699000"/>
                </a:cubicBezTo>
                <a:lnTo>
                  <a:pt x="0" y="199648"/>
                </a:lnTo>
                <a:cubicBezTo>
                  <a:pt x="0" y="89385"/>
                  <a:pt x="89385" y="0"/>
                  <a:pt x="199648" y="0"/>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Google Shape;240;p41">
            <a:extLst>
              <a:ext uri="{FF2B5EF4-FFF2-40B4-BE49-F238E27FC236}">
                <a16:creationId xmlns:a16="http://schemas.microsoft.com/office/drawing/2014/main" id="{F58CD2E4-94AD-4CBB-0233-45736A38CDDD}"/>
              </a:ext>
            </a:extLst>
          </p:cNvPr>
          <p:cNvSpPr txBox="1">
            <a:spLocks noGrp="1"/>
          </p:cNvSpPr>
          <p:nvPr>
            <p:ph type="body" idx="12"/>
          </p:nvPr>
        </p:nvSpPr>
        <p:spPr>
          <a:xfrm>
            <a:off x="653994" y="2015774"/>
            <a:ext cx="2311834" cy="376470"/>
          </a:xfrm>
          <a:prstGeom prst="rect">
            <a:avLst/>
          </a:prstGeom>
          <a:noFill/>
          <a:ln>
            <a:noFill/>
          </a:ln>
        </p:spPr>
        <p:txBody>
          <a:bodyPr spcFirstLastPara="1" wrap="square" lIns="91425" tIns="91425" rIns="91425" bIns="91425" anchor="ctr" anchorCtr="0">
            <a:normAutofit/>
          </a:bodyPr>
          <a:lstStyle>
            <a:lvl1pPr marL="0" lvl="0" indent="-228600" algn="ctr">
              <a:lnSpc>
                <a:spcPct val="115000"/>
              </a:lnSpc>
              <a:spcBef>
                <a:spcPts val="0"/>
              </a:spcBef>
              <a:spcAft>
                <a:spcPts val="0"/>
              </a:spcAft>
              <a:buSzPts val="1400"/>
              <a:buFont typeface="Arial"/>
              <a:buNone/>
              <a:defRPr b="1" i="0">
                <a:solidFill>
                  <a:srgbClr val="022838"/>
                </a:solidFill>
              </a:defRPr>
            </a:lvl1pPr>
            <a:lvl2pPr marL="914400" lvl="1" indent="-304800" algn="l">
              <a:lnSpc>
                <a:spcPct val="115000"/>
              </a:lnSpc>
              <a:spcBef>
                <a:spcPts val="0"/>
              </a:spcBef>
              <a:spcAft>
                <a:spcPts val="0"/>
              </a:spcAft>
              <a:buSzPts val="1200"/>
              <a:buChar char="●"/>
              <a:defRPr/>
            </a:lvl2pPr>
            <a:lvl3pPr marL="1371600" lvl="2" indent="-304800" algn="l">
              <a:lnSpc>
                <a:spcPct val="115000"/>
              </a:lnSpc>
              <a:spcBef>
                <a:spcPts val="0"/>
              </a:spcBef>
              <a:spcAft>
                <a:spcPts val="0"/>
              </a:spcAft>
              <a:buSzPts val="1200"/>
              <a:buChar char="○"/>
              <a:defRPr/>
            </a:lvl3pPr>
            <a:lvl4pPr marL="1828800" lvl="3" indent="-304800" algn="l">
              <a:lnSpc>
                <a:spcPct val="115000"/>
              </a:lnSpc>
              <a:spcBef>
                <a:spcPts val="0"/>
              </a:spcBef>
              <a:spcAft>
                <a:spcPts val="0"/>
              </a:spcAft>
              <a:buSzPts val="1200"/>
              <a:buChar char="○"/>
              <a:defRPr/>
            </a:lvl4pPr>
            <a:lvl5pPr marL="2286000" lvl="4" indent="-304800" algn="l">
              <a:lnSpc>
                <a:spcPct val="115000"/>
              </a:lnSpc>
              <a:spcBef>
                <a:spcPts val="0"/>
              </a:spcBef>
              <a:spcAft>
                <a:spcPts val="0"/>
              </a:spcAft>
              <a:buSzPts val="1200"/>
              <a:buChar char="○"/>
              <a:defRPr/>
            </a:lvl5pPr>
            <a:lvl6pPr marL="2743200" lvl="5" indent="-304800" algn="l">
              <a:lnSpc>
                <a:spcPct val="115000"/>
              </a:lnSpc>
              <a:spcBef>
                <a:spcPts val="0"/>
              </a:spcBef>
              <a:spcAft>
                <a:spcPts val="0"/>
              </a:spcAft>
              <a:buSzPts val="1200"/>
              <a:buChar char="○"/>
              <a:defRPr/>
            </a:lvl6pPr>
            <a:lvl7pPr marL="3200400" lvl="6" indent="-304800" algn="l">
              <a:lnSpc>
                <a:spcPct val="115000"/>
              </a:lnSpc>
              <a:spcBef>
                <a:spcPts val="0"/>
              </a:spcBef>
              <a:spcAft>
                <a:spcPts val="0"/>
              </a:spcAft>
              <a:buSzPts val="1200"/>
              <a:buChar char="○"/>
              <a:defRPr/>
            </a:lvl7pPr>
            <a:lvl8pPr marL="3657600" lvl="7" indent="-304800" algn="l">
              <a:lnSpc>
                <a:spcPct val="115000"/>
              </a:lnSpc>
              <a:spcBef>
                <a:spcPts val="0"/>
              </a:spcBef>
              <a:spcAft>
                <a:spcPts val="0"/>
              </a:spcAft>
              <a:buSzPts val="1200"/>
              <a:buChar char="○"/>
              <a:defRPr/>
            </a:lvl8pPr>
            <a:lvl9pPr marL="4114800" lvl="8" indent="-304800" algn="l">
              <a:lnSpc>
                <a:spcPct val="115000"/>
              </a:lnSpc>
              <a:spcBef>
                <a:spcPts val="0"/>
              </a:spcBef>
              <a:spcAft>
                <a:spcPts val="0"/>
              </a:spcAft>
              <a:buSzPts val="1200"/>
              <a:buChar char="○"/>
              <a:defRPr/>
            </a:lvl9pPr>
          </a:lstStyle>
          <a:p>
            <a:endParaRPr dirty="0"/>
          </a:p>
        </p:txBody>
      </p:sp>
      <p:sp>
        <p:nvSpPr>
          <p:cNvPr id="31" name="Google Shape;237;p41">
            <a:extLst>
              <a:ext uri="{FF2B5EF4-FFF2-40B4-BE49-F238E27FC236}">
                <a16:creationId xmlns:a16="http://schemas.microsoft.com/office/drawing/2014/main" id="{2B18CB5C-0536-3AAA-5163-DDAAA06739B8}"/>
              </a:ext>
            </a:extLst>
          </p:cNvPr>
          <p:cNvSpPr txBox="1">
            <a:spLocks noGrp="1"/>
          </p:cNvSpPr>
          <p:nvPr>
            <p:ph type="body" idx="13"/>
          </p:nvPr>
        </p:nvSpPr>
        <p:spPr>
          <a:xfrm>
            <a:off x="653994" y="2410364"/>
            <a:ext cx="2311834" cy="2103078"/>
          </a:xfrm>
          <a:prstGeom prst="rect">
            <a:avLst/>
          </a:prstGeom>
          <a:noFill/>
          <a:ln>
            <a:noFill/>
          </a:ln>
        </p:spPr>
        <p:txBody>
          <a:bodyPr spcFirstLastPara="1" wrap="square" lIns="91425" tIns="91425" rIns="91425" bIns="91425" anchor="t" anchorCtr="0">
            <a:noAutofit/>
          </a:bodyPr>
          <a:lstStyle>
            <a:lvl1pPr marL="0" lvl="0" indent="-228600" algn="l">
              <a:lnSpc>
                <a:spcPct val="125000"/>
              </a:lnSpc>
              <a:spcBef>
                <a:spcPts val="0"/>
              </a:spcBef>
              <a:spcAft>
                <a:spcPts val="0"/>
              </a:spcAft>
              <a:buClr>
                <a:schemeClr val="accent2"/>
              </a:buClr>
              <a:buSzPts val="1200"/>
              <a:buFont typeface="Arial"/>
              <a:buNone/>
              <a:defRPr sz="1000">
                <a:solidFill>
                  <a:schemeClr val="dk2"/>
                </a:solidFill>
                <a:latin typeface="Arial"/>
                <a:ea typeface="Arial"/>
                <a:cs typeface="Arial"/>
                <a:sym typeface="Arial"/>
              </a:defRPr>
            </a:lvl1pPr>
            <a:lvl2pPr marL="914400" lvl="1" indent="-304800" algn="l">
              <a:lnSpc>
                <a:spcPct val="115000"/>
              </a:lnSpc>
              <a:spcBef>
                <a:spcPts val="0"/>
              </a:spcBef>
              <a:spcAft>
                <a:spcPts val="0"/>
              </a:spcAft>
              <a:buClr>
                <a:schemeClr val="accent2"/>
              </a:buClr>
              <a:buSzPts val="1200"/>
              <a:buChar char="●"/>
              <a:defRPr/>
            </a:lvl2pPr>
            <a:lvl3pPr marL="1371600" lvl="2" indent="-304800" algn="l">
              <a:lnSpc>
                <a:spcPct val="115000"/>
              </a:lnSpc>
              <a:spcBef>
                <a:spcPts val="0"/>
              </a:spcBef>
              <a:spcAft>
                <a:spcPts val="0"/>
              </a:spcAft>
              <a:buClr>
                <a:schemeClr val="accent2"/>
              </a:buClr>
              <a:buSzPts val="1200"/>
              <a:buChar char="○"/>
              <a:defRPr/>
            </a:lvl3pPr>
            <a:lvl4pPr marL="1828800" lvl="3" indent="-304800" algn="l">
              <a:lnSpc>
                <a:spcPct val="115000"/>
              </a:lnSpc>
              <a:spcBef>
                <a:spcPts val="0"/>
              </a:spcBef>
              <a:spcAft>
                <a:spcPts val="0"/>
              </a:spcAft>
              <a:buClr>
                <a:schemeClr val="accent2"/>
              </a:buClr>
              <a:buSzPts val="1200"/>
              <a:buChar char="○"/>
              <a:defRPr/>
            </a:lvl4pPr>
            <a:lvl5pPr marL="2286000" lvl="4" indent="-304800" algn="l">
              <a:lnSpc>
                <a:spcPct val="115000"/>
              </a:lnSpc>
              <a:spcBef>
                <a:spcPts val="0"/>
              </a:spcBef>
              <a:spcAft>
                <a:spcPts val="0"/>
              </a:spcAft>
              <a:buClr>
                <a:schemeClr val="accent2"/>
              </a:buClr>
              <a:buSzPts val="1200"/>
              <a:buChar char="○"/>
              <a:defRPr/>
            </a:lvl5pPr>
            <a:lvl6pPr marL="2743200" lvl="5" indent="-304800" algn="l">
              <a:lnSpc>
                <a:spcPct val="115000"/>
              </a:lnSpc>
              <a:spcBef>
                <a:spcPts val="0"/>
              </a:spcBef>
              <a:spcAft>
                <a:spcPts val="0"/>
              </a:spcAft>
              <a:buClr>
                <a:schemeClr val="accent2"/>
              </a:buClr>
              <a:buSzPts val="1200"/>
              <a:buChar char="○"/>
              <a:defRPr/>
            </a:lvl6pPr>
            <a:lvl7pPr marL="3200400" lvl="6" indent="-304800" algn="l">
              <a:lnSpc>
                <a:spcPct val="115000"/>
              </a:lnSpc>
              <a:spcBef>
                <a:spcPts val="0"/>
              </a:spcBef>
              <a:spcAft>
                <a:spcPts val="0"/>
              </a:spcAft>
              <a:buClr>
                <a:schemeClr val="accent2"/>
              </a:buClr>
              <a:buSzPts val="1200"/>
              <a:buChar char="○"/>
              <a:defRPr/>
            </a:lvl7pPr>
            <a:lvl8pPr marL="3657600" lvl="7" indent="-304800" algn="l">
              <a:lnSpc>
                <a:spcPct val="115000"/>
              </a:lnSpc>
              <a:spcBef>
                <a:spcPts val="0"/>
              </a:spcBef>
              <a:spcAft>
                <a:spcPts val="0"/>
              </a:spcAft>
              <a:buClr>
                <a:schemeClr val="accent2"/>
              </a:buClr>
              <a:buSzPts val="1200"/>
              <a:buChar char="○"/>
              <a:defRPr/>
            </a:lvl8pPr>
            <a:lvl9pPr marL="4114800" lvl="8" indent="-304800" algn="l">
              <a:lnSpc>
                <a:spcPct val="115000"/>
              </a:lnSpc>
              <a:spcBef>
                <a:spcPts val="0"/>
              </a:spcBef>
              <a:spcAft>
                <a:spcPts val="0"/>
              </a:spcAft>
              <a:buClr>
                <a:schemeClr val="accent2"/>
              </a:buClr>
              <a:buSzPts val="1200"/>
              <a:buChar char="○"/>
              <a:defRPr/>
            </a:lvl9pPr>
          </a:lstStyle>
          <a:p>
            <a:endParaRPr dirty="0"/>
          </a:p>
        </p:txBody>
      </p:sp>
      <p:grpSp>
        <p:nvGrpSpPr>
          <p:cNvPr id="32" name="Group 31">
            <a:extLst>
              <a:ext uri="{FF2B5EF4-FFF2-40B4-BE49-F238E27FC236}">
                <a16:creationId xmlns:a16="http://schemas.microsoft.com/office/drawing/2014/main" id="{E90D1A99-5CAE-0A67-E07E-3F2B061EB6ED}"/>
              </a:ext>
            </a:extLst>
          </p:cNvPr>
          <p:cNvGrpSpPr/>
          <p:nvPr userDrawn="1"/>
        </p:nvGrpSpPr>
        <p:grpSpPr>
          <a:xfrm>
            <a:off x="1557044" y="1322541"/>
            <a:ext cx="505734" cy="502920"/>
            <a:chOff x="4732266" y="2621327"/>
            <a:chExt cx="505734" cy="502920"/>
          </a:xfrm>
        </p:grpSpPr>
        <p:sp>
          <p:nvSpPr>
            <p:cNvPr id="33" name="Oval 32">
              <a:extLst>
                <a:ext uri="{FF2B5EF4-FFF2-40B4-BE49-F238E27FC236}">
                  <a16:creationId xmlns:a16="http://schemas.microsoft.com/office/drawing/2014/main" id="{82C12157-35ED-E7C6-6BB8-C69F60582A73}"/>
                </a:ext>
              </a:extLst>
            </p:cNvPr>
            <p:cNvSpPr/>
            <p:nvPr userDrawn="1"/>
          </p:nvSpPr>
          <p:spPr>
            <a:xfrm>
              <a:off x="4732266" y="2621327"/>
              <a:ext cx="502920" cy="502920"/>
            </a:xfrm>
            <a:prstGeom prst="ellipse">
              <a:avLst/>
            </a:prstGeom>
            <a:solidFill>
              <a:srgbClr val="004D6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Google Shape;236;p41">
              <a:extLst>
                <a:ext uri="{FF2B5EF4-FFF2-40B4-BE49-F238E27FC236}">
                  <a16:creationId xmlns:a16="http://schemas.microsoft.com/office/drawing/2014/main" id="{B5E45D24-BC58-C5BF-95CB-9287BEC33927}"/>
                </a:ext>
              </a:extLst>
            </p:cNvPr>
            <p:cNvSpPr txBox="1"/>
            <p:nvPr/>
          </p:nvSpPr>
          <p:spPr>
            <a:xfrm>
              <a:off x="4732266" y="2657358"/>
              <a:ext cx="505734" cy="430857"/>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1600" b="1" i="0" u="none" strike="noStrike" cap="none" spc="0" dirty="0">
                  <a:solidFill>
                    <a:schemeClr val="lt1"/>
                  </a:solidFill>
                  <a:latin typeface="Arial"/>
                  <a:ea typeface="Arial"/>
                  <a:cs typeface="Arial"/>
                  <a:sym typeface="Arial"/>
                </a:rPr>
                <a:t>01</a:t>
              </a:r>
              <a:endParaRPr sz="1600" b="1" i="0" u="none" strike="noStrike" cap="none" spc="0" dirty="0">
                <a:solidFill>
                  <a:schemeClr val="lt1"/>
                </a:solidFill>
                <a:latin typeface="Arial"/>
                <a:ea typeface="Arial"/>
                <a:cs typeface="Arial"/>
                <a:sym typeface="Arial"/>
              </a:endParaRPr>
            </a:p>
          </p:txBody>
        </p:sp>
      </p:grpSp>
      <p:sp>
        <p:nvSpPr>
          <p:cNvPr id="55" name="Google Shape;240;p41">
            <a:extLst>
              <a:ext uri="{FF2B5EF4-FFF2-40B4-BE49-F238E27FC236}">
                <a16:creationId xmlns:a16="http://schemas.microsoft.com/office/drawing/2014/main" id="{E82EC112-3BF0-EE9E-C6B3-67971D99A50A}"/>
              </a:ext>
            </a:extLst>
          </p:cNvPr>
          <p:cNvSpPr txBox="1">
            <a:spLocks noGrp="1"/>
          </p:cNvSpPr>
          <p:nvPr>
            <p:ph type="body" idx="14"/>
          </p:nvPr>
        </p:nvSpPr>
        <p:spPr>
          <a:xfrm>
            <a:off x="3420842" y="2015774"/>
            <a:ext cx="2311834" cy="376470"/>
          </a:xfrm>
          <a:prstGeom prst="rect">
            <a:avLst/>
          </a:prstGeom>
          <a:noFill/>
          <a:ln>
            <a:noFill/>
          </a:ln>
        </p:spPr>
        <p:txBody>
          <a:bodyPr spcFirstLastPara="1" wrap="square" lIns="91425" tIns="91425" rIns="91425" bIns="91425" anchor="ctr" anchorCtr="0">
            <a:normAutofit/>
          </a:bodyPr>
          <a:lstStyle>
            <a:lvl1pPr marL="0" lvl="0" indent="-228600" algn="ctr">
              <a:lnSpc>
                <a:spcPct val="115000"/>
              </a:lnSpc>
              <a:spcBef>
                <a:spcPts val="0"/>
              </a:spcBef>
              <a:spcAft>
                <a:spcPts val="0"/>
              </a:spcAft>
              <a:buSzPts val="1400"/>
              <a:buFont typeface="Arial"/>
              <a:buNone/>
              <a:defRPr b="1" i="0">
                <a:solidFill>
                  <a:srgbClr val="022838"/>
                </a:solidFill>
              </a:defRPr>
            </a:lvl1pPr>
            <a:lvl2pPr marL="914400" lvl="1" indent="-304800" algn="l">
              <a:lnSpc>
                <a:spcPct val="115000"/>
              </a:lnSpc>
              <a:spcBef>
                <a:spcPts val="0"/>
              </a:spcBef>
              <a:spcAft>
                <a:spcPts val="0"/>
              </a:spcAft>
              <a:buSzPts val="1200"/>
              <a:buChar char="●"/>
              <a:defRPr/>
            </a:lvl2pPr>
            <a:lvl3pPr marL="1371600" lvl="2" indent="-304800" algn="l">
              <a:lnSpc>
                <a:spcPct val="115000"/>
              </a:lnSpc>
              <a:spcBef>
                <a:spcPts val="0"/>
              </a:spcBef>
              <a:spcAft>
                <a:spcPts val="0"/>
              </a:spcAft>
              <a:buSzPts val="1200"/>
              <a:buChar char="○"/>
              <a:defRPr/>
            </a:lvl3pPr>
            <a:lvl4pPr marL="1828800" lvl="3" indent="-304800" algn="l">
              <a:lnSpc>
                <a:spcPct val="115000"/>
              </a:lnSpc>
              <a:spcBef>
                <a:spcPts val="0"/>
              </a:spcBef>
              <a:spcAft>
                <a:spcPts val="0"/>
              </a:spcAft>
              <a:buSzPts val="1200"/>
              <a:buChar char="○"/>
              <a:defRPr/>
            </a:lvl4pPr>
            <a:lvl5pPr marL="2286000" lvl="4" indent="-304800" algn="l">
              <a:lnSpc>
                <a:spcPct val="115000"/>
              </a:lnSpc>
              <a:spcBef>
                <a:spcPts val="0"/>
              </a:spcBef>
              <a:spcAft>
                <a:spcPts val="0"/>
              </a:spcAft>
              <a:buSzPts val="1200"/>
              <a:buChar char="○"/>
              <a:defRPr/>
            </a:lvl5pPr>
            <a:lvl6pPr marL="2743200" lvl="5" indent="-304800" algn="l">
              <a:lnSpc>
                <a:spcPct val="115000"/>
              </a:lnSpc>
              <a:spcBef>
                <a:spcPts val="0"/>
              </a:spcBef>
              <a:spcAft>
                <a:spcPts val="0"/>
              </a:spcAft>
              <a:buSzPts val="1200"/>
              <a:buChar char="○"/>
              <a:defRPr/>
            </a:lvl6pPr>
            <a:lvl7pPr marL="3200400" lvl="6" indent="-304800" algn="l">
              <a:lnSpc>
                <a:spcPct val="115000"/>
              </a:lnSpc>
              <a:spcBef>
                <a:spcPts val="0"/>
              </a:spcBef>
              <a:spcAft>
                <a:spcPts val="0"/>
              </a:spcAft>
              <a:buSzPts val="1200"/>
              <a:buChar char="○"/>
              <a:defRPr/>
            </a:lvl7pPr>
            <a:lvl8pPr marL="3657600" lvl="7" indent="-304800" algn="l">
              <a:lnSpc>
                <a:spcPct val="115000"/>
              </a:lnSpc>
              <a:spcBef>
                <a:spcPts val="0"/>
              </a:spcBef>
              <a:spcAft>
                <a:spcPts val="0"/>
              </a:spcAft>
              <a:buSzPts val="1200"/>
              <a:buChar char="○"/>
              <a:defRPr/>
            </a:lvl8pPr>
            <a:lvl9pPr marL="4114800" lvl="8" indent="-304800" algn="l">
              <a:lnSpc>
                <a:spcPct val="115000"/>
              </a:lnSpc>
              <a:spcBef>
                <a:spcPts val="0"/>
              </a:spcBef>
              <a:spcAft>
                <a:spcPts val="0"/>
              </a:spcAft>
              <a:buSzPts val="1200"/>
              <a:buChar char="○"/>
              <a:defRPr/>
            </a:lvl9pPr>
          </a:lstStyle>
          <a:p>
            <a:endParaRPr dirty="0"/>
          </a:p>
        </p:txBody>
      </p:sp>
      <p:sp>
        <p:nvSpPr>
          <p:cNvPr id="56" name="Google Shape;237;p41">
            <a:extLst>
              <a:ext uri="{FF2B5EF4-FFF2-40B4-BE49-F238E27FC236}">
                <a16:creationId xmlns:a16="http://schemas.microsoft.com/office/drawing/2014/main" id="{0070C881-51D3-E483-C0D9-68DD3B9F8343}"/>
              </a:ext>
            </a:extLst>
          </p:cNvPr>
          <p:cNvSpPr txBox="1">
            <a:spLocks noGrp="1"/>
          </p:cNvSpPr>
          <p:nvPr>
            <p:ph type="body" idx="15"/>
          </p:nvPr>
        </p:nvSpPr>
        <p:spPr>
          <a:xfrm>
            <a:off x="3420842" y="2410364"/>
            <a:ext cx="2311834" cy="2103078"/>
          </a:xfrm>
          <a:prstGeom prst="rect">
            <a:avLst/>
          </a:prstGeom>
          <a:noFill/>
          <a:ln>
            <a:noFill/>
          </a:ln>
        </p:spPr>
        <p:txBody>
          <a:bodyPr spcFirstLastPara="1" wrap="square" lIns="91425" tIns="91425" rIns="91425" bIns="91425" anchor="t" anchorCtr="0">
            <a:noAutofit/>
          </a:bodyPr>
          <a:lstStyle>
            <a:lvl1pPr marL="0" lvl="0" indent="-228600" algn="l">
              <a:lnSpc>
                <a:spcPct val="125000"/>
              </a:lnSpc>
              <a:spcBef>
                <a:spcPts val="0"/>
              </a:spcBef>
              <a:spcAft>
                <a:spcPts val="0"/>
              </a:spcAft>
              <a:buClr>
                <a:schemeClr val="accent2"/>
              </a:buClr>
              <a:buSzPts val="1200"/>
              <a:buFont typeface="Arial"/>
              <a:buNone/>
              <a:defRPr sz="1000">
                <a:solidFill>
                  <a:schemeClr val="dk2"/>
                </a:solidFill>
                <a:latin typeface="Arial"/>
                <a:ea typeface="Arial"/>
                <a:cs typeface="Arial"/>
                <a:sym typeface="Arial"/>
              </a:defRPr>
            </a:lvl1pPr>
            <a:lvl2pPr marL="914400" lvl="1" indent="-304800" algn="l">
              <a:lnSpc>
                <a:spcPct val="115000"/>
              </a:lnSpc>
              <a:spcBef>
                <a:spcPts val="0"/>
              </a:spcBef>
              <a:spcAft>
                <a:spcPts val="0"/>
              </a:spcAft>
              <a:buClr>
                <a:schemeClr val="accent2"/>
              </a:buClr>
              <a:buSzPts val="1200"/>
              <a:buChar char="●"/>
              <a:defRPr/>
            </a:lvl2pPr>
            <a:lvl3pPr marL="1371600" lvl="2" indent="-304800" algn="l">
              <a:lnSpc>
                <a:spcPct val="115000"/>
              </a:lnSpc>
              <a:spcBef>
                <a:spcPts val="0"/>
              </a:spcBef>
              <a:spcAft>
                <a:spcPts val="0"/>
              </a:spcAft>
              <a:buClr>
                <a:schemeClr val="accent2"/>
              </a:buClr>
              <a:buSzPts val="1200"/>
              <a:buChar char="○"/>
              <a:defRPr/>
            </a:lvl3pPr>
            <a:lvl4pPr marL="1828800" lvl="3" indent="-304800" algn="l">
              <a:lnSpc>
                <a:spcPct val="115000"/>
              </a:lnSpc>
              <a:spcBef>
                <a:spcPts val="0"/>
              </a:spcBef>
              <a:spcAft>
                <a:spcPts val="0"/>
              </a:spcAft>
              <a:buClr>
                <a:schemeClr val="accent2"/>
              </a:buClr>
              <a:buSzPts val="1200"/>
              <a:buChar char="○"/>
              <a:defRPr/>
            </a:lvl4pPr>
            <a:lvl5pPr marL="2286000" lvl="4" indent="-304800" algn="l">
              <a:lnSpc>
                <a:spcPct val="115000"/>
              </a:lnSpc>
              <a:spcBef>
                <a:spcPts val="0"/>
              </a:spcBef>
              <a:spcAft>
                <a:spcPts val="0"/>
              </a:spcAft>
              <a:buClr>
                <a:schemeClr val="accent2"/>
              </a:buClr>
              <a:buSzPts val="1200"/>
              <a:buChar char="○"/>
              <a:defRPr/>
            </a:lvl5pPr>
            <a:lvl6pPr marL="2743200" lvl="5" indent="-304800" algn="l">
              <a:lnSpc>
                <a:spcPct val="115000"/>
              </a:lnSpc>
              <a:spcBef>
                <a:spcPts val="0"/>
              </a:spcBef>
              <a:spcAft>
                <a:spcPts val="0"/>
              </a:spcAft>
              <a:buClr>
                <a:schemeClr val="accent2"/>
              </a:buClr>
              <a:buSzPts val="1200"/>
              <a:buChar char="○"/>
              <a:defRPr/>
            </a:lvl6pPr>
            <a:lvl7pPr marL="3200400" lvl="6" indent="-304800" algn="l">
              <a:lnSpc>
                <a:spcPct val="115000"/>
              </a:lnSpc>
              <a:spcBef>
                <a:spcPts val="0"/>
              </a:spcBef>
              <a:spcAft>
                <a:spcPts val="0"/>
              </a:spcAft>
              <a:buClr>
                <a:schemeClr val="accent2"/>
              </a:buClr>
              <a:buSzPts val="1200"/>
              <a:buChar char="○"/>
              <a:defRPr/>
            </a:lvl7pPr>
            <a:lvl8pPr marL="3657600" lvl="7" indent="-304800" algn="l">
              <a:lnSpc>
                <a:spcPct val="115000"/>
              </a:lnSpc>
              <a:spcBef>
                <a:spcPts val="0"/>
              </a:spcBef>
              <a:spcAft>
                <a:spcPts val="0"/>
              </a:spcAft>
              <a:buClr>
                <a:schemeClr val="accent2"/>
              </a:buClr>
              <a:buSzPts val="1200"/>
              <a:buChar char="○"/>
              <a:defRPr/>
            </a:lvl8pPr>
            <a:lvl9pPr marL="4114800" lvl="8" indent="-304800" algn="l">
              <a:lnSpc>
                <a:spcPct val="115000"/>
              </a:lnSpc>
              <a:spcBef>
                <a:spcPts val="0"/>
              </a:spcBef>
              <a:spcAft>
                <a:spcPts val="0"/>
              </a:spcAft>
              <a:buClr>
                <a:schemeClr val="accent2"/>
              </a:buClr>
              <a:buSzPts val="1200"/>
              <a:buChar char="○"/>
              <a:defRPr/>
            </a:lvl9pPr>
          </a:lstStyle>
          <a:p>
            <a:endParaRPr dirty="0"/>
          </a:p>
        </p:txBody>
      </p:sp>
      <p:grpSp>
        <p:nvGrpSpPr>
          <p:cNvPr id="57" name="Group 56">
            <a:extLst>
              <a:ext uri="{FF2B5EF4-FFF2-40B4-BE49-F238E27FC236}">
                <a16:creationId xmlns:a16="http://schemas.microsoft.com/office/drawing/2014/main" id="{E66C5171-B518-98B3-2FC0-C2E3B495BB35}"/>
              </a:ext>
            </a:extLst>
          </p:cNvPr>
          <p:cNvGrpSpPr/>
          <p:nvPr userDrawn="1"/>
        </p:nvGrpSpPr>
        <p:grpSpPr>
          <a:xfrm>
            <a:off x="4323892" y="1322541"/>
            <a:ext cx="505734" cy="502920"/>
            <a:chOff x="4732266" y="2621327"/>
            <a:chExt cx="505734" cy="502920"/>
          </a:xfrm>
        </p:grpSpPr>
        <p:sp>
          <p:nvSpPr>
            <p:cNvPr id="58" name="Oval 57">
              <a:extLst>
                <a:ext uri="{FF2B5EF4-FFF2-40B4-BE49-F238E27FC236}">
                  <a16:creationId xmlns:a16="http://schemas.microsoft.com/office/drawing/2014/main" id="{DD85F4BD-646C-8BF4-75B2-0A6E129E66A8}"/>
                </a:ext>
              </a:extLst>
            </p:cNvPr>
            <p:cNvSpPr/>
            <p:nvPr userDrawn="1"/>
          </p:nvSpPr>
          <p:spPr>
            <a:xfrm>
              <a:off x="4732266" y="2621327"/>
              <a:ext cx="502920" cy="502920"/>
            </a:xfrm>
            <a:prstGeom prst="ellipse">
              <a:avLst/>
            </a:prstGeom>
            <a:solidFill>
              <a:srgbClr val="004D6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Google Shape;236;p41">
              <a:extLst>
                <a:ext uri="{FF2B5EF4-FFF2-40B4-BE49-F238E27FC236}">
                  <a16:creationId xmlns:a16="http://schemas.microsoft.com/office/drawing/2014/main" id="{64253785-8006-252C-369F-B1404B04707D}"/>
                </a:ext>
              </a:extLst>
            </p:cNvPr>
            <p:cNvSpPr txBox="1"/>
            <p:nvPr/>
          </p:nvSpPr>
          <p:spPr>
            <a:xfrm>
              <a:off x="4732266" y="2657358"/>
              <a:ext cx="505734" cy="430857"/>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1600" b="1" i="0" u="none" strike="noStrike" cap="none" spc="0" dirty="0">
                  <a:solidFill>
                    <a:schemeClr val="lt1"/>
                  </a:solidFill>
                  <a:latin typeface="Arial"/>
                  <a:ea typeface="Arial"/>
                  <a:cs typeface="Arial"/>
                  <a:sym typeface="Arial"/>
                </a:rPr>
                <a:t>02</a:t>
              </a:r>
              <a:endParaRPr sz="1600" b="1" i="0" u="none" strike="noStrike" cap="none" spc="0" dirty="0">
                <a:solidFill>
                  <a:schemeClr val="lt1"/>
                </a:solidFill>
                <a:latin typeface="Arial"/>
                <a:ea typeface="Arial"/>
                <a:cs typeface="Arial"/>
                <a:sym typeface="Arial"/>
              </a:endParaRPr>
            </a:p>
          </p:txBody>
        </p:sp>
      </p:grpSp>
      <p:sp>
        <p:nvSpPr>
          <p:cNvPr id="60" name="Google Shape;240;p41">
            <a:extLst>
              <a:ext uri="{FF2B5EF4-FFF2-40B4-BE49-F238E27FC236}">
                <a16:creationId xmlns:a16="http://schemas.microsoft.com/office/drawing/2014/main" id="{BF54E600-E315-CB99-0C3F-01169518FC37}"/>
              </a:ext>
            </a:extLst>
          </p:cNvPr>
          <p:cNvSpPr txBox="1">
            <a:spLocks noGrp="1"/>
          </p:cNvSpPr>
          <p:nvPr>
            <p:ph type="body" idx="16"/>
          </p:nvPr>
        </p:nvSpPr>
        <p:spPr>
          <a:xfrm>
            <a:off x="6171925" y="2015774"/>
            <a:ext cx="2311834" cy="376470"/>
          </a:xfrm>
          <a:prstGeom prst="rect">
            <a:avLst/>
          </a:prstGeom>
          <a:noFill/>
          <a:ln>
            <a:noFill/>
          </a:ln>
        </p:spPr>
        <p:txBody>
          <a:bodyPr spcFirstLastPara="1" wrap="square" lIns="91425" tIns="91425" rIns="91425" bIns="91425" anchor="ctr" anchorCtr="0">
            <a:normAutofit/>
          </a:bodyPr>
          <a:lstStyle>
            <a:lvl1pPr marL="0" lvl="0" indent="-228600" algn="ctr">
              <a:lnSpc>
                <a:spcPct val="115000"/>
              </a:lnSpc>
              <a:spcBef>
                <a:spcPts val="0"/>
              </a:spcBef>
              <a:spcAft>
                <a:spcPts val="0"/>
              </a:spcAft>
              <a:buSzPts val="1400"/>
              <a:buFont typeface="Arial"/>
              <a:buNone/>
              <a:defRPr b="1" i="0">
                <a:solidFill>
                  <a:srgbClr val="022838"/>
                </a:solidFill>
              </a:defRPr>
            </a:lvl1pPr>
            <a:lvl2pPr marL="914400" lvl="1" indent="-304800" algn="l">
              <a:lnSpc>
                <a:spcPct val="115000"/>
              </a:lnSpc>
              <a:spcBef>
                <a:spcPts val="0"/>
              </a:spcBef>
              <a:spcAft>
                <a:spcPts val="0"/>
              </a:spcAft>
              <a:buSzPts val="1200"/>
              <a:buChar char="●"/>
              <a:defRPr/>
            </a:lvl2pPr>
            <a:lvl3pPr marL="1371600" lvl="2" indent="-304800" algn="l">
              <a:lnSpc>
                <a:spcPct val="115000"/>
              </a:lnSpc>
              <a:spcBef>
                <a:spcPts val="0"/>
              </a:spcBef>
              <a:spcAft>
                <a:spcPts val="0"/>
              </a:spcAft>
              <a:buSzPts val="1200"/>
              <a:buChar char="○"/>
              <a:defRPr/>
            </a:lvl3pPr>
            <a:lvl4pPr marL="1828800" lvl="3" indent="-304800" algn="l">
              <a:lnSpc>
                <a:spcPct val="115000"/>
              </a:lnSpc>
              <a:spcBef>
                <a:spcPts val="0"/>
              </a:spcBef>
              <a:spcAft>
                <a:spcPts val="0"/>
              </a:spcAft>
              <a:buSzPts val="1200"/>
              <a:buChar char="○"/>
              <a:defRPr/>
            </a:lvl4pPr>
            <a:lvl5pPr marL="2286000" lvl="4" indent="-304800" algn="l">
              <a:lnSpc>
                <a:spcPct val="115000"/>
              </a:lnSpc>
              <a:spcBef>
                <a:spcPts val="0"/>
              </a:spcBef>
              <a:spcAft>
                <a:spcPts val="0"/>
              </a:spcAft>
              <a:buSzPts val="1200"/>
              <a:buChar char="○"/>
              <a:defRPr/>
            </a:lvl5pPr>
            <a:lvl6pPr marL="2743200" lvl="5" indent="-304800" algn="l">
              <a:lnSpc>
                <a:spcPct val="115000"/>
              </a:lnSpc>
              <a:spcBef>
                <a:spcPts val="0"/>
              </a:spcBef>
              <a:spcAft>
                <a:spcPts val="0"/>
              </a:spcAft>
              <a:buSzPts val="1200"/>
              <a:buChar char="○"/>
              <a:defRPr/>
            </a:lvl6pPr>
            <a:lvl7pPr marL="3200400" lvl="6" indent="-304800" algn="l">
              <a:lnSpc>
                <a:spcPct val="115000"/>
              </a:lnSpc>
              <a:spcBef>
                <a:spcPts val="0"/>
              </a:spcBef>
              <a:spcAft>
                <a:spcPts val="0"/>
              </a:spcAft>
              <a:buSzPts val="1200"/>
              <a:buChar char="○"/>
              <a:defRPr/>
            </a:lvl7pPr>
            <a:lvl8pPr marL="3657600" lvl="7" indent="-304800" algn="l">
              <a:lnSpc>
                <a:spcPct val="115000"/>
              </a:lnSpc>
              <a:spcBef>
                <a:spcPts val="0"/>
              </a:spcBef>
              <a:spcAft>
                <a:spcPts val="0"/>
              </a:spcAft>
              <a:buSzPts val="1200"/>
              <a:buChar char="○"/>
              <a:defRPr/>
            </a:lvl8pPr>
            <a:lvl9pPr marL="4114800" lvl="8" indent="-304800" algn="l">
              <a:lnSpc>
                <a:spcPct val="115000"/>
              </a:lnSpc>
              <a:spcBef>
                <a:spcPts val="0"/>
              </a:spcBef>
              <a:spcAft>
                <a:spcPts val="0"/>
              </a:spcAft>
              <a:buSzPts val="1200"/>
              <a:buChar char="○"/>
              <a:defRPr/>
            </a:lvl9pPr>
          </a:lstStyle>
          <a:p>
            <a:endParaRPr dirty="0"/>
          </a:p>
        </p:txBody>
      </p:sp>
      <p:sp>
        <p:nvSpPr>
          <p:cNvPr id="61" name="Google Shape;237;p41">
            <a:extLst>
              <a:ext uri="{FF2B5EF4-FFF2-40B4-BE49-F238E27FC236}">
                <a16:creationId xmlns:a16="http://schemas.microsoft.com/office/drawing/2014/main" id="{CC2DC717-F021-C6BC-64BD-695F6B42F3F6}"/>
              </a:ext>
            </a:extLst>
          </p:cNvPr>
          <p:cNvSpPr txBox="1">
            <a:spLocks noGrp="1"/>
          </p:cNvSpPr>
          <p:nvPr>
            <p:ph type="body" idx="17"/>
          </p:nvPr>
        </p:nvSpPr>
        <p:spPr>
          <a:xfrm>
            <a:off x="6171925" y="2410364"/>
            <a:ext cx="2311834" cy="2103078"/>
          </a:xfrm>
          <a:prstGeom prst="rect">
            <a:avLst/>
          </a:prstGeom>
          <a:noFill/>
          <a:ln>
            <a:noFill/>
          </a:ln>
        </p:spPr>
        <p:txBody>
          <a:bodyPr spcFirstLastPara="1" wrap="square" lIns="91425" tIns="91425" rIns="91425" bIns="91425" anchor="t" anchorCtr="0">
            <a:noAutofit/>
          </a:bodyPr>
          <a:lstStyle>
            <a:lvl1pPr marL="0" lvl="0" indent="-228600" algn="l">
              <a:lnSpc>
                <a:spcPct val="125000"/>
              </a:lnSpc>
              <a:spcBef>
                <a:spcPts val="0"/>
              </a:spcBef>
              <a:spcAft>
                <a:spcPts val="0"/>
              </a:spcAft>
              <a:buClr>
                <a:schemeClr val="accent2"/>
              </a:buClr>
              <a:buSzPts val="1200"/>
              <a:buFont typeface="Arial"/>
              <a:buNone/>
              <a:defRPr sz="1000">
                <a:solidFill>
                  <a:schemeClr val="dk2"/>
                </a:solidFill>
                <a:latin typeface="Arial"/>
                <a:ea typeface="Arial"/>
                <a:cs typeface="Arial"/>
                <a:sym typeface="Arial"/>
              </a:defRPr>
            </a:lvl1pPr>
            <a:lvl2pPr marL="914400" lvl="1" indent="-304800" algn="l">
              <a:lnSpc>
                <a:spcPct val="115000"/>
              </a:lnSpc>
              <a:spcBef>
                <a:spcPts val="0"/>
              </a:spcBef>
              <a:spcAft>
                <a:spcPts val="0"/>
              </a:spcAft>
              <a:buClr>
                <a:schemeClr val="accent2"/>
              </a:buClr>
              <a:buSzPts val="1200"/>
              <a:buChar char="●"/>
              <a:defRPr/>
            </a:lvl2pPr>
            <a:lvl3pPr marL="1371600" lvl="2" indent="-304800" algn="l">
              <a:lnSpc>
                <a:spcPct val="115000"/>
              </a:lnSpc>
              <a:spcBef>
                <a:spcPts val="0"/>
              </a:spcBef>
              <a:spcAft>
                <a:spcPts val="0"/>
              </a:spcAft>
              <a:buClr>
                <a:schemeClr val="accent2"/>
              </a:buClr>
              <a:buSzPts val="1200"/>
              <a:buChar char="○"/>
              <a:defRPr/>
            </a:lvl3pPr>
            <a:lvl4pPr marL="1828800" lvl="3" indent="-304800" algn="l">
              <a:lnSpc>
                <a:spcPct val="115000"/>
              </a:lnSpc>
              <a:spcBef>
                <a:spcPts val="0"/>
              </a:spcBef>
              <a:spcAft>
                <a:spcPts val="0"/>
              </a:spcAft>
              <a:buClr>
                <a:schemeClr val="accent2"/>
              </a:buClr>
              <a:buSzPts val="1200"/>
              <a:buChar char="○"/>
              <a:defRPr/>
            </a:lvl4pPr>
            <a:lvl5pPr marL="2286000" lvl="4" indent="-304800" algn="l">
              <a:lnSpc>
                <a:spcPct val="115000"/>
              </a:lnSpc>
              <a:spcBef>
                <a:spcPts val="0"/>
              </a:spcBef>
              <a:spcAft>
                <a:spcPts val="0"/>
              </a:spcAft>
              <a:buClr>
                <a:schemeClr val="accent2"/>
              </a:buClr>
              <a:buSzPts val="1200"/>
              <a:buChar char="○"/>
              <a:defRPr/>
            </a:lvl5pPr>
            <a:lvl6pPr marL="2743200" lvl="5" indent="-304800" algn="l">
              <a:lnSpc>
                <a:spcPct val="115000"/>
              </a:lnSpc>
              <a:spcBef>
                <a:spcPts val="0"/>
              </a:spcBef>
              <a:spcAft>
                <a:spcPts val="0"/>
              </a:spcAft>
              <a:buClr>
                <a:schemeClr val="accent2"/>
              </a:buClr>
              <a:buSzPts val="1200"/>
              <a:buChar char="○"/>
              <a:defRPr/>
            </a:lvl6pPr>
            <a:lvl7pPr marL="3200400" lvl="6" indent="-304800" algn="l">
              <a:lnSpc>
                <a:spcPct val="115000"/>
              </a:lnSpc>
              <a:spcBef>
                <a:spcPts val="0"/>
              </a:spcBef>
              <a:spcAft>
                <a:spcPts val="0"/>
              </a:spcAft>
              <a:buClr>
                <a:schemeClr val="accent2"/>
              </a:buClr>
              <a:buSzPts val="1200"/>
              <a:buChar char="○"/>
              <a:defRPr/>
            </a:lvl7pPr>
            <a:lvl8pPr marL="3657600" lvl="7" indent="-304800" algn="l">
              <a:lnSpc>
                <a:spcPct val="115000"/>
              </a:lnSpc>
              <a:spcBef>
                <a:spcPts val="0"/>
              </a:spcBef>
              <a:spcAft>
                <a:spcPts val="0"/>
              </a:spcAft>
              <a:buClr>
                <a:schemeClr val="accent2"/>
              </a:buClr>
              <a:buSzPts val="1200"/>
              <a:buChar char="○"/>
              <a:defRPr/>
            </a:lvl8pPr>
            <a:lvl9pPr marL="4114800" lvl="8" indent="-304800" algn="l">
              <a:lnSpc>
                <a:spcPct val="115000"/>
              </a:lnSpc>
              <a:spcBef>
                <a:spcPts val="0"/>
              </a:spcBef>
              <a:spcAft>
                <a:spcPts val="0"/>
              </a:spcAft>
              <a:buClr>
                <a:schemeClr val="accent2"/>
              </a:buClr>
              <a:buSzPts val="1200"/>
              <a:buChar char="○"/>
              <a:defRPr/>
            </a:lvl9pPr>
          </a:lstStyle>
          <a:p>
            <a:endParaRPr dirty="0"/>
          </a:p>
        </p:txBody>
      </p:sp>
      <p:grpSp>
        <p:nvGrpSpPr>
          <p:cNvPr id="62" name="Group 61">
            <a:extLst>
              <a:ext uri="{FF2B5EF4-FFF2-40B4-BE49-F238E27FC236}">
                <a16:creationId xmlns:a16="http://schemas.microsoft.com/office/drawing/2014/main" id="{6279B209-200C-5623-C41F-E9B22F6FEBBD}"/>
              </a:ext>
            </a:extLst>
          </p:cNvPr>
          <p:cNvGrpSpPr/>
          <p:nvPr userDrawn="1"/>
        </p:nvGrpSpPr>
        <p:grpSpPr>
          <a:xfrm>
            <a:off x="7074975" y="1322541"/>
            <a:ext cx="505734" cy="502920"/>
            <a:chOff x="4732266" y="2621327"/>
            <a:chExt cx="505734" cy="502920"/>
          </a:xfrm>
        </p:grpSpPr>
        <p:sp>
          <p:nvSpPr>
            <p:cNvPr id="63" name="Oval 62">
              <a:extLst>
                <a:ext uri="{FF2B5EF4-FFF2-40B4-BE49-F238E27FC236}">
                  <a16:creationId xmlns:a16="http://schemas.microsoft.com/office/drawing/2014/main" id="{D208AD23-7A44-C8AD-040A-018892BFB677}"/>
                </a:ext>
              </a:extLst>
            </p:cNvPr>
            <p:cNvSpPr/>
            <p:nvPr userDrawn="1"/>
          </p:nvSpPr>
          <p:spPr>
            <a:xfrm>
              <a:off x="4732266" y="2621327"/>
              <a:ext cx="502920" cy="502920"/>
            </a:xfrm>
            <a:prstGeom prst="ellipse">
              <a:avLst/>
            </a:prstGeom>
            <a:solidFill>
              <a:srgbClr val="004D6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Google Shape;236;p41">
              <a:extLst>
                <a:ext uri="{FF2B5EF4-FFF2-40B4-BE49-F238E27FC236}">
                  <a16:creationId xmlns:a16="http://schemas.microsoft.com/office/drawing/2014/main" id="{44DDF3C9-B84A-8547-E121-765CC68FDDF6}"/>
                </a:ext>
              </a:extLst>
            </p:cNvPr>
            <p:cNvSpPr txBox="1"/>
            <p:nvPr/>
          </p:nvSpPr>
          <p:spPr>
            <a:xfrm>
              <a:off x="4732266" y="2657358"/>
              <a:ext cx="505734" cy="430857"/>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1600" b="1" i="0" u="none" strike="noStrike" cap="none" spc="0" dirty="0">
                  <a:solidFill>
                    <a:schemeClr val="lt1"/>
                  </a:solidFill>
                  <a:latin typeface="Arial"/>
                  <a:ea typeface="Arial"/>
                  <a:cs typeface="Arial"/>
                  <a:sym typeface="Arial"/>
                </a:rPr>
                <a:t>03</a:t>
              </a:r>
              <a:endParaRPr sz="1600" b="1" i="0" u="none" strike="noStrike" cap="none" spc="0" dirty="0">
                <a:solidFill>
                  <a:schemeClr val="lt1"/>
                </a:solidFill>
                <a:latin typeface="Arial"/>
                <a:ea typeface="Arial"/>
                <a:cs typeface="Arial"/>
                <a:sym typeface="Arial"/>
              </a:endParaRPr>
            </a:p>
          </p:txBody>
        </p:sp>
      </p:grpSp>
      <p:sp>
        <p:nvSpPr>
          <p:cNvPr id="2" name="Google Shape;212;p40">
            <a:extLst>
              <a:ext uri="{FF2B5EF4-FFF2-40B4-BE49-F238E27FC236}">
                <a16:creationId xmlns:a16="http://schemas.microsoft.com/office/drawing/2014/main" id="{7D3F1D8F-DE30-E52E-4824-C202DA49B935}"/>
              </a:ext>
            </a:extLst>
          </p:cNvPr>
          <p:cNvSpPr/>
          <p:nvPr userDrawn="1"/>
        </p:nvSpPr>
        <p:spPr>
          <a:xfrm>
            <a:off x="8300384" y="4791074"/>
            <a:ext cx="289191" cy="352425"/>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 name="Google Shape;213;p40">
            <a:extLst>
              <a:ext uri="{FF2B5EF4-FFF2-40B4-BE49-F238E27FC236}">
                <a16:creationId xmlns:a16="http://schemas.microsoft.com/office/drawing/2014/main" id="{14BB591C-810B-CF9E-7693-88C844515438}"/>
              </a:ext>
            </a:extLst>
          </p:cNvPr>
          <p:cNvSpPr txBox="1"/>
          <p:nvPr userDrawn="1"/>
        </p:nvSpPr>
        <p:spPr>
          <a:xfrm>
            <a:off x="8258194" y="4829967"/>
            <a:ext cx="373568" cy="274637"/>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fld id="{00000000-1234-1234-1234-123412341234}" type="slidenum">
              <a:rPr lang="en-US" sz="900" b="0" i="0" u="none" strike="noStrike" cap="none">
                <a:solidFill>
                  <a:schemeClr val="lt1"/>
                </a:solidFill>
                <a:latin typeface="Arial"/>
                <a:ea typeface="Arial"/>
                <a:cs typeface="Arial"/>
                <a:sym typeface="Arial"/>
              </a:rPr>
              <a:t>‹#›</a:t>
            </a:fld>
            <a:endParaRPr sz="900" b="0" i="0" u="none" strike="noStrike" cap="none" dirty="0">
              <a:solidFill>
                <a:schemeClr val="lt1"/>
              </a:solidFill>
              <a:latin typeface="Arial"/>
              <a:ea typeface="Arial"/>
              <a:cs typeface="Arial"/>
              <a:sym typeface="Arial"/>
            </a:endParaRPr>
          </a:p>
        </p:txBody>
      </p:sp>
      <p:sp>
        <p:nvSpPr>
          <p:cNvPr id="5" name="Google Shape;211;p40">
            <a:extLst>
              <a:ext uri="{FF2B5EF4-FFF2-40B4-BE49-F238E27FC236}">
                <a16:creationId xmlns:a16="http://schemas.microsoft.com/office/drawing/2014/main" id="{247D1C5D-6A8C-5AB3-4DE5-2A373B3553CB}"/>
              </a:ext>
            </a:extLst>
          </p:cNvPr>
          <p:cNvSpPr txBox="1">
            <a:spLocks noGrp="1"/>
          </p:cNvSpPr>
          <p:nvPr>
            <p:ph type="title"/>
          </p:nvPr>
        </p:nvSpPr>
        <p:spPr>
          <a:xfrm>
            <a:off x="528802" y="416541"/>
            <a:ext cx="8060773" cy="369332"/>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Clr>
                <a:schemeClr val="lt1"/>
              </a:buClr>
              <a:buSzPts val="2400"/>
              <a:buNone/>
              <a:defRPr sz="2400">
                <a:solidFill>
                  <a:schemeClr val="bg1"/>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dirty="0"/>
          </a:p>
        </p:txBody>
      </p:sp>
    </p:spTree>
    <p:extLst>
      <p:ext uri="{BB962C8B-B14F-4D97-AF65-F5344CB8AC3E}">
        <p14:creationId xmlns:p14="http://schemas.microsoft.com/office/powerpoint/2010/main" val="137287078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4 Column Numbers - Light" preserve="1" userDrawn="1">
  <p:cSld name="2 columns Design A">
    <p:spTree>
      <p:nvGrpSpPr>
        <p:cNvPr id="1" name="Shape 182"/>
        <p:cNvGrpSpPr/>
        <p:nvPr/>
      </p:nvGrpSpPr>
      <p:grpSpPr>
        <a:xfrm>
          <a:off x="0" y="0"/>
          <a:ext cx="0" cy="0"/>
          <a:chOff x="0" y="0"/>
          <a:chExt cx="0" cy="0"/>
        </a:xfrm>
      </p:grpSpPr>
      <p:pic>
        <p:nvPicPr>
          <p:cNvPr id="3" name="Picture 2">
            <a:extLst>
              <a:ext uri="{FF2B5EF4-FFF2-40B4-BE49-F238E27FC236}">
                <a16:creationId xmlns:a16="http://schemas.microsoft.com/office/drawing/2014/main" id="{D5F4F7FE-2698-14DD-0532-98D1C51131EF}"/>
              </a:ext>
            </a:extLst>
          </p:cNvPr>
          <p:cNvPicPr>
            <a:picLocks noChangeAspect="1"/>
          </p:cNvPicPr>
          <p:nvPr userDrawn="1"/>
        </p:nvPicPr>
        <p:blipFill>
          <a:blip r:embed="rId2"/>
          <a:stretch>
            <a:fillRect/>
          </a:stretch>
        </p:blipFill>
        <p:spPr>
          <a:xfrm>
            <a:off x="0" y="0"/>
            <a:ext cx="9147184" cy="2872787"/>
          </a:xfrm>
          <a:prstGeom prst="rect">
            <a:avLst/>
          </a:prstGeom>
        </p:spPr>
      </p:pic>
      <p:sp>
        <p:nvSpPr>
          <p:cNvPr id="5" name="Freeform 4">
            <a:extLst>
              <a:ext uri="{FF2B5EF4-FFF2-40B4-BE49-F238E27FC236}">
                <a16:creationId xmlns:a16="http://schemas.microsoft.com/office/drawing/2014/main" id="{21F297AF-F6DB-3DA8-1D54-214259CF643F}"/>
              </a:ext>
            </a:extLst>
          </p:cNvPr>
          <p:cNvSpPr/>
          <p:nvPr userDrawn="1"/>
        </p:nvSpPr>
        <p:spPr>
          <a:xfrm>
            <a:off x="4675133" y="1666832"/>
            <a:ext cx="3933818" cy="2898648"/>
          </a:xfrm>
          <a:custGeom>
            <a:avLst/>
            <a:gdLst>
              <a:gd name="connsiteX0" fmla="*/ 199648 w 3933818"/>
              <a:gd name="connsiteY0" fmla="*/ 0 h 2898648"/>
              <a:gd name="connsiteX1" fmla="*/ 357304 w 3933818"/>
              <a:gd name="connsiteY1" fmla="*/ 0 h 2898648"/>
              <a:gd name="connsiteX2" fmla="*/ 702258 w 3933818"/>
              <a:gd name="connsiteY2" fmla="*/ 0 h 2898648"/>
              <a:gd name="connsiteX3" fmla="*/ 859914 w 3933818"/>
              <a:gd name="connsiteY3" fmla="*/ 0 h 2898648"/>
              <a:gd name="connsiteX4" fmla="*/ 903736 w 3933818"/>
              <a:gd name="connsiteY4" fmla="*/ 0 h 2898648"/>
              <a:gd name="connsiteX5" fmla="*/ 998216 w 3933818"/>
              <a:gd name="connsiteY5" fmla="*/ 0 h 2898648"/>
              <a:gd name="connsiteX6" fmla="*/ 1061392 w 3933818"/>
              <a:gd name="connsiteY6" fmla="*/ 0 h 2898648"/>
              <a:gd name="connsiteX7" fmla="*/ 1155872 w 3933818"/>
              <a:gd name="connsiteY7" fmla="*/ 0 h 2898648"/>
              <a:gd name="connsiteX8" fmla="*/ 1406346 w 3933818"/>
              <a:gd name="connsiteY8" fmla="*/ 0 h 2898648"/>
              <a:gd name="connsiteX9" fmla="*/ 1500826 w 3933818"/>
              <a:gd name="connsiteY9" fmla="*/ 0 h 2898648"/>
              <a:gd name="connsiteX10" fmla="*/ 1564002 w 3933818"/>
              <a:gd name="connsiteY10" fmla="*/ 0 h 2898648"/>
              <a:gd name="connsiteX11" fmla="*/ 1571248 w 3933818"/>
              <a:gd name="connsiteY11" fmla="*/ 0 h 2898648"/>
              <a:gd name="connsiteX12" fmla="*/ 1658482 w 3933818"/>
              <a:gd name="connsiteY12" fmla="*/ 0 h 2898648"/>
              <a:gd name="connsiteX13" fmla="*/ 1702304 w 3933818"/>
              <a:gd name="connsiteY13" fmla="*/ 0 h 2898648"/>
              <a:gd name="connsiteX14" fmla="*/ 1728904 w 3933818"/>
              <a:gd name="connsiteY14" fmla="*/ 0 h 2898648"/>
              <a:gd name="connsiteX15" fmla="*/ 1859960 w 3933818"/>
              <a:gd name="connsiteY15" fmla="*/ 0 h 2898648"/>
              <a:gd name="connsiteX16" fmla="*/ 2073858 w 3933818"/>
              <a:gd name="connsiteY16" fmla="*/ 0 h 2898648"/>
              <a:gd name="connsiteX17" fmla="*/ 2204914 w 3933818"/>
              <a:gd name="connsiteY17" fmla="*/ 0 h 2898648"/>
              <a:gd name="connsiteX18" fmla="*/ 2231514 w 3933818"/>
              <a:gd name="connsiteY18" fmla="*/ 0 h 2898648"/>
              <a:gd name="connsiteX19" fmla="*/ 2275336 w 3933818"/>
              <a:gd name="connsiteY19" fmla="*/ 0 h 2898648"/>
              <a:gd name="connsiteX20" fmla="*/ 2362570 w 3933818"/>
              <a:gd name="connsiteY20" fmla="*/ 0 h 2898648"/>
              <a:gd name="connsiteX21" fmla="*/ 2369816 w 3933818"/>
              <a:gd name="connsiteY21" fmla="*/ 0 h 2898648"/>
              <a:gd name="connsiteX22" fmla="*/ 2432992 w 3933818"/>
              <a:gd name="connsiteY22" fmla="*/ 0 h 2898648"/>
              <a:gd name="connsiteX23" fmla="*/ 2527472 w 3933818"/>
              <a:gd name="connsiteY23" fmla="*/ 0 h 2898648"/>
              <a:gd name="connsiteX24" fmla="*/ 2777946 w 3933818"/>
              <a:gd name="connsiteY24" fmla="*/ 0 h 2898648"/>
              <a:gd name="connsiteX25" fmla="*/ 2872426 w 3933818"/>
              <a:gd name="connsiteY25" fmla="*/ 0 h 2898648"/>
              <a:gd name="connsiteX26" fmla="*/ 2935602 w 3933818"/>
              <a:gd name="connsiteY26" fmla="*/ 0 h 2898648"/>
              <a:gd name="connsiteX27" fmla="*/ 3030082 w 3933818"/>
              <a:gd name="connsiteY27" fmla="*/ 0 h 2898648"/>
              <a:gd name="connsiteX28" fmla="*/ 3073904 w 3933818"/>
              <a:gd name="connsiteY28" fmla="*/ 0 h 2898648"/>
              <a:gd name="connsiteX29" fmla="*/ 3231560 w 3933818"/>
              <a:gd name="connsiteY29" fmla="*/ 0 h 2898648"/>
              <a:gd name="connsiteX30" fmla="*/ 3576514 w 3933818"/>
              <a:gd name="connsiteY30" fmla="*/ 0 h 2898648"/>
              <a:gd name="connsiteX31" fmla="*/ 3734170 w 3933818"/>
              <a:gd name="connsiteY31" fmla="*/ 0 h 2898648"/>
              <a:gd name="connsiteX32" fmla="*/ 3933818 w 3933818"/>
              <a:gd name="connsiteY32" fmla="*/ 199648 h 2898648"/>
              <a:gd name="connsiteX33" fmla="*/ 3933818 w 3933818"/>
              <a:gd name="connsiteY33" fmla="*/ 2699000 h 2898648"/>
              <a:gd name="connsiteX34" fmla="*/ 3734170 w 3933818"/>
              <a:gd name="connsiteY34" fmla="*/ 2898648 h 2898648"/>
              <a:gd name="connsiteX35" fmla="*/ 3576514 w 3933818"/>
              <a:gd name="connsiteY35" fmla="*/ 2898648 h 2898648"/>
              <a:gd name="connsiteX36" fmla="*/ 3231560 w 3933818"/>
              <a:gd name="connsiteY36" fmla="*/ 2898648 h 2898648"/>
              <a:gd name="connsiteX37" fmla="*/ 3073904 w 3933818"/>
              <a:gd name="connsiteY37" fmla="*/ 2898648 h 2898648"/>
              <a:gd name="connsiteX38" fmla="*/ 3030082 w 3933818"/>
              <a:gd name="connsiteY38" fmla="*/ 2898648 h 2898648"/>
              <a:gd name="connsiteX39" fmla="*/ 2935602 w 3933818"/>
              <a:gd name="connsiteY39" fmla="*/ 2898648 h 2898648"/>
              <a:gd name="connsiteX40" fmla="*/ 2872426 w 3933818"/>
              <a:gd name="connsiteY40" fmla="*/ 2898648 h 2898648"/>
              <a:gd name="connsiteX41" fmla="*/ 2777946 w 3933818"/>
              <a:gd name="connsiteY41" fmla="*/ 2898648 h 2898648"/>
              <a:gd name="connsiteX42" fmla="*/ 2527472 w 3933818"/>
              <a:gd name="connsiteY42" fmla="*/ 2898648 h 2898648"/>
              <a:gd name="connsiteX43" fmla="*/ 2432992 w 3933818"/>
              <a:gd name="connsiteY43" fmla="*/ 2898648 h 2898648"/>
              <a:gd name="connsiteX44" fmla="*/ 2369816 w 3933818"/>
              <a:gd name="connsiteY44" fmla="*/ 2898648 h 2898648"/>
              <a:gd name="connsiteX45" fmla="*/ 2362570 w 3933818"/>
              <a:gd name="connsiteY45" fmla="*/ 2898648 h 2898648"/>
              <a:gd name="connsiteX46" fmla="*/ 2275336 w 3933818"/>
              <a:gd name="connsiteY46" fmla="*/ 2898648 h 2898648"/>
              <a:gd name="connsiteX47" fmla="*/ 2231514 w 3933818"/>
              <a:gd name="connsiteY47" fmla="*/ 2898648 h 2898648"/>
              <a:gd name="connsiteX48" fmla="*/ 2204914 w 3933818"/>
              <a:gd name="connsiteY48" fmla="*/ 2898648 h 2898648"/>
              <a:gd name="connsiteX49" fmla="*/ 2073858 w 3933818"/>
              <a:gd name="connsiteY49" fmla="*/ 2898648 h 2898648"/>
              <a:gd name="connsiteX50" fmla="*/ 1859960 w 3933818"/>
              <a:gd name="connsiteY50" fmla="*/ 2898648 h 2898648"/>
              <a:gd name="connsiteX51" fmla="*/ 1728904 w 3933818"/>
              <a:gd name="connsiteY51" fmla="*/ 2898648 h 2898648"/>
              <a:gd name="connsiteX52" fmla="*/ 1702304 w 3933818"/>
              <a:gd name="connsiteY52" fmla="*/ 2898648 h 2898648"/>
              <a:gd name="connsiteX53" fmla="*/ 1658482 w 3933818"/>
              <a:gd name="connsiteY53" fmla="*/ 2898648 h 2898648"/>
              <a:gd name="connsiteX54" fmla="*/ 1571248 w 3933818"/>
              <a:gd name="connsiteY54" fmla="*/ 2898648 h 2898648"/>
              <a:gd name="connsiteX55" fmla="*/ 1564002 w 3933818"/>
              <a:gd name="connsiteY55" fmla="*/ 2898648 h 2898648"/>
              <a:gd name="connsiteX56" fmla="*/ 1500826 w 3933818"/>
              <a:gd name="connsiteY56" fmla="*/ 2898648 h 2898648"/>
              <a:gd name="connsiteX57" fmla="*/ 1406346 w 3933818"/>
              <a:gd name="connsiteY57" fmla="*/ 2898648 h 2898648"/>
              <a:gd name="connsiteX58" fmla="*/ 1155872 w 3933818"/>
              <a:gd name="connsiteY58" fmla="*/ 2898648 h 2898648"/>
              <a:gd name="connsiteX59" fmla="*/ 1061392 w 3933818"/>
              <a:gd name="connsiteY59" fmla="*/ 2898648 h 2898648"/>
              <a:gd name="connsiteX60" fmla="*/ 998216 w 3933818"/>
              <a:gd name="connsiteY60" fmla="*/ 2898648 h 2898648"/>
              <a:gd name="connsiteX61" fmla="*/ 903736 w 3933818"/>
              <a:gd name="connsiteY61" fmla="*/ 2898648 h 2898648"/>
              <a:gd name="connsiteX62" fmla="*/ 859914 w 3933818"/>
              <a:gd name="connsiteY62" fmla="*/ 2898648 h 2898648"/>
              <a:gd name="connsiteX63" fmla="*/ 702258 w 3933818"/>
              <a:gd name="connsiteY63" fmla="*/ 2898648 h 2898648"/>
              <a:gd name="connsiteX64" fmla="*/ 357304 w 3933818"/>
              <a:gd name="connsiteY64" fmla="*/ 2898648 h 2898648"/>
              <a:gd name="connsiteX65" fmla="*/ 199648 w 3933818"/>
              <a:gd name="connsiteY65" fmla="*/ 2898648 h 2898648"/>
              <a:gd name="connsiteX66" fmla="*/ 0 w 3933818"/>
              <a:gd name="connsiteY66" fmla="*/ 2699000 h 2898648"/>
              <a:gd name="connsiteX67" fmla="*/ 0 w 3933818"/>
              <a:gd name="connsiteY67" fmla="*/ 199648 h 2898648"/>
              <a:gd name="connsiteX68" fmla="*/ 199648 w 3933818"/>
              <a:gd name="connsiteY68" fmla="*/ 0 h 2898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3933818" h="2898648">
                <a:moveTo>
                  <a:pt x="199648" y="0"/>
                </a:moveTo>
                <a:lnTo>
                  <a:pt x="357304" y="0"/>
                </a:lnTo>
                <a:lnTo>
                  <a:pt x="702258" y="0"/>
                </a:lnTo>
                <a:lnTo>
                  <a:pt x="859914" y="0"/>
                </a:lnTo>
                <a:lnTo>
                  <a:pt x="903736" y="0"/>
                </a:lnTo>
                <a:lnTo>
                  <a:pt x="998216" y="0"/>
                </a:lnTo>
                <a:lnTo>
                  <a:pt x="1061392" y="0"/>
                </a:lnTo>
                <a:lnTo>
                  <a:pt x="1155872" y="0"/>
                </a:lnTo>
                <a:lnTo>
                  <a:pt x="1406346" y="0"/>
                </a:lnTo>
                <a:lnTo>
                  <a:pt x="1500826" y="0"/>
                </a:lnTo>
                <a:lnTo>
                  <a:pt x="1564002" y="0"/>
                </a:lnTo>
                <a:lnTo>
                  <a:pt x="1571248" y="0"/>
                </a:lnTo>
                <a:lnTo>
                  <a:pt x="1658482" y="0"/>
                </a:lnTo>
                <a:lnTo>
                  <a:pt x="1702304" y="0"/>
                </a:lnTo>
                <a:lnTo>
                  <a:pt x="1728904" y="0"/>
                </a:lnTo>
                <a:lnTo>
                  <a:pt x="1859960" y="0"/>
                </a:lnTo>
                <a:lnTo>
                  <a:pt x="2073858" y="0"/>
                </a:lnTo>
                <a:lnTo>
                  <a:pt x="2204914" y="0"/>
                </a:lnTo>
                <a:lnTo>
                  <a:pt x="2231514" y="0"/>
                </a:lnTo>
                <a:lnTo>
                  <a:pt x="2275336" y="0"/>
                </a:lnTo>
                <a:lnTo>
                  <a:pt x="2362570" y="0"/>
                </a:lnTo>
                <a:lnTo>
                  <a:pt x="2369816" y="0"/>
                </a:lnTo>
                <a:lnTo>
                  <a:pt x="2432992" y="0"/>
                </a:lnTo>
                <a:lnTo>
                  <a:pt x="2527472" y="0"/>
                </a:lnTo>
                <a:lnTo>
                  <a:pt x="2777946" y="0"/>
                </a:lnTo>
                <a:lnTo>
                  <a:pt x="2872426" y="0"/>
                </a:lnTo>
                <a:lnTo>
                  <a:pt x="2935602" y="0"/>
                </a:lnTo>
                <a:lnTo>
                  <a:pt x="3030082" y="0"/>
                </a:lnTo>
                <a:lnTo>
                  <a:pt x="3073904" y="0"/>
                </a:lnTo>
                <a:lnTo>
                  <a:pt x="3231560" y="0"/>
                </a:lnTo>
                <a:lnTo>
                  <a:pt x="3576514" y="0"/>
                </a:lnTo>
                <a:lnTo>
                  <a:pt x="3734170" y="0"/>
                </a:lnTo>
                <a:cubicBezTo>
                  <a:pt x="3844433" y="0"/>
                  <a:pt x="3933818" y="89385"/>
                  <a:pt x="3933818" y="199648"/>
                </a:cubicBezTo>
                <a:lnTo>
                  <a:pt x="3933818" y="2699000"/>
                </a:lnTo>
                <a:cubicBezTo>
                  <a:pt x="3933818" y="2809263"/>
                  <a:pt x="3844433" y="2898648"/>
                  <a:pt x="3734170" y="2898648"/>
                </a:cubicBezTo>
                <a:lnTo>
                  <a:pt x="3576514" y="2898648"/>
                </a:lnTo>
                <a:lnTo>
                  <a:pt x="3231560" y="2898648"/>
                </a:lnTo>
                <a:lnTo>
                  <a:pt x="3073904" y="2898648"/>
                </a:lnTo>
                <a:lnTo>
                  <a:pt x="3030082" y="2898648"/>
                </a:lnTo>
                <a:lnTo>
                  <a:pt x="2935602" y="2898648"/>
                </a:lnTo>
                <a:lnTo>
                  <a:pt x="2872426" y="2898648"/>
                </a:lnTo>
                <a:lnTo>
                  <a:pt x="2777946" y="2898648"/>
                </a:lnTo>
                <a:lnTo>
                  <a:pt x="2527472" y="2898648"/>
                </a:lnTo>
                <a:lnTo>
                  <a:pt x="2432992" y="2898648"/>
                </a:lnTo>
                <a:lnTo>
                  <a:pt x="2369816" y="2898648"/>
                </a:lnTo>
                <a:lnTo>
                  <a:pt x="2362570" y="2898648"/>
                </a:lnTo>
                <a:lnTo>
                  <a:pt x="2275336" y="2898648"/>
                </a:lnTo>
                <a:lnTo>
                  <a:pt x="2231514" y="2898648"/>
                </a:lnTo>
                <a:lnTo>
                  <a:pt x="2204914" y="2898648"/>
                </a:lnTo>
                <a:lnTo>
                  <a:pt x="2073858" y="2898648"/>
                </a:lnTo>
                <a:lnTo>
                  <a:pt x="1859960" y="2898648"/>
                </a:lnTo>
                <a:lnTo>
                  <a:pt x="1728904" y="2898648"/>
                </a:lnTo>
                <a:lnTo>
                  <a:pt x="1702304" y="2898648"/>
                </a:lnTo>
                <a:lnTo>
                  <a:pt x="1658482" y="2898648"/>
                </a:lnTo>
                <a:lnTo>
                  <a:pt x="1571248" y="2898648"/>
                </a:lnTo>
                <a:lnTo>
                  <a:pt x="1564002" y="2898648"/>
                </a:lnTo>
                <a:lnTo>
                  <a:pt x="1500826" y="2898648"/>
                </a:lnTo>
                <a:lnTo>
                  <a:pt x="1406346" y="2898648"/>
                </a:lnTo>
                <a:lnTo>
                  <a:pt x="1155872" y="2898648"/>
                </a:lnTo>
                <a:lnTo>
                  <a:pt x="1061392" y="2898648"/>
                </a:lnTo>
                <a:lnTo>
                  <a:pt x="998216" y="2898648"/>
                </a:lnTo>
                <a:lnTo>
                  <a:pt x="903736" y="2898648"/>
                </a:lnTo>
                <a:lnTo>
                  <a:pt x="859914" y="2898648"/>
                </a:lnTo>
                <a:lnTo>
                  <a:pt x="702258" y="2898648"/>
                </a:lnTo>
                <a:lnTo>
                  <a:pt x="357304" y="2898648"/>
                </a:lnTo>
                <a:lnTo>
                  <a:pt x="199648" y="2898648"/>
                </a:lnTo>
                <a:cubicBezTo>
                  <a:pt x="89385" y="2898648"/>
                  <a:pt x="0" y="2809263"/>
                  <a:pt x="0" y="2699000"/>
                </a:cubicBezTo>
                <a:lnTo>
                  <a:pt x="0" y="199648"/>
                </a:lnTo>
                <a:cubicBezTo>
                  <a:pt x="0" y="89385"/>
                  <a:pt x="89385" y="0"/>
                  <a:pt x="199648" y="0"/>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 name="Google Shape;240;p41">
            <a:extLst>
              <a:ext uri="{FF2B5EF4-FFF2-40B4-BE49-F238E27FC236}">
                <a16:creationId xmlns:a16="http://schemas.microsoft.com/office/drawing/2014/main" id="{B9F5D99C-62D7-BCEB-3757-9523A84D723D}"/>
              </a:ext>
            </a:extLst>
          </p:cNvPr>
          <p:cNvSpPr txBox="1">
            <a:spLocks noGrp="1"/>
          </p:cNvSpPr>
          <p:nvPr>
            <p:ph type="body" idx="14"/>
          </p:nvPr>
        </p:nvSpPr>
        <p:spPr>
          <a:xfrm>
            <a:off x="4805222" y="2000906"/>
            <a:ext cx="3673640" cy="376470"/>
          </a:xfrm>
          <a:prstGeom prst="rect">
            <a:avLst/>
          </a:prstGeom>
          <a:noFill/>
          <a:ln>
            <a:noFill/>
          </a:ln>
        </p:spPr>
        <p:txBody>
          <a:bodyPr spcFirstLastPara="1" wrap="square" lIns="91425" tIns="91425" rIns="91425" bIns="91425" anchor="ctr" anchorCtr="0">
            <a:normAutofit/>
          </a:bodyPr>
          <a:lstStyle>
            <a:lvl1pPr marL="0" lvl="0" indent="-228600" algn="ctr">
              <a:lnSpc>
                <a:spcPct val="115000"/>
              </a:lnSpc>
              <a:spcBef>
                <a:spcPts val="0"/>
              </a:spcBef>
              <a:spcAft>
                <a:spcPts val="0"/>
              </a:spcAft>
              <a:buSzPts val="1400"/>
              <a:buFont typeface="Arial"/>
              <a:buNone/>
              <a:defRPr b="1" i="0">
                <a:solidFill>
                  <a:srgbClr val="022838"/>
                </a:solidFill>
              </a:defRPr>
            </a:lvl1pPr>
            <a:lvl2pPr marL="914400" lvl="1" indent="-304800" algn="l">
              <a:lnSpc>
                <a:spcPct val="115000"/>
              </a:lnSpc>
              <a:spcBef>
                <a:spcPts val="0"/>
              </a:spcBef>
              <a:spcAft>
                <a:spcPts val="0"/>
              </a:spcAft>
              <a:buSzPts val="1200"/>
              <a:buChar char="●"/>
              <a:defRPr/>
            </a:lvl2pPr>
            <a:lvl3pPr marL="1371600" lvl="2" indent="-304800" algn="l">
              <a:lnSpc>
                <a:spcPct val="115000"/>
              </a:lnSpc>
              <a:spcBef>
                <a:spcPts val="0"/>
              </a:spcBef>
              <a:spcAft>
                <a:spcPts val="0"/>
              </a:spcAft>
              <a:buSzPts val="1200"/>
              <a:buChar char="○"/>
              <a:defRPr/>
            </a:lvl3pPr>
            <a:lvl4pPr marL="1828800" lvl="3" indent="-304800" algn="l">
              <a:lnSpc>
                <a:spcPct val="115000"/>
              </a:lnSpc>
              <a:spcBef>
                <a:spcPts val="0"/>
              </a:spcBef>
              <a:spcAft>
                <a:spcPts val="0"/>
              </a:spcAft>
              <a:buSzPts val="1200"/>
              <a:buChar char="○"/>
              <a:defRPr/>
            </a:lvl4pPr>
            <a:lvl5pPr marL="2286000" lvl="4" indent="-304800" algn="l">
              <a:lnSpc>
                <a:spcPct val="115000"/>
              </a:lnSpc>
              <a:spcBef>
                <a:spcPts val="0"/>
              </a:spcBef>
              <a:spcAft>
                <a:spcPts val="0"/>
              </a:spcAft>
              <a:buSzPts val="1200"/>
              <a:buChar char="○"/>
              <a:defRPr/>
            </a:lvl5pPr>
            <a:lvl6pPr marL="2743200" lvl="5" indent="-304800" algn="l">
              <a:lnSpc>
                <a:spcPct val="115000"/>
              </a:lnSpc>
              <a:spcBef>
                <a:spcPts val="0"/>
              </a:spcBef>
              <a:spcAft>
                <a:spcPts val="0"/>
              </a:spcAft>
              <a:buSzPts val="1200"/>
              <a:buChar char="○"/>
              <a:defRPr/>
            </a:lvl6pPr>
            <a:lvl7pPr marL="3200400" lvl="6" indent="-304800" algn="l">
              <a:lnSpc>
                <a:spcPct val="115000"/>
              </a:lnSpc>
              <a:spcBef>
                <a:spcPts val="0"/>
              </a:spcBef>
              <a:spcAft>
                <a:spcPts val="0"/>
              </a:spcAft>
              <a:buSzPts val="1200"/>
              <a:buChar char="○"/>
              <a:defRPr/>
            </a:lvl7pPr>
            <a:lvl8pPr marL="3657600" lvl="7" indent="-304800" algn="l">
              <a:lnSpc>
                <a:spcPct val="115000"/>
              </a:lnSpc>
              <a:spcBef>
                <a:spcPts val="0"/>
              </a:spcBef>
              <a:spcAft>
                <a:spcPts val="0"/>
              </a:spcAft>
              <a:buSzPts val="1200"/>
              <a:buChar char="○"/>
              <a:defRPr/>
            </a:lvl8pPr>
            <a:lvl9pPr marL="4114800" lvl="8" indent="-304800" algn="l">
              <a:lnSpc>
                <a:spcPct val="115000"/>
              </a:lnSpc>
              <a:spcBef>
                <a:spcPts val="0"/>
              </a:spcBef>
              <a:spcAft>
                <a:spcPts val="0"/>
              </a:spcAft>
              <a:buSzPts val="1200"/>
              <a:buChar char="○"/>
              <a:defRPr/>
            </a:lvl9pPr>
          </a:lstStyle>
          <a:p>
            <a:endParaRPr dirty="0"/>
          </a:p>
        </p:txBody>
      </p:sp>
      <p:sp>
        <p:nvSpPr>
          <p:cNvPr id="8" name="Google Shape;237;p41">
            <a:extLst>
              <a:ext uri="{FF2B5EF4-FFF2-40B4-BE49-F238E27FC236}">
                <a16:creationId xmlns:a16="http://schemas.microsoft.com/office/drawing/2014/main" id="{F8179F93-A3FC-6C89-FD3F-475B07E8F08B}"/>
              </a:ext>
            </a:extLst>
          </p:cNvPr>
          <p:cNvSpPr txBox="1">
            <a:spLocks noGrp="1"/>
          </p:cNvSpPr>
          <p:nvPr>
            <p:ph type="body" idx="15"/>
          </p:nvPr>
        </p:nvSpPr>
        <p:spPr>
          <a:xfrm>
            <a:off x="4805223" y="2395496"/>
            <a:ext cx="3673639" cy="2103078"/>
          </a:xfrm>
          <a:prstGeom prst="rect">
            <a:avLst/>
          </a:prstGeom>
          <a:noFill/>
          <a:ln>
            <a:noFill/>
          </a:ln>
        </p:spPr>
        <p:txBody>
          <a:bodyPr spcFirstLastPara="1" wrap="square" lIns="91425" tIns="91425" rIns="91425" bIns="91425" anchor="t" anchorCtr="0">
            <a:noAutofit/>
          </a:bodyPr>
          <a:lstStyle>
            <a:lvl1pPr marL="0" lvl="0" indent="-228600" algn="l">
              <a:lnSpc>
                <a:spcPct val="125000"/>
              </a:lnSpc>
              <a:spcBef>
                <a:spcPts val="0"/>
              </a:spcBef>
              <a:spcAft>
                <a:spcPts val="0"/>
              </a:spcAft>
              <a:buClr>
                <a:schemeClr val="accent2"/>
              </a:buClr>
              <a:buSzPts val="1200"/>
              <a:buFont typeface="Arial"/>
              <a:buNone/>
              <a:defRPr sz="1000">
                <a:solidFill>
                  <a:schemeClr val="dk2"/>
                </a:solidFill>
                <a:latin typeface="Arial"/>
                <a:ea typeface="Arial"/>
                <a:cs typeface="Arial"/>
                <a:sym typeface="Arial"/>
              </a:defRPr>
            </a:lvl1pPr>
            <a:lvl2pPr marL="914400" lvl="1" indent="-304800" algn="l">
              <a:lnSpc>
                <a:spcPct val="115000"/>
              </a:lnSpc>
              <a:spcBef>
                <a:spcPts val="0"/>
              </a:spcBef>
              <a:spcAft>
                <a:spcPts val="0"/>
              </a:spcAft>
              <a:buClr>
                <a:schemeClr val="accent2"/>
              </a:buClr>
              <a:buSzPts val="1200"/>
              <a:buChar char="●"/>
              <a:defRPr/>
            </a:lvl2pPr>
            <a:lvl3pPr marL="1371600" lvl="2" indent="-304800" algn="l">
              <a:lnSpc>
                <a:spcPct val="115000"/>
              </a:lnSpc>
              <a:spcBef>
                <a:spcPts val="0"/>
              </a:spcBef>
              <a:spcAft>
                <a:spcPts val="0"/>
              </a:spcAft>
              <a:buClr>
                <a:schemeClr val="accent2"/>
              </a:buClr>
              <a:buSzPts val="1200"/>
              <a:buChar char="○"/>
              <a:defRPr/>
            </a:lvl3pPr>
            <a:lvl4pPr marL="1828800" lvl="3" indent="-304800" algn="l">
              <a:lnSpc>
                <a:spcPct val="115000"/>
              </a:lnSpc>
              <a:spcBef>
                <a:spcPts val="0"/>
              </a:spcBef>
              <a:spcAft>
                <a:spcPts val="0"/>
              </a:spcAft>
              <a:buClr>
                <a:schemeClr val="accent2"/>
              </a:buClr>
              <a:buSzPts val="1200"/>
              <a:buChar char="○"/>
              <a:defRPr/>
            </a:lvl4pPr>
            <a:lvl5pPr marL="2286000" lvl="4" indent="-304800" algn="l">
              <a:lnSpc>
                <a:spcPct val="115000"/>
              </a:lnSpc>
              <a:spcBef>
                <a:spcPts val="0"/>
              </a:spcBef>
              <a:spcAft>
                <a:spcPts val="0"/>
              </a:spcAft>
              <a:buClr>
                <a:schemeClr val="accent2"/>
              </a:buClr>
              <a:buSzPts val="1200"/>
              <a:buChar char="○"/>
              <a:defRPr/>
            </a:lvl5pPr>
            <a:lvl6pPr marL="2743200" lvl="5" indent="-304800" algn="l">
              <a:lnSpc>
                <a:spcPct val="115000"/>
              </a:lnSpc>
              <a:spcBef>
                <a:spcPts val="0"/>
              </a:spcBef>
              <a:spcAft>
                <a:spcPts val="0"/>
              </a:spcAft>
              <a:buClr>
                <a:schemeClr val="accent2"/>
              </a:buClr>
              <a:buSzPts val="1200"/>
              <a:buChar char="○"/>
              <a:defRPr/>
            </a:lvl6pPr>
            <a:lvl7pPr marL="3200400" lvl="6" indent="-304800" algn="l">
              <a:lnSpc>
                <a:spcPct val="115000"/>
              </a:lnSpc>
              <a:spcBef>
                <a:spcPts val="0"/>
              </a:spcBef>
              <a:spcAft>
                <a:spcPts val="0"/>
              </a:spcAft>
              <a:buClr>
                <a:schemeClr val="accent2"/>
              </a:buClr>
              <a:buSzPts val="1200"/>
              <a:buChar char="○"/>
              <a:defRPr/>
            </a:lvl7pPr>
            <a:lvl8pPr marL="3657600" lvl="7" indent="-304800" algn="l">
              <a:lnSpc>
                <a:spcPct val="115000"/>
              </a:lnSpc>
              <a:spcBef>
                <a:spcPts val="0"/>
              </a:spcBef>
              <a:spcAft>
                <a:spcPts val="0"/>
              </a:spcAft>
              <a:buClr>
                <a:schemeClr val="accent2"/>
              </a:buClr>
              <a:buSzPts val="1200"/>
              <a:buChar char="○"/>
              <a:defRPr/>
            </a:lvl8pPr>
            <a:lvl9pPr marL="4114800" lvl="8" indent="-304800" algn="l">
              <a:lnSpc>
                <a:spcPct val="115000"/>
              </a:lnSpc>
              <a:spcBef>
                <a:spcPts val="0"/>
              </a:spcBef>
              <a:spcAft>
                <a:spcPts val="0"/>
              </a:spcAft>
              <a:buClr>
                <a:schemeClr val="accent2"/>
              </a:buClr>
              <a:buSzPts val="1200"/>
              <a:buChar char="○"/>
              <a:defRPr/>
            </a:lvl9pPr>
          </a:lstStyle>
          <a:p>
            <a:endParaRPr dirty="0"/>
          </a:p>
        </p:txBody>
      </p:sp>
      <p:grpSp>
        <p:nvGrpSpPr>
          <p:cNvPr id="9" name="Group 8">
            <a:extLst>
              <a:ext uri="{FF2B5EF4-FFF2-40B4-BE49-F238E27FC236}">
                <a16:creationId xmlns:a16="http://schemas.microsoft.com/office/drawing/2014/main" id="{2B8DEE9F-AED5-7715-151F-E02B61625CEE}"/>
              </a:ext>
            </a:extLst>
          </p:cNvPr>
          <p:cNvGrpSpPr/>
          <p:nvPr userDrawn="1"/>
        </p:nvGrpSpPr>
        <p:grpSpPr>
          <a:xfrm>
            <a:off x="6389175" y="1322541"/>
            <a:ext cx="505734" cy="502920"/>
            <a:chOff x="4732266" y="2621327"/>
            <a:chExt cx="505734" cy="502920"/>
          </a:xfrm>
        </p:grpSpPr>
        <p:sp>
          <p:nvSpPr>
            <p:cNvPr id="10" name="Oval 9">
              <a:extLst>
                <a:ext uri="{FF2B5EF4-FFF2-40B4-BE49-F238E27FC236}">
                  <a16:creationId xmlns:a16="http://schemas.microsoft.com/office/drawing/2014/main" id="{65F30F2F-1A59-BACB-AA6C-9AC70335B131}"/>
                </a:ext>
              </a:extLst>
            </p:cNvPr>
            <p:cNvSpPr/>
            <p:nvPr userDrawn="1"/>
          </p:nvSpPr>
          <p:spPr>
            <a:xfrm>
              <a:off x="4732266" y="2621327"/>
              <a:ext cx="502920" cy="502920"/>
            </a:xfrm>
            <a:prstGeom prst="ellipse">
              <a:avLst/>
            </a:prstGeom>
            <a:solidFill>
              <a:srgbClr val="004D6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Google Shape;236;p41">
              <a:extLst>
                <a:ext uri="{FF2B5EF4-FFF2-40B4-BE49-F238E27FC236}">
                  <a16:creationId xmlns:a16="http://schemas.microsoft.com/office/drawing/2014/main" id="{8C69340A-1EF3-7075-34A0-78361A769BB1}"/>
                </a:ext>
              </a:extLst>
            </p:cNvPr>
            <p:cNvSpPr txBox="1"/>
            <p:nvPr/>
          </p:nvSpPr>
          <p:spPr>
            <a:xfrm>
              <a:off x="4732266" y="2657358"/>
              <a:ext cx="505734" cy="430857"/>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1600" b="1" i="0" u="none" strike="noStrike" cap="none" spc="0" dirty="0">
                  <a:solidFill>
                    <a:schemeClr val="lt1"/>
                  </a:solidFill>
                  <a:latin typeface="Arial"/>
                  <a:ea typeface="Arial"/>
                  <a:cs typeface="Arial"/>
                  <a:sym typeface="Arial"/>
                </a:rPr>
                <a:t>02</a:t>
              </a:r>
              <a:endParaRPr sz="1600" b="1" i="0" u="none" strike="noStrike" cap="none" spc="0" dirty="0">
                <a:solidFill>
                  <a:schemeClr val="lt1"/>
                </a:solidFill>
                <a:latin typeface="Arial"/>
                <a:ea typeface="Arial"/>
                <a:cs typeface="Arial"/>
                <a:sym typeface="Arial"/>
              </a:endParaRPr>
            </a:p>
          </p:txBody>
        </p:sp>
      </p:grpSp>
      <p:sp>
        <p:nvSpPr>
          <p:cNvPr id="4" name="Freeform 3">
            <a:extLst>
              <a:ext uri="{FF2B5EF4-FFF2-40B4-BE49-F238E27FC236}">
                <a16:creationId xmlns:a16="http://schemas.microsoft.com/office/drawing/2014/main" id="{D5F941E0-FDC8-6FEE-BBFA-F4F89C129660}"/>
              </a:ext>
            </a:extLst>
          </p:cNvPr>
          <p:cNvSpPr/>
          <p:nvPr userDrawn="1"/>
        </p:nvSpPr>
        <p:spPr>
          <a:xfrm>
            <a:off x="528802" y="1666832"/>
            <a:ext cx="3933818" cy="2898648"/>
          </a:xfrm>
          <a:custGeom>
            <a:avLst/>
            <a:gdLst>
              <a:gd name="connsiteX0" fmla="*/ 199648 w 3933818"/>
              <a:gd name="connsiteY0" fmla="*/ 0 h 2898648"/>
              <a:gd name="connsiteX1" fmla="*/ 357304 w 3933818"/>
              <a:gd name="connsiteY1" fmla="*/ 0 h 2898648"/>
              <a:gd name="connsiteX2" fmla="*/ 702258 w 3933818"/>
              <a:gd name="connsiteY2" fmla="*/ 0 h 2898648"/>
              <a:gd name="connsiteX3" fmla="*/ 859914 w 3933818"/>
              <a:gd name="connsiteY3" fmla="*/ 0 h 2898648"/>
              <a:gd name="connsiteX4" fmla="*/ 903736 w 3933818"/>
              <a:gd name="connsiteY4" fmla="*/ 0 h 2898648"/>
              <a:gd name="connsiteX5" fmla="*/ 998216 w 3933818"/>
              <a:gd name="connsiteY5" fmla="*/ 0 h 2898648"/>
              <a:gd name="connsiteX6" fmla="*/ 1061392 w 3933818"/>
              <a:gd name="connsiteY6" fmla="*/ 0 h 2898648"/>
              <a:gd name="connsiteX7" fmla="*/ 1155872 w 3933818"/>
              <a:gd name="connsiteY7" fmla="*/ 0 h 2898648"/>
              <a:gd name="connsiteX8" fmla="*/ 1406346 w 3933818"/>
              <a:gd name="connsiteY8" fmla="*/ 0 h 2898648"/>
              <a:gd name="connsiteX9" fmla="*/ 1500826 w 3933818"/>
              <a:gd name="connsiteY9" fmla="*/ 0 h 2898648"/>
              <a:gd name="connsiteX10" fmla="*/ 1564002 w 3933818"/>
              <a:gd name="connsiteY10" fmla="*/ 0 h 2898648"/>
              <a:gd name="connsiteX11" fmla="*/ 1571248 w 3933818"/>
              <a:gd name="connsiteY11" fmla="*/ 0 h 2898648"/>
              <a:gd name="connsiteX12" fmla="*/ 1658482 w 3933818"/>
              <a:gd name="connsiteY12" fmla="*/ 0 h 2898648"/>
              <a:gd name="connsiteX13" fmla="*/ 1702304 w 3933818"/>
              <a:gd name="connsiteY13" fmla="*/ 0 h 2898648"/>
              <a:gd name="connsiteX14" fmla="*/ 1728904 w 3933818"/>
              <a:gd name="connsiteY14" fmla="*/ 0 h 2898648"/>
              <a:gd name="connsiteX15" fmla="*/ 1859960 w 3933818"/>
              <a:gd name="connsiteY15" fmla="*/ 0 h 2898648"/>
              <a:gd name="connsiteX16" fmla="*/ 2073858 w 3933818"/>
              <a:gd name="connsiteY16" fmla="*/ 0 h 2898648"/>
              <a:gd name="connsiteX17" fmla="*/ 2204914 w 3933818"/>
              <a:gd name="connsiteY17" fmla="*/ 0 h 2898648"/>
              <a:gd name="connsiteX18" fmla="*/ 2231514 w 3933818"/>
              <a:gd name="connsiteY18" fmla="*/ 0 h 2898648"/>
              <a:gd name="connsiteX19" fmla="*/ 2275336 w 3933818"/>
              <a:gd name="connsiteY19" fmla="*/ 0 h 2898648"/>
              <a:gd name="connsiteX20" fmla="*/ 2362570 w 3933818"/>
              <a:gd name="connsiteY20" fmla="*/ 0 h 2898648"/>
              <a:gd name="connsiteX21" fmla="*/ 2369816 w 3933818"/>
              <a:gd name="connsiteY21" fmla="*/ 0 h 2898648"/>
              <a:gd name="connsiteX22" fmla="*/ 2432992 w 3933818"/>
              <a:gd name="connsiteY22" fmla="*/ 0 h 2898648"/>
              <a:gd name="connsiteX23" fmla="*/ 2527472 w 3933818"/>
              <a:gd name="connsiteY23" fmla="*/ 0 h 2898648"/>
              <a:gd name="connsiteX24" fmla="*/ 2777946 w 3933818"/>
              <a:gd name="connsiteY24" fmla="*/ 0 h 2898648"/>
              <a:gd name="connsiteX25" fmla="*/ 2872426 w 3933818"/>
              <a:gd name="connsiteY25" fmla="*/ 0 h 2898648"/>
              <a:gd name="connsiteX26" fmla="*/ 2935602 w 3933818"/>
              <a:gd name="connsiteY26" fmla="*/ 0 h 2898648"/>
              <a:gd name="connsiteX27" fmla="*/ 3030082 w 3933818"/>
              <a:gd name="connsiteY27" fmla="*/ 0 h 2898648"/>
              <a:gd name="connsiteX28" fmla="*/ 3073904 w 3933818"/>
              <a:gd name="connsiteY28" fmla="*/ 0 h 2898648"/>
              <a:gd name="connsiteX29" fmla="*/ 3231560 w 3933818"/>
              <a:gd name="connsiteY29" fmla="*/ 0 h 2898648"/>
              <a:gd name="connsiteX30" fmla="*/ 3576514 w 3933818"/>
              <a:gd name="connsiteY30" fmla="*/ 0 h 2898648"/>
              <a:gd name="connsiteX31" fmla="*/ 3734170 w 3933818"/>
              <a:gd name="connsiteY31" fmla="*/ 0 h 2898648"/>
              <a:gd name="connsiteX32" fmla="*/ 3933818 w 3933818"/>
              <a:gd name="connsiteY32" fmla="*/ 199648 h 2898648"/>
              <a:gd name="connsiteX33" fmla="*/ 3933818 w 3933818"/>
              <a:gd name="connsiteY33" fmla="*/ 2699000 h 2898648"/>
              <a:gd name="connsiteX34" fmla="*/ 3734170 w 3933818"/>
              <a:gd name="connsiteY34" fmla="*/ 2898648 h 2898648"/>
              <a:gd name="connsiteX35" fmla="*/ 3576514 w 3933818"/>
              <a:gd name="connsiteY35" fmla="*/ 2898648 h 2898648"/>
              <a:gd name="connsiteX36" fmla="*/ 3231560 w 3933818"/>
              <a:gd name="connsiteY36" fmla="*/ 2898648 h 2898648"/>
              <a:gd name="connsiteX37" fmla="*/ 3073904 w 3933818"/>
              <a:gd name="connsiteY37" fmla="*/ 2898648 h 2898648"/>
              <a:gd name="connsiteX38" fmla="*/ 3030082 w 3933818"/>
              <a:gd name="connsiteY38" fmla="*/ 2898648 h 2898648"/>
              <a:gd name="connsiteX39" fmla="*/ 2935602 w 3933818"/>
              <a:gd name="connsiteY39" fmla="*/ 2898648 h 2898648"/>
              <a:gd name="connsiteX40" fmla="*/ 2872426 w 3933818"/>
              <a:gd name="connsiteY40" fmla="*/ 2898648 h 2898648"/>
              <a:gd name="connsiteX41" fmla="*/ 2777946 w 3933818"/>
              <a:gd name="connsiteY41" fmla="*/ 2898648 h 2898648"/>
              <a:gd name="connsiteX42" fmla="*/ 2527472 w 3933818"/>
              <a:gd name="connsiteY42" fmla="*/ 2898648 h 2898648"/>
              <a:gd name="connsiteX43" fmla="*/ 2432992 w 3933818"/>
              <a:gd name="connsiteY43" fmla="*/ 2898648 h 2898648"/>
              <a:gd name="connsiteX44" fmla="*/ 2369816 w 3933818"/>
              <a:gd name="connsiteY44" fmla="*/ 2898648 h 2898648"/>
              <a:gd name="connsiteX45" fmla="*/ 2362570 w 3933818"/>
              <a:gd name="connsiteY45" fmla="*/ 2898648 h 2898648"/>
              <a:gd name="connsiteX46" fmla="*/ 2275336 w 3933818"/>
              <a:gd name="connsiteY46" fmla="*/ 2898648 h 2898648"/>
              <a:gd name="connsiteX47" fmla="*/ 2231514 w 3933818"/>
              <a:gd name="connsiteY47" fmla="*/ 2898648 h 2898648"/>
              <a:gd name="connsiteX48" fmla="*/ 2204914 w 3933818"/>
              <a:gd name="connsiteY48" fmla="*/ 2898648 h 2898648"/>
              <a:gd name="connsiteX49" fmla="*/ 2073858 w 3933818"/>
              <a:gd name="connsiteY49" fmla="*/ 2898648 h 2898648"/>
              <a:gd name="connsiteX50" fmla="*/ 1859960 w 3933818"/>
              <a:gd name="connsiteY50" fmla="*/ 2898648 h 2898648"/>
              <a:gd name="connsiteX51" fmla="*/ 1728904 w 3933818"/>
              <a:gd name="connsiteY51" fmla="*/ 2898648 h 2898648"/>
              <a:gd name="connsiteX52" fmla="*/ 1702304 w 3933818"/>
              <a:gd name="connsiteY52" fmla="*/ 2898648 h 2898648"/>
              <a:gd name="connsiteX53" fmla="*/ 1658482 w 3933818"/>
              <a:gd name="connsiteY53" fmla="*/ 2898648 h 2898648"/>
              <a:gd name="connsiteX54" fmla="*/ 1571248 w 3933818"/>
              <a:gd name="connsiteY54" fmla="*/ 2898648 h 2898648"/>
              <a:gd name="connsiteX55" fmla="*/ 1564002 w 3933818"/>
              <a:gd name="connsiteY55" fmla="*/ 2898648 h 2898648"/>
              <a:gd name="connsiteX56" fmla="*/ 1500826 w 3933818"/>
              <a:gd name="connsiteY56" fmla="*/ 2898648 h 2898648"/>
              <a:gd name="connsiteX57" fmla="*/ 1406346 w 3933818"/>
              <a:gd name="connsiteY57" fmla="*/ 2898648 h 2898648"/>
              <a:gd name="connsiteX58" fmla="*/ 1155872 w 3933818"/>
              <a:gd name="connsiteY58" fmla="*/ 2898648 h 2898648"/>
              <a:gd name="connsiteX59" fmla="*/ 1061392 w 3933818"/>
              <a:gd name="connsiteY59" fmla="*/ 2898648 h 2898648"/>
              <a:gd name="connsiteX60" fmla="*/ 998216 w 3933818"/>
              <a:gd name="connsiteY60" fmla="*/ 2898648 h 2898648"/>
              <a:gd name="connsiteX61" fmla="*/ 903736 w 3933818"/>
              <a:gd name="connsiteY61" fmla="*/ 2898648 h 2898648"/>
              <a:gd name="connsiteX62" fmla="*/ 859914 w 3933818"/>
              <a:gd name="connsiteY62" fmla="*/ 2898648 h 2898648"/>
              <a:gd name="connsiteX63" fmla="*/ 702258 w 3933818"/>
              <a:gd name="connsiteY63" fmla="*/ 2898648 h 2898648"/>
              <a:gd name="connsiteX64" fmla="*/ 357304 w 3933818"/>
              <a:gd name="connsiteY64" fmla="*/ 2898648 h 2898648"/>
              <a:gd name="connsiteX65" fmla="*/ 199648 w 3933818"/>
              <a:gd name="connsiteY65" fmla="*/ 2898648 h 2898648"/>
              <a:gd name="connsiteX66" fmla="*/ 0 w 3933818"/>
              <a:gd name="connsiteY66" fmla="*/ 2699000 h 2898648"/>
              <a:gd name="connsiteX67" fmla="*/ 0 w 3933818"/>
              <a:gd name="connsiteY67" fmla="*/ 199648 h 2898648"/>
              <a:gd name="connsiteX68" fmla="*/ 199648 w 3933818"/>
              <a:gd name="connsiteY68" fmla="*/ 0 h 2898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3933818" h="2898648">
                <a:moveTo>
                  <a:pt x="199648" y="0"/>
                </a:moveTo>
                <a:lnTo>
                  <a:pt x="357304" y="0"/>
                </a:lnTo>
                <a:lnTo>
                  <a:pt x="702258" y="0"/>
                </a:lnTo>
                <a:lnTo>
                  <a:pt x="859914" y="0"/>
                </a:lnTo>
                <a:lnTo>
                  <a:pt x="903736" y="0"/>
                </a:lnTo>
                <a:lnTo>
                  <a:pt x="998216" y="0"/>
                </a:lnTo>
                <a:lnTo>
                  <a:pt x="1061392" y="0"/>
                </a:lnTo>
                <a:lnTo>
                  <a:pt x="1155872" y="0"/>
                </a:lnTo>
                <a:lnTo>
                  <a:pt x="1406346" y="0"/>
                </a:lnTo>
                <a:lnTo>
                  <a:pt x="1500826" y="0"/>
                </a:lnTo>
                <a:lnTo>
                  <a:pt x="1564002" y="0"/>
                </a:lnTo>
                <a:lnTo>
                  <a:pt x="1571248" y="0"/>
                </a:lnTo>
                <a:lnTo>
                  <a:pt x="1658482" y="0"/>
                </a:lnTo>
                <a:lnTo>
                  <a:pt x="1702304" y="0"/>
                </a:lnTo>
                <a:lnTo>
                  <a:pt x="1728904" y="0"/>
                </a:lnTo>
                <a:lnTo>
                  <a:pt x="1859960" y="0"/>
                </a:lnTo>
                <a:lnTo>
                  <a:pt x="2073858" y="0"/>
                </a:lnTo>
                <a:lnTo>
                  <a:pt x="2204914" y="0"/>
                </a:lnTo>
                <a:lnTo>
                  <a:pt x="2231514" y="0"/>
                </a:lnTo>
                <a:lnTo>
                  <a:pt x="2275336" y="0"/>
                </a:lnTo>
                <a:lnTo>
                  <a:pt x="2362570" y="0"/>
                </a:lnTo>
                <a:lnTo>
                  <a:pt x="2369816" y="0"/>
                </a:lnTo>
                <a:lnTo>
                  <a:pt x="2432992" y="0"/>
                </a:lnTo>
                <a:lnTo>
                  <a:pt x="2527472" y="0"/>
                </a:lnTo>
                <a:lnTo>
                  <a:pt x="2777946" y="0"/>
                </a:lnTo>
                <a:lnTo>
                  <a:pt x="2872426" y="0"/>
                </a:lnTo>
                <a:lnTo>
                  <a:pt x="2935602" y="0"/>
                </a:lnTo>
                <a:lnTo>
                  <a:pt x="3030082" y="0"/>
                </a:lnTo>
                <a:lnTo>
                  <a:pt x="3073904" y="0"/>
                </a:lnTo>
                <a:lnTo>
                  <a:pt x="3231560" y="0"/>
                </a:lnTo>
                <a:lnTo>
                  <a:pt x="3576514" y="0"/>
                </a:lnTo>
                <a:lnTo>
                  <a:pt x="3734170" y="0"/>
                </a:lnTo>
                <a:cubicBezTo>
                  <a:pt x="3844433" y="0"/>
                  <a:pt x="3933818" y="89385"/>
                  <a:pt x="3933818" y="199648"/>
                </a:cubicBezTo>
                <a:lnTo>
                  <a:pt x="3933818" y="2699000"/>
                </a:lnTo>
                <a:cubicBezTo>
                  <a:pt x="3933818" y="2809263"/>
                  <a:pt x="3844433" y="2898648"/>
                  <a:pt x="3734170" y="2898648"/>
                </a:cubicBezTo>
                <a:lnTo>
                  <a:pt x="3576514" y="2898648"/>
                </a:lnTo>
                <a:lnTo>
                  <a:pt x="3231560" y="2898648"/>
                </a:lnTo>
                <a:lnTo>
                  <a:pt x="3073904" y="2898648"/>
                </a:lnTo>
                <a:lnTo>
                  <a:pt x="3030082" y="2898648"/>
                </a:lnTo>
                <a:lnTo>
                  <a:pt x="2935602" y="2898648"/>
                </a:lnTo>
                <a:lnTo>
                  <a:pt x="2872426" y="2898648"/>
                </a:lnTo>
                <a:lnTo>
                  <a:pt x="2777946" y="2898648"/>
                </a:lnTo>
                <a:lnTo>
                  <a:pt x="2527472" y="2898648"/>
                </a:lnTo>
                <a:lnTo>
                  <a:pt x="2432992" y="2898648"/>
                </a:lnTo>
                <a:lnTo>
                  <a:pt x="2369816" y="2898648"/>
                </a:lnTo>
                <a:lnTo>
                  <a:pt x="2362570" y="2898648"/>
                </a:lnTo>
                <a:lnTo>
                  <a:pt x="2275336" y="2898648"/>
                </a:lnTo>
                <a:lnTo>
                  <a:pt x="2231514" y="2898648"/>
                </a:lnTo>
                <a:lnTo>
                  <a:pt x="2204914" y="2898648"/>
                </a:lnTo>
                <a:lnTo>
                  <a:pt x="2073858" y="2898648"/>
                </a:lnTo>
                <a:lnTo>
                  <a:pt x="1859960" y="2898648"/>
                </a:lnTo>
                <a:lnTo>
                  <a:pt x="1728904" y="2898648"/>
                </a:lnTo>
                <a:lnTo>
                  <a:pt x="1702304" y="2898648"/>
                </a:lnTo>
                <a:lnTo>
                  <a:pt x="1658482" y="2898648"/>
                </a:lnTo>
                <a:lnTo>
                  <a:pt x="1571248" y="2898648"/>
                </a:lnTo>
                <a:lnTo>
                  <a:pt x="1564002" y="2898648"/>
                </a:lnTo>
                <a:lnTo>
                  <a:pt x="1500826" y="2898648"/>
                </a:lnTo>
                <a:lnTo>
                  <a:pt x="1406346" y="2898648"/>
                </a:lnTo>
                <a:lnTo>
                  <a:pt x="1155872" y="2898648"/>
                </a:lnTo>
                <a:lnTo>
                  <a:pt x="1061392" y="2898648"/>
                </a:lnTo>
                <a:lnTo>
                  <a:pt x="998216" y="2898648"/>
                </a:lnTo>
                <a:lnTo>
                  <a:pt x="903736" y="2898648"/>
                </a:lnTo>
                <a:lnTo>
                  <a:pt x="859914" y="2898648"/>
                </a:lnTo>
                <a:lnTo>
                  <a:pt x="702258" y="2898648"/>
                </a:lnTo>
                <a:lnTo>
                  <a:pt x="357304" y="2898648"/>
                </a:lnTo>
                <a:lnTo>
                  <a:pt x="199648" y="2898648"/>
                </a:lnTo>
                <a:cubicBezTo>
                  <a:pt x="89385" y="2898648"/>
                  <a:pt x="0" y="2809263"/>
                  <a:pt x="0" y="2699000"/>
                </a:cubicBezTo>
                <a:lnTo>
                  <a:pt x="0" y="199648"/>
                </a:lnTo>
                <a:cubicBezTo>
                  <a:pt x="0" y="89385"/>
                  <a:pt x="89385" y="0"/>
                  <a:pt x="199648" y="0"/>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Google Shape;240;p41">
            <a:extLst>
              <a:ext uri="{FF2B5EF4-FFF2-40B4-BE49-F238E27FC236}">
                <a16:creationId xmlns:a16="http://schemas.microsoft.com/office/drawing/2014/main" id="{F58CD2E4-94AD-4CBB-0233-45736A38CDDD}"/>
              </a:ext>
            </a:extLst>
          </p:cNvPr>
          <p:cNvSpPr txBox="1">
            <a:spLocks noGrp="1"/>
          </p:cNvSpPr>
          <p:nvPr>
            <p:ph type="body" idx="12"/>
          </p:nvPr>
        </p:nvSpPr>
        <p:spPr>
          <a:xfrm>
            <a:off x="658891" y="2000906"/>
            <a:ext cx="3673640" cy="376470"/>
          </a:xfrm>
          <a:prstGeom prst="rect">
            <a:avLst/>
          </a:prstGeom>
          <a:noFill/>
          <a:ln>
            <a:noFill/>
          </a:ln>
        </p:spPr>
        <p:txBody>
          <a:bodyPr spcFirstLastPara="1" wrap="square" lIns="91425" tIns="91425" rIns="91425" bIns="91425" anchor="ctr" anchorCtr="0">
            <a:normAutofit/>
          </a:bodyPr>
          <a:lstStyle>
            <a:lvl1pPr marL="0" lvl="0" indent="-228600" algn="ctr">
              <a:lnSpc>
                <a:spcPct val="115000"/>
              </a:lnSpc>
              <a:spcBef>
                <a:spcPts val="0"/>
              </a:spcBef>
              <a:spcAft>
                <a:spcPts val="0"/>
              </a:spcAft>
              <a:buSzPts val="1400"/>
              <a:buFont typeface="Arial"/>
              <a:buNone/>
              <a:defRPr b="1" i="0">
                <a:solidFill>
                  <a:srgbClr val="022838"/>
                </a:solidFill>
              </a:defRPr>
            </a:lvl1pPr>
            <a:lvl2pPr marL="914400" lvl="1" indent="-304800" algn="l">
              <a:lnSpc>
                <a:spcPct val="115000"/>
              </a:lnSpc>
              <a:spcBef>
                <a:spcPts val="0"/>
              </a:spcBef>
              <a:spcAft>
                <a:spcPts val="0"/>
              </a:spcAft>
              <a:buSzPts val="1200"/>
              <a:buChar char="●"/>
              <a:defRPr/>
            </a:lvl2pPr>
            <a:lvl3pPr marL="1371600" lvl="2" indent="-304800" algn="l">
              <a:lnSpc>
                <a:spcPct val="115000"/>
              </a:lnSpc>
              <a:spcBef>
                <a:spcPts val="0"/>
              </a:spcBef>
              <a:spcAft>
                <a:spcPts val="0"/>
              </a:spcAft>
              <a:buSzPts val="1200"/>
              <a:buChar char="○"/>
              <a:defRPr/>
            </a:lvl3pPr>
            <a:lvl4pPr marL="1828800" lvl="3" indent="-304800" algn="l">
              <a:lnSpc>
                <a:spcPct val="115000"/>
              </a:lnSpc>
              <a:spcBef>
                <a:spcPts val="0"/>
              </a:spcBef>
              <a:spcAft>
                <a:spcPts val="0"/>
              </a:spcAft>
              <a:buSzPts val="1200"/>
              <a:buChar char="○"/>
              <a:defRPr/>
            </a:lvl4pPr>
            <a:lvl5pPr marL="2286000" lvl="4" indent="-304800" algn="l">
              <a:lnSpc>
                <a:spcPct val="115000"/>
              </a:lnSpc>
              <a:spcBef>
                <a:spcPts val="0"/>
              </a:spcBef>
              <a:spcAft>
                <a:spcPts val="0"/>
              </a:spcAft>
              <a:buSzPts val="1200"/>
              <a:buChar char="○"/>
              <a:defRPr/>
            </a:lvl5pPr>
            <a:lvl6pPr marL="2743200" lvl="5" indent="-304800" algn="l">
              <a:lnSpc>
                <a:spcPct val="115000"/>
              </a:lnSpc>
              <a:spcBef>
                <a:spcPts val="0"/>
              </a:spcBef>
              <a:spcAft>
                <a:spcPts val="0"/>
              </a:spcAft>
              <a:buSzPts val="1200"/>
              <a:buChar char="○"/>
              <a:defRPr/>
            </a:lvl6pPr>
            <a:lvl7pPr marL="3200400" lvl="6" indent="-304800" algn="l">
              <a:lnSpc>
                <a:spcPct val="115000"/>
              </a:lnSpc>
              <a:spcBef>
                <a:spcPts val="0"/>
              </a:spcBef>
              <a:spcAft>
                <a:spcPts val="0"/>
              </a:spcAft>
              <a:buSzPts val="1200"/>
              <a:buChar char="○"/>
              <a:defRPr/>
            </a:lvl7pPr>
            <a:lvl8pPr marL="3657600" lvl="7" indent="-304800" algn="l">
              <a:lnSpc>
                <a:spcPct val="115000"/>
              </a:lnSpc>
              <a:spcBef>
                <a:spcPts val="0"/>
              </a:spcBef>
              <a:spcAft>
                <a:spcPts val="0"/>
              </a:spcAft>
              <a:buSzPts val="1200"/>
              <a:buChar char="○"/>
              <a:defRPr/>
            </a:lvl8pPr>
            <a:lvl9pPr marL="4114800" lvl="8" indent="-304800" algn="l">
              <a:lnSpc>
                <a:spcPct val="115000"/>
              </a:lnSpc>
              <a:spcBef>
                <a:spcPts val="0"/>
              </a:spcBef>
              <a:spcAft>
                <a:spcPts val="0"/>
              </a:spcAft>
              <a:buSzPts val="1200"/>
              <a:buChar char="○"/>
              <a:defRPr/>
            </a:lvl9pPr>
          </a:lstStyle>
          <a:p>
            <a:endParaRPr dirty="0"/>
          </a:p>
        </p:txBody>
      </p:sp>
      <p:sp>
        <p:nvSpPr>
          <p:cNvPr id="31" name="Google Shape;237;p41">
            <a:extLst>
              <a:ext uri="{FF2B5EF4-FFF2-40B4-BE49-F238E27FC236}">
                <a16:creationId xmlns:a16="http://schemas.microsoft.com/office/drawing/2014/main" id="{2B18CB5C-0536-3AAA-5163-DDAAA06739B8}"/>
              </a:ext>
            </a:extLst>
          </p:cNvPr>
          <p:cNvSpPr txBox="1">
            <a:spLocks noGrp="1"/>
          </p:cNvSpPr>
          <p:nvPr>
            <p:ph type="body" idx="13"/>
          </p:nvPr>
        </p:nvSpPr>
        <p:spPr>
          <a:xfrm>
            <a:off x="658892" y="2395496"/>
            <a:ext cx="3673639" cy="2103078"/>
          </a:xfrm>
          <a:prstGeom prst="rect">
            <a:avLst/>
          </a:prstGeom>
          <a:noFill/>
          <a:ln>
            <a:noFill/>
          </a:ln>
        </p:spPr>
        <p:txBody>
          <a:bodyPr spcFirstLastPara="1" wrap="square" lIns="91425" tIns="91425" rIns="91425" bIns="91425" anchor="t" anchorCtr="0">
            <a:noAutofit/>
          </a:bodyPr>
          <a:lstStyle>
            <a:lvl1pPr marL="0" lvl="0" indent="-228600" algn="l">
              <a:lnSpc>
                <a:spcPct val="125000"/>
              </a:lnSpc>
              <a:spcBef>
                <a:spcPts val="0"/>
              </a:spcBef>
              <a:spcAft>
                <a:spcPts val="0"/>
              </a:spcAft>
              <a:buClr>
                <a:schemeClr val="accent2"/>
              </a:buClr>
              <a:buSzPts val="1200"/>
              <a:buFont typeface="Arial"/>
              <a:buNone/>
              <a:defRPr sz="1000">
                <a:solidFill>
                  <a:schemeClr val="dk2"/>
                </a:solidFill>
                <a:latin typeface="Arial"/>
                <a:ea typeface="Arial"/>
                <a:cs typeface="Arial"/>
                <a:sym typeface="Arial"/>
              </a:defRPr>
            </a:lvl1pPr>
            <a:lvl2pPr marL="914400" lvl="1" indent="-304800" algn="l">
              <a:lnSpc>
                <a:spcPct val="115000"/>
              </a:lnSpc>
              <a:spcBef>
                <a:spcPts val="0"/>
              </a:spcBef>
              <a:spcAft>
                <a:spcPts val="0"/>
              </a:spcAft>
              <a:buClr>
                <a:schemeClr val="accent2"/>
              </a:buClr>
              <a:buSzPts val="1200"/>
              <a:buChar char="●"/>
              <a:defRPr/>
            </a:lvl2pPr>
            <a:lvl3pPr marL="1371600" lvl="2" indent="-304800" algn="l">
              <a:lnSpc>
                <a:spcPct val="115000"/>
              </a:lnSpc>
              <a:spcBef>
                <a:spcPts val="0"/>
              </a:spcBef>
              <a:spcAft>
                <a:spcPts val="0"/>
              </a:spcAft>
              <a:buClr>
                <a:schemeClr val="accent2"/>
              </a:buClr>
              <a:buSzPts val="1200"/>
              <a:buChar char="○"/>
              <a:defRPr/>
            </a:lvl3pPr>
            <a:lvl4pPr marL="1828800" lvl="3" indent="-304800" algn="l">
              <a:lnSpc>
                <a:spcPct val="115000"/>
              </a:lnSpc>
              <a:spcBef>
                <a:spcPts val="0"/>
              </a:spcBef>
              <a:spcAft>
                <a:spcPts val="0"/>
              </a:spcAft>
              <a:buClr>
                <a:schemeClr val="accent2"/>
              </a:buClr>
              <a:buSzPts val="1200"/>
              <a:buChar char="○"/>
              <a:defRPr/>
            </a:lvl4pPr>
            <a:lvl5pPr marL="2286000" lvl="4" indent="-304800" algn="l">
              <a:lnSpc>
                <a:spcPct val="115000"/>
              </a:lnSpc>
              <a:spcBef>
                <a:spcPts val="0"/>
              </a:spcBef>
              <a:spcAft>
                <a:spcPts val="0"/>
              </a:spcAft>
              <a:buClr>
                <a:schemeClr val="accent2"/>
              </a:buClr>
              <a:buSzPts val="1200"/>
              <a:buChar char="○"/>
              <a:defRPr/>
            </a:lvl5pPr>
            <a:lvl6pPr marL="2743200" lvl="5" indent="-304800" algn="l">
              <a:lnSpc>
                <a:spcPct val="115000"/>
              </a:lnSpc>
              <a:spcBef>
                <a:spcPts val="0"/>
              </a:spcBef>
              <a:spcAft>
                <a:spcPts val="0"/>
              </a:spcAft>
              <a:buClr>
                <a:schemeClr val="accent2"/>
              </a:buClr>
              <a:buSzPts val="1200"/>
              <a:buChar char="○"/>
              <a:defRPr/>
            </a:lvl6pPr>
            <a:lvl7pPr marL="3200400" lvl="6" indent="-304800" algn="l">
              <a:lnSpc>
                <a:spcPct val="115000"/>
              </a:lnSpc>
              <a:spcBef>
                <a:spcPts val="0"/>
              </a:spcBef>
              <a:spcAft>
                <a:spcPts val="0"/>
              </a:spcAft>
              <a:buClr>
                <a:schemeClr val="accent2"/>
              </a:buClr>
              <a:buSzPts val="1200"/>
              <a:buChar char="○"/>
              <a:defRPr/>
            </a:lvl7pPr>
            <a:lvl8pPr marL="3657600" lvl="7" indent="-304800" algn="l">
              <a:lnSpc>
                <a:spcPct val="115000"/>
              </a:lnSpc>
              <a:spcBef>
                <a:spcPts val="0"/>
              </a:spcBef>
              <a:spcAft>
                <a:spcPts val="0"/>
              </a:spcAft>
              <a:buClr>
                <a:schemeClr val="accent2"/>
              </a:buClr>
              <a:buSzPts val="1200"/>
              <a:buChar char="○"/>
              <a:defRPr/>
            </a:lvl8pPr>
            <a:lvl9pPr marL="4114800" lvl="8" indent="-304800" algn="l">
              <a:lnSpc>
                <a:spcPct val="115000"/>
              </a:lnSpc>
              <a:spcBef>
                <a:spcPts val="0"/>
              </a:spcBef>
              <a:spcAft>
                <a:spcPts val="0"/>
              </a:spcAft>
              <a:buClr>
                <a:schemeClr val="accent2"/>
              </a:buClr>
              <a:buSzPts val="1200"/>
              <a:buChar char="○"/>
              <a:defRPr/>
            </a:lvl9pPr>
          </a:lstStyle>
          <a:p>
            <a:endParaRPr dirty="0"/>
          </a:p>
        </p:txBody>
      </p:sp>
      <p:grpSp>
        <p:nvGrpSpPr>
          <p:cNvPr id="32" name="Group 31">
            <a:extLst>
              <a:ext uri="{FF2B5EF4-FFF2-40B4-BE49-F238E27FC236}">
                <a16:creationId xmlns:a16="http://schemas.microsoft.com/office/drawing/2014/main" id="{E90D1A99-5CAE-0A67-E07E-3F2B061EB6ED}"/>
              </a:ext>
            </a:extLst>
          </p:cNvPr>
          <p:cNvGrpSpPr/>
          <p:nvPr userDrawn="1"/>
        </p:nvGrpSpPr>
        <p:grpSpPr>
          <a:xfrm>
            <a:off x="2242844" y="1322541"/>
            <a:ext cx="505734" cy="502920"/>
            <a:chOff x="4732266" y="2621327"/>
            <a:chExt cx="505734" cy="502920"/>
          </a:xfrm>
        </p:grpSpPr>
        <p:sp>
          <p:nvSpPr>
            <p:cNvPr id="33" name="Oval 32">
              <a:extLst>
                <a:ext uri="{FF2B5EF4-FFF2-40B4-BE49-F238E27FC236}">
                  <a16:creationId xmlns:a16="http://schemas.microsoft.com/office/drawing/2014/main" id="{82C12157-35ED-E7C6-6BB8-C69F60582A73}"/>
                </a:ext>
              </a:extLst>
            </p:cNvPr>
            <p:cNvSpPr/>
            <p:nvPr userDrawn="1"/>
          </p:nvSpPr>
          <p:spPr>
            <a:xfrm>
              <a:off x="4732266" y="2621327"/>
              <a:ext cx="502920" cy="502920"/>
            </a:xfrm>
            <a:prstGeom prst="ellipse">
              <a:avLst/>
            </a:prstGeom>
            <a:solidFill>
              <a:srgbClr val="004D6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Google Shape;236;p41">
              <a:extLst>
                <a:ext uri="{FF2B5EF4-FFF2-40B4-BE49-F238E27FC236}">
                  <a16:creationId xmlns:a16="http://schemas.microsoft.com/office/drawing/2014/main" id="{B5E45D24-BC58-C5BF-95CB-9287BEC33927}"/>
                </a:ext>
              </a:extLst>
            </p:cNvPr>
            <p:cNvSpPr txBox="1"/>
            <p:nvPr/>
          </p:nvSpPr>
          <p:spPr>
            <a:xfrm>
              <a:off x="4732266" y="2657358"/>
              <a:ext cx="505734" cy="430857"/>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1600" b="1" i="0" u="none" strike="noStrike" cap="none" spc="0" dirty="0">
                  <a:solidFill>
                    <a:schemeClr val="lt1"/>
                  </a:solidFill>
                  <a:latin typeface="Arial"/>
                  <a:ea typeface="Arial"/>
                  <a:cs typeface="Arial"/>
                  <a:sym typeface="Arial"/>
                </a:rPr>
                <a:t>01</a:t>
              </a:r>
              <a:endParaRPr sz="1600" b="1" i="0" u="none" strike="noStrike" cap="none" spc="0" dirty="0">
                <a:solidFill>
                  <a:schemeClr val="lt1"/>
                </a:solidFill>
                <a:latin typeface="Arial"/>
                <a:ea typeface="Arial"/>
                <a:cs typeface="Arial"/>
                <a:sym typeface="Arial"/>
              </a:endParaRPr>
            </a:p>
          </p:txBody>
        </p:sp>
      </p:grpSp>
      <p:sp>
        <p:nvSpPr>
          <p:cNvPr id="2" name="Google Shape;212;p40">
            <a:extLst>
              <a:ext uri="{FF2B5EF4-FFF2-40B4-BE49-F238E27FC236}">
                <a16:creationId xmlns:a16="http://schemas.microsoft.com/office/drawing/2014/main" id="{F120C801-78F5-EB25-3794-B9AD7893390B}"/>
              </a:ext>
            </a:extLst>
          </p:cNvPr>
          <p:cNvSpPr/>
          <p:nvPr userDrawn="1"/>
        </p:nvSpPr>
        <p:spPr>
          <a:xfrm>
            <a:off x="8300384" y="4791074"/>
            <a:ext cx="289191" cy="352425"/>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6" name="Google Shape;213;p40">
            <a:extLst>
              <a:ext uri="{FF2B5EF4-FFF2-40B4-BE49-F238E27FC236}">
                <a16:creationId xmlns:a16="http://schemas.microsoft.com/office/drawing/2014/main" id="{6276896D-AF75-0B25-4AE0-B3CCDE1DB8DB}"/>
              </a:ext>
            </a:extLst>
          </p:cNvPr>
          <p:cNvSpPr txBox="1"/>
          <p:nvPr userDrawn="1"/>
        </p:nvSpPr>
        <p:spPr>
          <a:xfrm>
            <a:off x="8258194" y="4829967"/>
            <a:ext cx="373568" cy="274637"/>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fld id="{00000000-1234-1234-1234-123412341234}" type="slidenum">
              <a:rPr lang="en-US" sz="900" b="0" i="0" u="none" strike="noStrike" cap="none">
                <a:solidFill>
                  <a:schemeClr val="lt1"/>
                </a:solidFill>
                <a:latin typeface="Arial"/>
                <a:ea typeface="Arial"/>
                <a:cs typeface="Arial"/>
                <a:sym typeface="Arial"/>
              </a:rPr>
              <a:t>‹#›</a:t>
            </a:fld>
            <a:endParaRPr sz="900" b="0" i="0" u="none" strike="noStrike" cap="none" dirty="0">
              <a:solidFill>
                <a:schemeClr val="lt1"/>
              </a:solidFill>
              <a:latin typeface="Arial"/>
              <a:ea typeface="Arial"/>
              <a:cs typeface="Arial"/>
              <a:sym typeface="Arial"/>
            </a:endParaRPr>
          </a:p>
        </p:txBody>
      </p:sp>
      <p:sp>
        <p:nvSpPr>
          <p:cNvPr id="12" name="Google Shape;211;p40">
            <a:extLst>
              <a:ext uri="{FF2B5EF4-FFF2-40B4-BE49-F238E27FC236}">
                <a16:creationId xmlns:a16="http://schemas.microsoft.com/office/drawing/2014/main" id="{F6B1B6EE-9141-1358-D09E-2A82D33CF11B}"/>
              </a:ext>
            </a:extLst>
          </p:cNvPr>
          <p:cNvSpPr txBox="1">
            <a:spLocks noGrp="1"/>
          </p:cNvSpPr>
          <p:nvPr>
            <p:ph type="title"/>
          </p:nvPr>
        </p:nvSpPr>
        <p:spPr>
          <a:xfrm>
            <a:off x="528802" y="416541"/>
            <a:ext cx="8060773" cy="369332"/>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Clr>
                <a:schemeClr val="lt1"/>
              </a:buClr>
              <a:buSzPts val="2400"/>
              <a:buNone/>
              <a:defRPr sz="2400">
                <a:solidFill>
                  <a:schemeClr val="bg1"/>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dirty="0"/>
          </a:p>
        </p:txBody>
      </p:sp>
    </p:spTree>
    <p:extLst>
      <p:ext uri="{BB962C8B-B14F-4D97-AF65-F5344CB8AC3E}">
        <p14:creationId xmlns:p14="http://schemas.microsoft.com/office/powerpoint/2010/main" val="416855297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4 Column Numbers - Light" preserve="1" userDrawn="1">
  <p:cSld name="4 columns Design B">
    <p:spTree>
      <p:nvGrpSpPr>
        <p:cNvPr id="1" name="Shape 182"/>
        <p:cNvGrpSpPr/>
        <p:nvPr/>
      </p:nvGrpSpPr>
      <p:grpSpPr>
        <a:xfrm>
          <a:off x="0" y="0"/>
          <a:ext cx="0" cy="0"/>
          <a:chOff x="0" y="0"/>
          <a:chExt cx="0" cy="0"/>
        </a:xfrm>
      </p:grpSpPr>
      <p:pic>
        <p:nvPicPr>
          <p:cNvPr id="3" name="Picture 2">
            <a:extLst>
              <a:ext uri="{FF2B5EF4-FFF2-40B4-BE49-F238E27FC236}">
                <a16:creationId xmlns:a16="http://schemas.microsoft.com/office/drawing/2014/main" id="{D5F4F7FE-2698-14DD-0532-98D1C51131EF}"/>
              </a:ext>
            </a:extLst>
          </p:cNvPr>
          <p:cNvPicPr>
            <a:picLocks noChangeAspect="1"/>
          </p:cNvPicPr>
          <p:nvPr userDrawn="1"/>
        </p:nvPicPr>
        <p:blipFill>
          <a:blip r:embed="rId2"/>
          <a:srcRect/>
          <a:stretch/>
        </p:blipFill>
        <p:spPr>
          <a:xfrm>
            <a:off x="1" y="0"/>
            <a:ext cx="9147182" cy="2872787"/>
          </a:xfrm>
          <a:prstGeom prst="rect">
            <a:avLst/>
          </a:prstGeom>
        </p:spPr>
      </p:pic>
      <p:sp>
        <p:nvSpPr>
          <p:cNvPr id="2" name="Google Shape;212;p40">
            <a:extLst>
              <a:ext uri="{FF2B5EF4-FFF2-40B4-BE49-F238E27FC236}">
                <a16:creationId xmlns:a16="http://schemas.microsoft.com/office/drawing/2014/main" id="{552D862B-7582-A8AD-ED7F-F98A4505DB3C}"/>
              </a:ext>
            </a:extLst>
          </p:cNvPr>
          <p:cNvSpPr/>
          <p:nvPr userDrawn="1"/>
        </p:nvSpPr>
        <p:spPr>
          <a:xfrm>
            <a:off x="8300384" y="4791074"/>
            <a:ext cx="289191" cy="352425"/>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 name="Google Shape;213;p40">
            <a:extLst>
              <a:ext uri="{FF2B5EF4-FFF2-40B4-BE49-F238E27FC236}">
                <a16:creationId xmlns:a16="http://schemas.microsoft.com/office/drawing/2014/main" id="{3EFDEF4A-CF6B-49E2-F774-0C0BEB637857}"/>
              </a:ext>
            </a:extLst>
          </p:cNvPr>
          <p:cNvSpPr txBox="1"/>
          <p:nvPr userDrawn="1"/>
        </p:nvSpPr>
        <p:spPr>
          <a:xfrm>
            <a:off x="8258194" y="4829967"/>
            <a:ext cx="373568" cy="274637"/>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fld id="{00000000-1234-1234-1234-123412341234}" type="slidenum">
              <a:rPr lang="en-US" sz="900" b="0" i="0" u="none" strike="noStrike" cap="none">
                <a:solidFill>
                  <a:schemeClr val="lt1"/>
                </a:solidFill>
                <a:latin typeface="Arial"/>
                <a:ea typeface="Arial"/>
                <a:cs typeface="Arial"/>
                <a:sym typeface="Arial"/>
              </a:rPr>
              <a:t>‹#›</a:t>
            </a:fld>
            <a:endParaRPr sz="900" b="0" i="0" u="none" strike="noStrike" cap="none" dirty="0">
              <a:solidFill>
                <a:schemeClr val="lt1"/>
              </a:solidFill>
              <a:latin typeface="Arial"/>
              <a:ea typeface="Arial"/>
              <a:cs typeface="Arial"/>
              <a:sym typeface="Arial"/>
            </a:endParaRPr>
          </a:p>
        </p:txBody>
      </p:sp>
      <p:sp>
        <p:nvSpPr>
          <p:cNvPr id="5" name="Google Shape;211;p40">
            <a:extLst>
              <a:ext uri="{FF2B5EF4-FFF2-40B4-BE49-F238E27FC236}">
                <a16:creationId xmlns:a16="http://schemas.microsoft.com/office/drawing/2014/main" id="{56178C56-696E-2869-F970-CB739270D6C4}"/>
              </a:ext>
            </a:extLst>
          </p:cNvPr>
          <p:cNvSpPr txBox="1">
            <a:spLocks noGrp="1"/>
          </p:cNvSpPr>
          <p:nvPr>
            <p:ph type="title"/>
          </p:nvPr>
        </p:nvSpPr>
        <p:spPr>
          <a:xfrm>
            <a:off x="528803" y="416541"/>
            <a:ext cx="6024864" cy="369332"/>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Clr>
                <a:schemeClr val="lt1"/>
              </a:buClr>
              <a:buSzPts val="2400"/>
              <a:buNone/>
              <a:defRPr sz="2400">
                <a:solidFill>
                  <a:schemeClr val="bg1"/>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dirty="0"/>
          </a:p>
        </p:txBody>
      </p:sp>
      <p:sp>
        <p:nvSpPr>
          <p:cNvPr id="6" name="Freeform 5">
            <a:extLst>
              <a:ext uri="{FF2B5EF4-FFF2-40B4-BE49-F238E27FC236}">
                <a16:creationId xmlns:a16="http://schemas.microsoft.com/office/drawing/2014/main" id="{5E128856-D4C0-9B9D-E43F-D7CB9879A7C3}"/>
              </a:ext>
            </a:extLst>
          </p:cNvPr>
          <p:cNvSpPr/>
          <p:nvPr userDrawn="1"/>
        </p:nvSpPr>
        <p:spPr>
          <a:xfrm>
            <a:off x="528802" y="1701285"/>
            <a:ext cx="1901952" cy="2898648"/>
          </a:xfrm>
          <a:custGeom>
            <a:avLst/>
            <a:gdLst>
              <a:gd name="connsiteX0" fmla="*/ 199648 w 1901952"/>
              <a:gd name="connsiteY0" fmla="*/ 0 h 2898648"/>
              <a:gd name="connsiteX1" fmla="*/ 903736 w 1901952"/>
              <a:gd name="connsiteY1" fmla="*/ 0 h 2898648"/>
              <a:gd name="connsiteX2" fmla="*/ 998216 w 1901952"/>
              <a:gd name="connsiteY2" fmla="*/ 0 h 2898648"/>
              <a:gd name="connsiteX3" fmla="*/ 1702304 w 1901952"/>
              <a:gd name="connsiteY3" fmla="*/ 0 h 2898648"/>
              <a:gd name="connsiteX4" fmla="*/ 1901952 w 1901952"/>
              <a:gd name="connsiteY4" fmla="*/ 199648 h 2898648"/>
              <a:gd name="connsiteX5" fmla="*/ 1901952 w 1901952"/>
              <a:gd name="connsiteY5" fmla="*/ 2699000 h 2898648"/>
              <a:gd name="connsiteX6" fmla="*/ 1702304 w 1901952"/>
              <a:gd name="connsiteY6" fmla="*/ 2898648 h 2898648"/>
              <a:gd name="connsiteX7" fmla="*/ 998216 w 1901952"/>
              <a:gd name="connsiteY7" fmla="*/ 2898648 h 2898648"/>
              <a:gd name="connsiteX8" fmla="*/ 903736 w 1901952"/>
              <a:gd name="connsiteY8" fmla="*/ 2898648 h 2898648"/>
              <a:gd name="connsiteX9" fmla="*/ 199648 w 1901952"/>
              <a:gd name="connsiteY9" fmla="*/ 2898648 h 2898648"/>
              <a:gd name="connsiteX10" fmla="*/ 0 w 1901952"/>
              <a:gd name="connsiteY10" fmla="*/ 2699000 h 2898648"/>
              <a:gd name="connsiteX11" fmla="*/ 0 w 1901952"/>
              <a:gd name="connsiteY11" fmla="*/ 199648 h 2898648"/>
              <a:gd name="connsiteX12" fmla="*/ 199648 w 1901952"/>
              <a:gd name="connsiteY12" fmla="*/ 0 h 2898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01952" h="2898648">
                <a:moveTo>
                  <a:pt x="199648" y="0"/>
                </a:moveTo>
                <a:lnTo>
                  <a:pt x="903736" y="0"/>
                </a:lnTo>
                <a:lnTo>
                  <a:pt x="998216" y="0"/>
                </a:lnTo>
                <a:lnTo>
                  <a:pt x="1702304" y="0"/>
                </a:lnTo>
                <a:cubicBezTo>
                  <a:pt x="1812567" y="0"/>
                  <a:pt x="1901952" y="89385"/>
                  <a:pt x="1901952" y="199648"/>
                </a:cubicBezTo>
                <a:lnTo>
                  <a:pt x="1901952" y="2699000"/>
                </a:lnTo>
                <a:cubicBezTo>
                  <a:pt x="1901952" y="2809263"/>
                  <a:pt x="1812567" y="2898648"/>
                  <a:pt x="1702304" y="2898648"/>
                </a:cubicBezTo>
                <a:lnTo>
                  <a:pt x="998216" y="2898648"/>
                </a:lnTo>
                <a:lnTo>
                  <a:pt x="903736" y="2898648"/>
                </a:lnTo>
                <a:lnTo>
                  <a:pt x="199648" y="2898648"/>
                </a:lnTo>
                <a:cubicBezTo>
                  <a:pt x="89385" y="2898648"/>
                  <a:pt x="0" y="2809263"/>
                  <a:pt x="0" y="2699000"/>
                </a:cubicBezTo>
                <a:lnTo>
                  <a:pt x="0" y="199648"/>
                </a:lnTo>
                <a:cubicBezTo>
                  <a:pt x="0" y="89385"/>
                  <a:pt x="89385" y="0"/>
                  <a:pt x="199648" y="0"/>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Google Shape;240;p41">
            <a:extLst>
              <a:ext uri="{FF2B5EF4-FFF2-40B4-BE49-F238E27FC236}">
                <a16:creationId xmlns:a16="http://schemas.microsoft.com/office/drawing/2014/main" id="{C022FAEB-5CDE-3723-40E7-4690C072548D}"/>
              </a:ext>
            </a:extLst>
          </p:cNvPr>
          <p:cNvSpPr txBox="1">
            <a:spLocks noGrp="1"/>
          </p:cNvSpPr>
          <p:nvPr>
            <p:ph type="body" idx="6"/>
          </p:nvPr>
        </p:nvSpPr>
        <p:spPr>
          <a:xfrm>
            <a:off x="642069" y="1973512"/>
            <a:ext cx="1675419" cy="376470"/>
          </a:xfrm>
          <a:prstGeom prst="rect">
            <a:avLst/>
          </a:prstGeom>
          <a:noFill/>
          <a:ln>
            <a:noFill/>
          </a:ln>
        </p:spPr>
        <p:txBody>
          <a:bodyPr spcFirstLastPara="1" wrap="square" lIns="91425" tIns="91425" rIns="91425" bIns="91425" anchor="ctr" anchorCtr="0">
            <a:normAutofit/>
          </a:bodyPr>
          <a:lstStyle>
            <a:lvl1pPr marL="0" lvl="0" indent="-228600" algn="ctr">
              <a:lnSpc>
                <a:spcPct val="115000"/>
              </a:lnSpc>
              <a:spcBef>
                <a:spcPts val="0"/>
              </a:spcBef>
              <a:spcAft>
                <a:spcPts val="0"/>
              </a:spcAft>
              <a:buSzPts val="1400"/>
              <a:buFont typeface="Arial"/>
              <a:buNone/>
              <a:defRPr b="1" i="0">
                <a:solidFill>
                  <a:srgbClr val="022838"/>
                </a:solidFill>
              </a:defRPr>
            </a:lvl1pPr>
            <a:lvl2pPr marL="914400" lvl="1" indent="-304800" algn="l">
              <a:lnSpc>
                <a:spcPct val="115000"/>
              </a:lnSpc>
              <a:spcBef>
                <a:spcPts val="0"/>
              </a:spcBef>
              <a:spcAft>
                <a:spcPts val="0"/>
              </a:spcAft>
              <a:buSzPts val="1200"/>
              <a:buChar char="●"/>
              <a:defRPr/>
            </a:lvl2pPr>
            <a:lvl3pPr marL="1371600" lvl="2" indent="-304800" algn="l">
              <a:lnSpc>
                <a:spcPct val="115000"/>
              </a:lnSpc>
              <a:spcBef>
                <a:spcPts val="0"/>
              </a:spcBef>
              <a:spcAft>
                <a:spcPts val="0"/>
              </a:spcAft>
              <a:buSzPts val="1200"/>
              <a:buChar char="○"/>
              <a:defRPr/>
            </a:lvl3pPr>
            <a:lvl4pPr marL="1828800" lvl="3" indent="-304800" algn="l">
              <a:lnSpc>
                <a:spcPct val="115000"/>
              </a:lnSpc>
              <a:spcBef>
                <a:spcPts val="0"/>
              </a:spcBef>
              <a:spcAft>
                <a:spcPts val="0"/>
              </a:spcAft>
              <a:buSzPts val="1200"/>
              <a:buChar char="○"/>
              <a:defRPr/>
            </a:lvl4pPr>
            <a:lvl5pPr marL="2286000" lvl="4" indent="-304800" algn="l">
              <a:lnSpc>
                <a:spcPct val="115000"/>
              </a:lnSpc>
              <a:spcBef>
                <a:spcPts val="0"/>
              </a:spcBef>
              <a:spcAft>
                <a:spcPts val="0"/>
              </a:spcAft>
              <a:buSzPts val="1200"/>
              <a:buChar char="○"/>
              <a:defRPr/>
            </a:lvl5pPr>
            <a:lvl6pPr marL="2743200" lvl="5" indent="-304800" algn="l">
              <a:lnSpc>
                <a:spcPct val="115000"/>
              </a:lnSpc>
              <a:spcBef>
                <a:spcPts val="0"/>
              </a:spcBef>
              <a:spcAft>
                <a:spcPts val="0"/>
              </a:spcAft>
              <a:buSzPts val="1200"/>
              <a:buChar char="○"/>
              <a:defRPr/>
            </a:lvl6pPr>
            <a:lvl7pPr marL="3200400" lvl="6" indent="-304800" algn="l">
              <a:lnSpc>
                <a:spcPct val="115000"/>
              </a:lnSpc>
              <a:spcBef>
                <a:spcPts val="0"/>
              </a:spcBef>
              <a:spcAft>
                <a:spcPts val="0"/>
              </a:spcAft>
              <a:buSzPts val="1200"/>
              <a:buChar char="○"/>
              <a:defRPr/>
            </a:lvl7pPr>
            <a:lvl8pPr marL="3657600" lvl="7" indent="-304800" algn="l">
              <a:lnSpc>
                <a:spcPct val="115000"/>
              </a:lnSpc>
              <a:spcBef>
                <a:spcPts val="0"/>
              </a:spcBef>
              <a:spcAft>
                <a:spcPts val="0"/>
              </a:spcAft>
              <a:buSzPts val="1200"/>
              <a:buChar char="○"/>
              <a:defRPr/>
            </a:lvl8pPr>
            <a:lvl9pPr marL="4114800" lvl="8" indent="-304800" algn="l">
              <a:lnSpc>
                <a:spcPct val="115000"/>
              </a:lnSpc>
              <a:spcBef>
                <a:spcPts val="0"/>
              </a:spcBef>
              <a:spcAft>
                <a:spcPts val="0"/>
              </a:spcAft>
              <a:buSzPts val="1200"/>
              <a:buChar char="○"/>
              <a:defRPr/>
            </a:lvl9pPr>
          </a:lstStyle>
          <a:p>
            <a:endParaRPr dirty="0"/>
          </a:p>
        </p:txBody>
      </p:sp>
      <p:sp>
        <p:nvSpPr>
          <p:cNvPr id="8" name="Google Shape;237;p41">
            <a:extLst>
              <a:ext uri="{FF2B5EF4-FFF2-40B4-BE49-F238E27FC236}">
                <a16:creationId xmlns:a16="http://schemas.microsoft.com/office/drawing/2014/main" id="{E24AE9E1-F562-40AF-CB5A-B48BFD21A094}"/>
              </a:ext>
            </a:extLst>
          </p:cNvPr>
          <p:cNvSpPr txBox="1">
            <a:spLocks noGrp="1"/>
          </p:cNvSpPr>
          <p:nvPr>
            <p:ph type="body" idx="4"/>
          </p:nvPr>
        </p:nvSpPr>
        <p:spPr>
          <a:xfrm>
            <a:off x="642069" y="2368102"/>
            <a:ext cx="1675419" cy="1840800"/>
          </a:xfrm>
          <a:prstGeom prst="rect">
            <a:avLst/>
          </a:prstGeom>
          <a:noFill/>
          <a:ln>
            <a:noFill/>
          </a:ln>
        </p:spPr>
        <p:txBody>
          <a:bodyPr spcFirstLastPara="1" wrap="square" lIns="91425" tIns="91425" rIns="91425" bIns="91425" anchor="t" anchorCtr="0">
            <a:noAutofit/>
          </a:bodyPr>
          <a:lstStyle>
            <a:lvl1pPr marL="0" lvl="0" indent="-228600" algn="l">
              <a:lnSpc>
                <a:spcPct val="125000"/>
              </a:lnSpc>
              <a:spcBef>
                <a:spcPts val="0"/>
              </a:spcBef>
              <a:spcAft>
                <a:spcPts val="0"/>
              </a:spcAft>
              <a:buClr>
                <a:schemeClr val="accent2"/>
              </a:buClr>
              <a:buSzPts val="1200"/>
              <a:buFont typeface="Arial"/>
              <a:buNone/>
              <a:defRPr sz="1000">
                <a:solidFill>
                  <a:schemeClr val="dk2"/>
                </a:solidFill>
                <a:latin typeface="Arial"/>
                <a:ea typeface="Arial"/>
                <a:cs typeface="Arial"/>
                <a:sym typeface="Arial"/>
              </a:defRPr>
            </a:lvl1pPr>
            <a:lvl2pPr marL="914400" lvl="1" indent="-304800" algn="l">
              <a:lnSpc>
                <a:spcPct val="115000"/>
              </a:lnSpc>
              <a:spcBef>
                <a:spcPts val="0"/>
              </a:spcBef>
              <a:spcAft>
                <a:spcPts val="0"/>
              </a:spcAft>
              <a:buClr>
                <a:schemeClr val="accent2"/>
              </a:buClr>
              <a:buSzPts val="1200"/>
              <a:buChar char="●"/>
              <a:defRPr/>
            </a:lvl2pPr>
            <a:lvl3pPr marL="1371600" lvl="2" indent="-304800" algn="l">
              <a:lnSpc>
                <a:spcPct val="115000"/>
              </a:lnSpc>
              <a:spcBef>
                <a:spcPts val="0"/>
              </a:spcBef>
              <a:spcAft>
                <a:spcPts val="0"/>
              </a:spcAft>
              <a:buClr>
                <a:schemeClr val="accent2"/>
              </a:buClr>
              <a:buSzPts val="1200"/>
              <a:buChar char="○"/>
              <a:defRPr/>
            </a:lvl3pPr>
            <a:lvl4pPr marL="1828800" lvl="3" indent="-304800" algn="l">
              <a:lnSpc>
                <a:spcPct val="115000"/>
              </a:lnSpc>
              <a:spcBef>
                <a:spcPts val="0"/>
              </a:spcBef>
              <a:spcAft>
                <a:spcPts val="0"/>
              </a:spcAft>
              <a:buClr>
                <a:schemeClr val="accent2"/>
              </a:buClr>
              <a:buSzPts val="1200"/>
              <a:buChar char="○"/>
              <a:defRPr/>
            </a:lvl4pPr>
            <a:lvl5pPr marL="2286000" lvl="4" indent="-304800" algn="l">
              <a:lnSpc>
                <a:spcPct val="115000"/>
              </a:lnSpc>
              <a:spcBef>
                <a:spcPts val="0"/>
              </a:spcBef>
              <a:spcAft>
                <a:spcPts val="0"/>
              </a:spcAft>
              <a:buClr>
                <a:schemeClr val="accent2"/>
              </a:buClr>
              <a:buSzPts val="1200"/>
              <a:buChar char="○"/>
              <a:defRPr/>
            </a:lvl5pPr>
            <a:lvl6pPr marL="2743200" lvl="5" indent="-304800" algn="l">
              <a:lnSpc>
                <a:spcPct val="115000"/>
              </a:lnSpc>
              <a:spcBef>
                <a:spcPts val="0"/>
              </a:spcBef>
              <a:spcAft>
                <a:spcPts val="0"/>
              </a:spcAft>
              <a:buClr>
                <a:schemeClr val="accent2"/>
              </a:buClr>
              <a:buSzPts val="1200"/>
              <a:buChar char="○"/>
              <a:defRPr/>
            </a:lvl6pPr>
            <a:lvl7pPr marL="3200400" lvl="6" indent="-304800" algn="l">
              <a:lnSpc>
                <a:spcPct val="115000"/>
              </a:lnSpc>
              <a:spcBef>
                <a:spcPts val="0"/>
              </a:spcBef>
              <a:spcAft>
                <a:spcPts val="0"/>
              </a:spcAft>
              <a:buClr>
                <a:schemeClr val="accent2"/>
              </a:buClr>
              <a:buSzPts val="1200"/>
              <a:buChar char="○"/>
              <a:defRPr/>
            </a:lvl7pPr>
            <a:lvl8pPr marL="3657600" lvl="7" indent="-304800" algn="l">
              <a:lnSpc>
                <a:spcPct val="115000"/>
              </a:lnSpc>
              <a:spcBef>
                <a:spcPts val="0"/>
              </a:spcBef>
              <a:spcAft>
                <a:spcPts val="0"/>
              </a:spcAft>
              <a:buClr>
                <a:schemeClr val="accent2"/>
              </a:buClr>
              <a:buSzPts val="1200"/>
              <a:buChar char="○"/>
              <a:defRPr/>
            </a:lvl8pPr>
            <a:lvl9pPr marL="4114800" lvl="8" indent="-304800" algn="l">
              <a:lnSpc>
                <a:spcPct val="115000"/>
              </a:lnSpc>
              <a:spcBef>
                <a:spcPts val="0"/>
              </a:spcBef>
              <a:spcAft>
                <a:spcPts val="0"/>
              </a:spcAft>
              <a:buClr>
                <a:schemeClr val="accent2"/>
              </a:buClr>
              <a:buSzPts val="1200"/>
              <a:buChar char="○"/>
              <a:defRPr/>
            </a:lvl9pPr>
          </a:lstStyle>
          <a:p>
            <a:endParaRPr dirty="0"/>
          </a:p>
        </p:txBody>
      </p:sp>
      <p:sp>
        <p:nvSpPr>
          <p:cNvPr id="9" name="Oval 8">
            <a:extLst>
              <a:ext uri="{FF2B5EF4-FFF2-40B4-BE49-F238E27FC236}">
                <a16:creationId xmlns:a16="http://schemas.microsoft.com/office/drawing/2014/main" id="{BCCD1C44-1A73-EC15-D51E-6CFDC750861C}"/>
              </a:ext>
            </a:extLst>
          </p:cNvPr>
          <p:cNvSpPr/>
          <p:nvPr userDrawn="1"/>
        </p:nvSpPr>
        <p:spPr>
          <a:xfrm>
            <a:off x="1226911" y="1342882"/>
            <a:ext cx="502920" cy="502920"/>
          </a:xfrm>
          <a:prstGeom prst="ellipse">
            <a:avLst/>
          </a:prstGeom>
          <a:solidFill>
            <a:srgbClr val="004D6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Google Shape;236;p41">
            <a:extLst>
              <a:ext uri="{FF2B5EF4-FFF2-40B4-BE49-F238E27FC236}">
                <a16:creationId xmlns:a16="http://schemas.microsoft.com/office/drawing/2014/main" id="{D54C326A-8DF7-3FC9-1248-290791B21E21}"/>
              </a:ext>
            </a:extLst>
          </p:cNvPr>
          <p:cNvSpPr txBox="1"/>
          <p:nvPr userDrawn="1"/>
        </p:nvSpPr>
        <p:spPr>
          <a:xfrm>
            <a:off x="1226911" y="1378914"/>
            <a:ext cx="505734" cy="430857"/>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1600" b="1" i="0" u="none" strike="noStrike" cap="none" spc="0" dirty="0">
                <a:solidFill>
                  <a:schemeClr val="lt1"/>
                </a:solidFill>
                <a:latin typeface="Arial"/>
                <a:ea typeface="Arial"/>
                <a:cs typeface="Arial"/>
                <a:sym typeface="Arial"/>
              </a:rPr>
              <a:t>01</a:t>
            </a:r>
            <a:endParaRPr sz="1600" b="1" i="0" u="none" strike="noStrike" cap="none" spc="0" dirty="0">
              <a:solidFill>
                <a:schemeClr val="lt1"/>
              </a:solidFill>
              <a:latin typeface="Arial"/>
              <a:ea typeface="Arial"/>
              <a:cs typeface="Arial"/>
              <a:sym typeface="Arial"/>
            </a:endParaRPr>
          </a:p>
        </p:txBody>
      </p:sp>
      <p:sp>
        <p:nvSpPr>
          <p:cNvPr id="14" name="Freeform 13">
            <a:extLst>
              <a:ext uri="{FF2B5EF4-FFF2-40B4-BE49-F238E27FC236}">
                <a16:creationId xmlns:a16="http://schemas.microsoft.com/office/drawing/2014/main" id="{CB8AA847-16E6-4068-C9BA-3851955FDFA3}"/>
              </a:ext>
            </a:extLst>
          </p:cNvPr>
          <p:cNvSpPr/>
          <p:nvPr userDrawn="1"/>
        </p:nvSpPr>
        <p:spPr>
          <a:xfrm>
            <a:off x="2591840" y="1701285"/>
            <a:ext cx="1901952" cy="2898648"/>
          </a:xfrm>
          <a:custGeom>
            <a:avLst/>
            <a:gdLst>
              <a:gd name="connsiteX0" fmla="*/ 199648 w 1901952"/>
              <a:gd name="connsiteY0" fmla="*/ 0 h 2898648"/>
              <a:gd name="connsiteX1" fmla="*/ 903736 w 1901952"/>
              <a:gd name="connsiteY1" fmla="*/ 0 h 2898648"/>
              <a:gd name="connsiteX2" fmla="*/ 998216 w 1901952"/>
              <a:gd name="connsiteY2" fmla="*/ 0 h 2898648"/>
              <a:gd name="connsiteX3" fmla="*/ 1702304 w 1901952"/>
              <a:gd name="connsiteY3" fmla="*/ 0 h 2898648"/>
              <a:gd name="connsiteX4" fmla="*/ 1901952 w 1901952"/>
              <a:gd name="connsiteY4" fmla="*/ 199648 h 2898648"/>
              <a:gd name="connsiteX5" fmla="*/ 1901952 w 1901952"/>
              <a:gd name="connsiteY5" fmla="*/ 2699000 h 2898648"/>
              <a:gd name="connsiteX6" fmla="*/ 1702304 w 1901952"/>
              <a:gd name="connsiteY6" fmla="*/ 2898648 h 2898648"/>
              <a:gd name="connsiteX7" fmla="*/ 998216 w 1901952"/>
              <a:gd name="connsiteY7" fmla="*/ 2898648 h 2898648"/>
              <a:gd name="connsiteX8" fmla="*/ 903736 w 1901952"/>
              <a:gd name="connsiteY8" fmla="*/ 2898648 h 2898648"/>
              <a:gd name="connsiteX9" fmla="*/ 199648 w 1901952"/>
              <a:gd name="connsiteY9" fmla="*/ 2898648 h 2898648"/>
              <a:gd name="connsiteX10" fmla="*/ 0 w 1901952"/>
              <a:gd name="connsiteY10" fmla="*/ 2699000 h 2898648"/>
              <a:gd name="connsiteX11" fmla="*/ 0 w 1901952"/>
              <a:gd name="connsiteY11" fmla="*/ 199648 h 2898648"/>
              <a:gd name="connsiteX12" fmla="*/ 199648 w 1901952"/>
              <a:gd name="connsiteY12" fmla="*/ 0 h 2898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01952" h="2898648">
                <a:moveTo>
                  <a:pt x="199648" y="0"/>
                </a:moveTo>
                <a:lnTo>
                  <a:pt x="903736" y="0"/>
                </a:lnTo>
                <a:lnTo>
                  <a:pt x="998216" y="0"/>
                </a:lnTo>
                <a:lnTo>
                  <a:pt x="1702304" y="0"/>
                </a:lnTo>
                <a:cubicBezTo>
                  <a:pt x="1812567" y="0"/>
                  <a:pt x="1901952" y="89385"/>
                  <a:pt x="1901952" y="199648"/>
                </a:cubicBezTo>
                <a:lnTo>
                  <a:pt x="1901952" y="2699000"/>
                </a:lnTo>
                <a:cubicBezTo>
                  <a:pt x="1901952" y="2809263"/>
                  <a:pt x="1812567" y="2898648"/>
                  <a:pt x="1702304" y="2898648"/>
                </a:cubicBezTo>
                <a:lnTo>
                  <a:pt x="998216" y="2898648"/>
                </a:lnTo>
                <a:lnTo>
                  <a:pt x="903736" y="2898648"/>
                </a:lnTo>
                <a:lnTo>
                  <a:pt x="199648" y="2898648"/>
                </a:lnTo>
                <a:cubicBezTo>
                  <a:pt x="89385" y="2898648"/>
                  <a:pt x="0" y="2809263"/>
                  <a:pt x="0" y="2699000"/>
                </a:cubicBezTo>
                <a:lnTo>
                  <a:pt x="0" y="199648"/>
                </a:lnTo>
                <a:cubicBezTo>
                  <a:pt x="0" y="89385"/>
                  <a:pt x="89385" y="0"/>
                  <a:pt x="199648" y="0"/>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Google Shape;240;p41">
            <a:extLst>
              <a:ext uri="{FF2B5EF4-FFF2-40B4-BE49-F238E27FC236}">
                <a16:creationId xmlns:a16="http://schemas.microsoft.com/office/drawing/2014/main" id="{343535C8-EFF8-EFC1-1219-425C423AD641}"/>
              </a:ext>
            </a:extLst>
          </p:cNvPr>
          <p:cNvSpPr txBox="1">
            <a:spLocks noGrp="1"/>
          </p:cNvSpPr>
          <p:nvPr>
            <p:ph type="body" idx="10"/>
          </p:nvPr>
        </p:nvSpPr>
        <p:spPr>
          <a:xfrm>
            <a:off x="2705107" y="1973512"/>
            <a:ext cx="1675419" cy="376470"/>
          </a:xfrm>
          <a:prstGeom prst="rect">
            <a:avLst/>
          </a:prstGeom>
          <a:noFill/>
          <a:ln>
            <a:noFill/>
          </a:ln>
        </p:spPr>
        <p:txBody>
          <a:bodyPr spcFirstLastPara="1" wrap="square" lIns="91425" tIns="91425" rIns="91425" bIns="91425" anchor="ctr" anchorCtr="0">
            <a:normAutofit/>
          </a:bodyPr>
          <a:lstStyle>
            <a:lvl1pPr marL="0" lvl="0" indent="-228600" algn="ctr">
              <a:lnSpc>
                <a:spcPct val="115000"/>
              </a:lnSpc>
              <a:spcBef>
                <a:spcPts val="0"/>
              </a:spcBef>
              <a:spcAft>
                <a:spcPts val="0"/>
              </a:spcAft>
              <a:buSzPts val="1400"/>
              <a:buFont typeface="Arial"/>
              <a:buNone/>
              <a:defRPr b="1" i="0">
                <a:solidFill>
                  <a:srgbClr val="022838"/>
                </a:solidFill>
              </a:defRPr>
            </a:lvl1pPr>
            <a:lvl2pPr marL="914400" lvl="1" indent="-304800" algn="l">
              <a:lnSpc>
                <a:spcPct val="115000"/>
              </a:lnSpc>
              <a:spcBef>
                <a:spcPts val="0"/>
              </a:spcBef>
              <a:spcAft>
                <a:spcPts val="0"/>
              </a:spcAft>
              <a:buSzPts val="1200"/>
              <a:buChar char="●"/>
              <a:defRPr/>
            </a:lvl2pPr>
            <a:lvl3pPr marL="1371600" lvl="2" indent="-304800" algn="l">
              <a:lnSpc>
                <a:spcPct val="115000"/>
              </a:lnSpc>
              <a:spcBef>
                <a:spcPts val="0"/>
              </a:spcBef>
              <a:spcAft>
                <a:spcPts val="0"/>
              </a:spcAft>
              <a:buSzPts val="1200"/>
              <a:buChar char="○"/>
              <a:defRPr/>
            </a:lvl3pPr>
            <a:lvl4pPr marL="1828800" lvl="3" indent="-304800" algn="l">
              <a:lnSpc>
                <a:spcPct val="115000"/>
              </a:lnSpc>
              <a:spcBef>
                <a:spcPts val="0"/>
              </a:spcBef>
              <a:spcAft>
                <a:spcPts val="0"/>
              </a:spcAft>
              <a:buSzPts val="1200"/>
              <a:buChar char="○"/>
              <a:defRPr/>
            </a:lvl4pPr>
            <a:lvl5pPr marL="2286000" lvl="4" indent="-304800" algn="l">
              <a:lnSpc>
                <a:spcPct val="115000"/>
              </a:lnSpc>
              <a:spcBef>
                <a:spcPts val="0"/>
              </a:spcBef>
              <a:spcAft>
                <a:spcPts val="0"/>
              </a:spcAft>
              <a:buSzPts val="1200"/>
              <a:buChar char="○"/>
              <a:defRPr/>
            </a:lvl5pPr>
            <a:lvl6pPr marL="2743200" lvl="5" indent="-304800" algn="l">
              <a:lnSpc>
                <a:spcPct val="115000"/>
              </a:lnSpc>
              <a:spcBef>
                <a:spcPts val="0"/>
              </a:spcBef>
              <a:spcAft>
                <a:spcPts val="0"/>
              </a:spcAft>
              <a:buSzPts val="1200"/>
              <a:buChar char="○"/>
              <a:defRPr/>
            </a:lvl6pPr>
            <a:lvl7pPr marL="3200400" lvl="6" indent="-304800" algn="l">
              <a:lnSpc>
                <a:spcPct val="115000"/>
              </a:lnSpc>
              <a:spcBef>
                <a:spcPts val="0"/>
              </a:spcBef>
              <a:spcAft>
                <a:spcPts val="0"/>
              </a:spcAft>
              <a:buSzPts val="1200"/>
              <a:buChar char="○"/>
              <a:defRPr/>
            </a:lvl7pPr>
            <a:lvl8pPr marL="3657600" lvl="7" indent="-304800" algn="l">
              <a:lnSpc>
                <a:spcPct val="115000"/>
              </a:lnSpc>
              <a:spcBef>
                <a:spcPts val="0"/>
              </a:spcBef>
              <a:spcAft>
                <a:spcPts val="0"/>
              </a:spcAft>
              <a:buSzPts val="1200"/>
              <a:buChar char="○"/>
              <a:defRPr/>
            </a:lvl8pPr>
            <a:lvl9pPr marL="4114800" lvl="8" indent="-304800" algn="l">
              <a:lnSpc>
                <a:spcPct val="115000"/>
              </a:lnSpc>
              <a:spcBef>
                <a:spcPts val="0"/>
              </a:spcBef>
              <a:spcAft>
                <a:spcPts val="0"/>
              </a:spcAft>
              <a:buSzPts val="1200"/>
              <a:buChar char="○"/>
              <a:defRPr/>
            </a:lvl9pPr>
          </a:lstStyle>
          <a:p>
            <a:endParaRPr dirty="0"/>
          </a:p>
        </p:txBody>
      </p:sp>
      <p:sp>
        <p:nvSpPr>
          <p:cNvPr id="18" name="Google Shape;237;p41">
            <a:extLst>
              <a:ext uri="{FF2B5EF4-FFF2-40B4-BE49-F238E27FC236}">
                <a16:creationId xmlns:a16="http://schemas.microsoft.com/office/drawing/2014/main" id="{8DF203F0-CB6B-0E80-84AA-D84C3417D2CD}"/>
              </a:ext>
            </a:extLst>
          </p:cNvPr>
          <p:cNvSpPr txBox="1">
            <a:spLocks noGrp="1"/>
          </p:cNvSpPr>
          <p:nvPr>
            <p:ph type="body" idx="11"/>
          </p:nvPr>
        </p:nvSpPr>
        <p:spPr>
          <a:xfrm>
            <a:off x="2705107" y="2368102"/>
            <a:ext cx="1675419" cy="1840800"/>
          </a:xfrm>
          <a:prstGeom prst="rect">
            <a:avLst/>
          </a:prstGeom>
          <a:noFill/>
          <a:ln>
            <a:noFill/>
          </a:ln>
        </p:spPr>
        <p:txBody>
          <a:bodyPr spcFirstLastPara="1" wrap="square" lIns="91425" tIns="91425" rIns="91425" bIns="91425" anchor="t" anchorCtr="0">
            <a:noAutofit/>
          </a:bodyPr>
          <a:lstStyle>
            <a:lvl1pPr marL="0" lvl="0" indent="-228600" algn="l">
              <a:lnSpc>
                <a:spcPct val="125000"/>
              </a:lnSpc>
              <a:spcBef>
                <a:spcPts val="0"/>
              </a:spcBef>
              <a:spcAft>
                <a:spcPts val="0"/>
              </a:spcAft>
              <a:buClr>
                <a:schemeClr val="accent2"/>
              </a:buClr>
              <a:buSzPts val="1200"/>
              <a:buFont typeface="Arial"/>
              <a:buNone/>
              <a:defRPr sz="1000">
                <a:solidFill>
                  <a:schemeClr val="dk2"/>
                </a:solidFill>
                <a:latin typeface="Arial"/>
                <a:ea typeface="Arial"/>
                <a:cs typeface="Arial"/>
                <a:sym typeface="Arial"/>
              </a:defRPr>
            </a:lvl1pPr>
            <a:lvl2pPr marL="914400" lvl="1" indent="-304800" algn="l">
              <a:lnSpc>
                <a:spcPct val="115000"/>
              </a:lnSpc>
              <a:spcBef>
                <a:spcPts val="0"/>
              </a:spcBef>
              <a:spcAft>
                <a:spcPts val="0"/>
              </a:spcAft>
              <a:buClr>
                <a:schemeClr val="accent2"/>
              </a:buClr>
              <a:buSzPts val="1200"/>
              <a:buChar char="●"/>
              <a:defRPr/>
            </a:lvl2pPr>
            <a:lvl3pPr marL="1371600" lvl="2" indent="-304800" algn="l">
              <a:lnSpc>
                <a:spcPct val="115000"/>
              </a:lnSpc>
              <a:spcBef>
                <a:spcPts val="0"/>
              </a:spcBef>
              <a:spcAft>
                <a:spcPts val="0"/>
              </a:spcAft>
              <a:buClr>
                <a:schemeClr val="accent2"/>
              </a:buClr>
              <a:buSzPts val="1200"/>
              <a:buChar char="○"/>
              <a:defRPr/>
            </a:lvl3pPr>
            <a:lvl4pPr marL="1828800" lvl="3" indent="-304800" algn="l">
              <a:lnSpc>
                <a:spcPct val="115000"/>
              </a:lnSpc>
              <a:spcBef>
                <a:spcPts val="0"/>
              </a:spcBef>
              <a:spcAft>
                <a:spcPts val="0"/>
              </a:spcAft>
              <a:buClr>
                <a:schemeClr val="accent2"/>
              </a:buClr>
              <a:buSzPts val="1200"/>
              <a:buChar char="○"/>
              <a:defRPr/>
            </a:lvl4pPr>
            <a:lvl5pPr marL="2286000" lvl="4" indent="-304800" algn="l">
              <a:lnSpc>
                <a:spcPct val="115000"/>
              </a:lnSpc>
              <a:spcBef>
                <a:spcPts val="0"/>
              </a:spcBef>
              <a:spcAft>
                <a:spcPts val="0"/>
              </a:spcAft>
              <a:buClr>
                <a:schemeClr val="accent2"/>
              </a:buClr>
              <a:buSzPts val="1200"/>
              <a:buChar char="○"/>
              <a:defRPr/>
            </a:lvl5pPr>
            <a:lvl6pPr marL="2743200" lvl="5" indent="-304800" algn="l">
              <a:lnSpc>
                <a:spcPct val="115000"/>
              </a:lnSpc>
              <a:spcBef>
                <a:spcPts val="0"/>
              </a:spcBef>
              <a:spcAft>
                <a:spcPts val="0"/>
              </a:spcAft>
              <a:buClr>
                <a:schemeClr val="accent2"/>
              </a:buClr>
              <a:buSzPts val="1200"/>
              <a:buChar char="○"/>
              <a:defRPr/>
            </a:lvl6pPr>
            <a:lvl7pPr marL="3200400" lvl="6" indent="-304800" algn="l">
              <a:lnSpc>
                <a:spcPct val="115000"/>
              </a:lnSpc>
              <a:spcBef>
                <a:spcPts val="0"/>
              </a:spcBef>
              <a:spcAft>
                <a:spcPts val="0"/>
              </a:spcAft>
              <a:buClr>
                <a:schemeClr val="accent2"/>
              </a:buClr>
              <a:buSzPts val="1200"/>
              <a:buChar char="○"/>
              <a:defRPr/>
            </a:lvl7pPr>
            <a:lvl8pPr marL="3657600" lvl="7" indent="-304800" algn="l">
              <a:lnSpc>
                <a:spcPct val="115000"/>
              </a:lnSpc>
              <a:spcBef>
                <a:spcPts val="0"/>
              </a:spcBef>
              <a:spcAft>
                <a:spcPts val="0"/>
              </a:spcAft>
              <a:buClr>
                <a:schemeClr val="accent2"/>
              </a:buClr>
              <a:buSzPts val="1200"/>
              <a:buChar char="○"/>
              <a:defRPr/>
            </a:lvl8pPr>
            <a:lvl9pPr marL="4114800" lvl="8" indent="-304800" algn="l">
              <a:lnSpc>
                <a:spcPct val="115000"/>
              </a:lnSpc>
              <a:spcBef>
                <a:spcPts val="0"/>
              </a:spcBef>
              <a:spcAft>
                <a:spcPts val="0"/>
              </a:spcAft>
              <a:buClr>
                <a:schemeClr val="accent2"/>
              </a:buClr>
              <a:buSzPts val="1200"/>
              <a:buChar char="○"/>
              <a:defRPr/>
            </a:lvl9pPr>
          </a:lstStyle>
          <a:p>
            <a:endParaRPr dirty="0"/>
          </a:p>
        </p:txBody>
      </p:sp>
      <p:sp>
        <p:nvSpPr>
          <p:cNvPr id="28" name="Oval 27">
            <a:extLst>
              <a:ext uri="{FF2B5EF4-FFF2-40B4-BE49-F238E27FC236}">
                <a16:creationId xmlns:a16="http://schemas.microsoft.com/office/drawing/2014/main" id="{F89EB886-6B79-0E46-74D6-99C6B3087AAB}"/>
              </a:ext>
            </a:extLst>
          </p:cNvPr>
          <p:cNvSpPr/>
          <p:nvPr userDrawn="1"/>
        </p:nvSpPr>
        <p:spPr>
          <a:xfrm>
            <a:off x="3289949" y="1342882"/>
            <a:ext cx="502920" cy="502920"/>
          </a:xfrm>
          <a:prstGeom prst="ellipse">
            <a:avLst/>
          </a:prstGeom>
          <a:solidFill>
            <a:srgbClr val="004D6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Google Shape;236;p41">
            <a:extLst>
              <a:ext uri="{FF2B5EF4-FFF2-40B4-BE49-F238E27FC236}">
                <a16:creationId xmlns:a16="http://schemas.microsoft.com/office/drawing/2014/main" id="{BECEC108-D5FA-C990-828C-158B54E5934B}"/>
              </a:ext>
            </a:extLst>
          </p:cNvPr>
          <p:cNvSpPr txBox="1"/>
          <p:nvPr userDrawn="1"/>
        </p:nvSpPr>
        <p:spPr>
          <a:xfrm>
            <a:off x="3289949" y="1378914"/>
            <a:ext cx="505734" cy="430857"/>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1600" b="1" i="0" u="none" strike="noStrike" cap="none" spc="0" dirty="0">
                <a:solidFill>
                  <a:schemeClr val="lt1"/>
                </a:solidFill>
                <a:latin typeface="Arial"/>
                <a:ea typeface="Arial"/>
                <a:cs typeface="Arial"/>
                <a:sym typeface="Arial"/>
              </a:rPr>
              <a:t>02</a:t>
            </a:r>
            <a:endParaRPr sz="1600" b="1" i="0" u="none" strike="noStrike" cap="none" spc="0" dirty="0">
              <a:solidFill>
                <a:schemeClr val="lt1"/>
              </a:solidFill>
              <a:latin typeface="Arial"/>
              <a:ea typeface="Arial"/>
              <a:cs typeface="Arial"/>
              <a:sym typeface="Arial"/>
            </a:endParaRPr>
          </a:p>
        </p:txBody>
      </p:sp>
      <p:sp>
        <p:nvSpPr>
          <p:cNvPr id="40" name="Freeform 39">
            <a:extLst>
              <a:ext uri="{FF2B5EF4-FFF2-40B4-BE49-F238E27FC236}">
                <a16:creationId xmlns:a16="http://schemas.microsoft.com/office/drawing/2014/main" id="{BAB2B321-81A9-81F8-313B-18DC86BCEA59}"/>
              </a:ext>
            </a:extLst>
          </p:cNvPr>
          <p:cNvSpPr/>
          <p:nvPr userDrawn="1"/>
        </p:nvSpPr>
        <p:spPr>
          <a:xfrm>
            <a:off x="4651714" y="1666832"/>
            <a:ext cx="1901952" cy="2898648"/>
          </a:xfrm>
          <a:custGeom>
            <a:avLst/>
            <a:gdLst>
              <a:gd name="connsiteX0" fmla="*/ 199648 w 1901952"/>
              <a:gd name="connsiteY0" fmla="*/ 0 h 2898648"/>
              <a:gd name="connsiteX1" fmla="*/ 903736 w 1901952"/>
              <a:gd name="connsiteY1" fmla="*/ 0 h 2898648"/>
              <a:gd name="connsiteX2" fmla="*/ 998216 w 1901952"/>
              <a:gd name="connsiteY2" fmla="*/ 0 h 2898648"/>
              <a:gd name="connsiteX3" fmla="*/ 1702304 w 1901952"/>
              <a:gd name="connsiteY3" fmla="*/ 0 h 2898648"/>
              <a:gd name="connsiteX4" fmla="*/ 1901952 w 1901952"/>
              <a:gd name="connsiteY4" fmla="*/ 199648 h 2898648"/>
              <a:gd name="connsiteX5" fmla="*/ 1901952 w 1901952"/>
              <a:gd name="connsiteY5" fmla="*/ 2699000 h 2898648"/>
              <a:gd name="connsiteX6" fmla="*/ 1702304 w 1901952"/>
              <a:gd name="connsiteY6" fmla="*/ 2898648 h 2898648"/>
              <a:gd name="connsiteX7" fmla="*/ 998216 w 1901952"/>
              <a:gd name="connsiteY7" fmla="*/ 2898648 h 2898648"/>
              <a:gd name="connsiteX8" fmla="*/ 903736 w 1901952"/>
              <a:gd name="connsiteY8" fmla="*/ 2898648 h 2898648"/>
              <a:gd name="connsiteX9" fmla="*/ 199648 w 1901952"/>
              <a:gd name="connsiteY9" fmla="*/ 2898648 h 2898648"/>
              <a:gd name="connsiteX10" fmla="*/ 0 w 1901952"/>
              <a:gd name="connsiteY10" fmla="*/ 2699000 h 2898648"/>
              <a:gd name="connsiteX11" fmla="*/ 0 w 1901952"/>
              <a:gd name="connsiteY11" fmla="*/ 199648 h 2898648"/>
              <a:gd name="connsiteX12" fmla="*/ 199648 w 1901952"/>
              <a:gd name="connsiteY12" fmla="*/ 0 h 2898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01952" h="2898648">
                <a:moveTo>
                  <a:pt x="199648" y="0"/>
                </a:moveTo>
                <a:lnTo>
                  <a:pt x="903736" y="0"/>
                </a:lnTo>
                <a:lnTo>
                  <a:pt x="998216" y="0"/>
                </a:lnTo>
                <a:lnTo>
                  <a:pt x="1702304" y="0"/>
                </a:lnTo>
                <a:cubicBezTo>
                  <a:pt x="1812567" y="0"/>
                  <a:pt x="1901952" y="89385"/>
                  <a:pt x="1901952" y="199648"/>
                </a:cubicBezTo>
                <a:lnTo>
                  <a:pt x="1901952" y="2699000"/>
                </a:lnTo>
                <a:cubicBezTo>
                  <a:pt x="1901952" y="2809263"/>
                  <a:pt x="1812567" y="2898648"/>
                  <a:pt x="1702304" y="2898648"/>
                </a:cubicBezTo>
                <a:lnTo>
                  <a:pt x="998216" y="2898648"/>
                </a:lnTo>
                <a:lnTo>
                  <a:pt x="903736" y="2898648"/>
                </a:lnTo>
                <a:lnTo>
                  <a:pt x="199648" y="2898648"/>
                </a:lnTo>
                <a:cubicBezTo>
                  <a:pt x="89385" y="2898648"/>
                  <a:pt x="0" y="2809263"/>
                  <a:pt x="0" y="2699000"/>
                </a:cubicBezTo>
                <a:lnTo>
                  <a:pt x="0" y="199648"/>
                </a:lnTo>
                <a:cubicBezTo>
                  <a:pt x="0" y="89385"/>
                  <a:pt x="89385" y="0"/>
                  <a:pt x="199648" y="0"/>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1" name="Freeform 40">
            <a:extLst>
              <a:ext uri="{FF2B5EF4-FFF2-40B4-BE49-F238E27FC236}">
                <a16:creationId xmlns:a16="http://schemas.microsoft.com/office/drawing/2014/main" id="{3759A617-1DA4-624C-A3BC-BEADABC26BE6}"/>
              </a:ext>
            </a:extLst>
          </p:cNvPr>
          <p:cNvSpPr/>
          <p:nvPr userDrawn="1"/>
        </p:nvSpPr>
        <p:spPr>
          <a:xfrm>
            <a:off x="6713169" y="1684195"/>
            <a:ext cx="1901952" cy="2898648"/>
          </a:xfrm>
          <a:custGeom>
            <a:avLst/>
            <a:gdLst>
              <a:gd name="connsiteX0" fmla="*/ 199648 w 1901952"/>
              <a:gd name="connsiteY0" fmla="*/ 0 h 2898648"/>
              <a:gd name="connsiteX1" fmla="*/ 903736 w 1901952"/>
              <a:gd name="connsiteY1" fmla="*/ 0 h 2898648"/>
              <a:gd name="connsiteX2" fmla="*/ 998216 w 1901952"/>
              <a:gd name="connsiteY2" fmla="*/ 0 h 2898648"/>
              <a:gd name="connsiteX3" fmla="*/ 1702304 w 1901952"/>
              <a:gd name="connsiteY3" fmla="*/ 0 h 2898648"/>
              <a:gd name="connsiteX4" fmla="*/ 1901952 w 1901952"/>
              <a:gd name="connsiteY4" fmla="*/ 199648 h 2898648"/>
              <a:gd name="connsiteX5" fmla="*/ 1901952 w 1901952"/>
              <a:gd name="connsiteY5" fmla="*/ 2699000 h 2898648"/>
              <a:gd name="connsiteX6" fmla="*/ 1702304 w 1901952"/>
              <a:gd name="connsiteY6" fmla="*/ 2898648 h 2898648"/>
              <a:gd name="connsiteX7" fmla="*/ 998216 w 1901952"/>
              <a:gd name="connsiteY7" fmla="*/ 2898648 h 2898648"/>
              <a:gd name="connsiteX8" fmla="*/ 903736 w 1901952"/>
              <a:gd name="connsiteY8" fmla="*/ 2898648 h 2898648"/>
              <a:gd name="connsiteX9" fmla="*/ 199648 w 1901952"/>
              <a:gd name="connsiteY9" fmla="*/ 2898648 h 2898648"/>
              <a:gd name="connsiteX10" fmla="*/ 0 w 1901952"/>
              <a:gd name="connsiteY10" fmla="*/ 2699000 h 2898648"/>
              <a:gd name="connsiteX11" fmla="*/ 0 w 1901952"/>
              <a:gd name="connsiteY11" fmla="*/ 199648 h 2898648"/>
              <a:gd name="connsiteX12" fmla="*/ 199648 w 1901952"/>
              <a:gd name="connsiteY12" fmla="*/ 0 h 2898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01952" h="2898648">
                <a:moveTo>
                  <a:pt x="199648" y="0"/>
                </a:moveTo>
                <a:lnTo>
                  <a:pt x="903736" y="0"/>
                </a:lnTo>
                <a:lnTo>
                  <a:pt x="998216" y="0"/>
                </a:lnTo>
                <a:lnTo>
                  <a:pt x="1702304" y="0"/>
                </a:lnTo>
                <a:cubicBezTo>
                  <a:pt x="1812567" y="0"/>
                  <a:pt x="1901952" y="89385"/>
                  <a:pt x="1901952" y="199648"/>
                </a:cubicBezTo>
                <a:lnTo>
                  <a:pt x="1901952" y="2699000"/>
                </a:lnTo>
                <a:cubicBezTo>
                  <a:pt x="1901952" y="2809263"/>
                  <a:pt x="1812567" y="2898648"/>
                  <a:pt x="1702304" y="2898648"/>
                </a:cubicBezTo>
                <a:lnTo>
                  <a:pt x="998216" y="2898648"/>
                </a:lnTo>
                <a:lnTo>
                  <a:pt x="903736" y="2898648"/>
                </a:lnTo>
                <a:lnTo>
                  <a:pt x="199648" y="2898648"/>
                </a:lnTo>
                <a:cubicBezTo>
                  <a:pt x="89385" y="2898648"/>
                  <a:pt x="0" y="2809263"/>
                  <a:pt x="0" y="2699000"/>
                </a:cubicBezTo>
                <a:lnTo>
                  <a:pt x="0" y="199648"/>
                </a:lnTo>
                <a:cubicBezTo>
                  <a:pt x="0" y="89385"/>
                  <a:pt x="89385" y="0"/>
                  <a:pt x="199648" y="0"/>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2" name="Google Shape;240;p41">
            <a:extLst>
              <a:ext uri="{FF2B5EF4-FFF2-40B4-BE49-F238E27FC236}">
                <a16:creationId xmlns:a16="http://schemas.microsoft.com/office/drawing/2014/main" id="{8C92C10B-EB70-2AEE-BED8-0FD2FC647E04}"/>
              </a:ext>
            </a:extLst>
          </p:cNvPr>
          <p:cNvSpPr txBox="1">
            <a:spLocks noGrp="1"/>
          </p:cNvSpPr>
          <p:nvPr>
            <p:ph type="body" idx="12"/>
          </p:nvPr>
        </p:nvSpPr>
        <p:spPr>
          <a:xfrm>
            <a:off x="4764981" y="2015774"/>
            <a:ext cx="1675419" cy="376470"/>
          </a:xfrm>
          <a:prstGeom prst="rect">
            <a:avLst/>
          </a:prstGeom>
          <a:noFill/>
          <a:ln>
            <a:noFill/>
          </a:ln>
        </p:spPr>
        <p:txBody>
          <a:bodyPr spcFirstLastPara="1" wrap="square" lIns="91425" tIns="91425" rIns="91425" bIns="91425" anchor="ctr" anchorCtr="0">
            <a:normAutofit/>
          </a:bodyPr>
          <a:lstStyle>
            <a:lvl1pPr marL="0" lvl="0" indent="-228600" algn="ctr">
              <a:lnSpc>
                <a:spcPct val="115000"/>
              </a:lnSpc>
              <a:spcBef>
                <a:spcPts val="0"/>
              </a:spcBef>
              <a:spcAft>
                <a:spcPts val="0"/>
              </a:spcAft>
              <a:buSzPts val="1400"/>
              <a:buFont typeface="Arial"/>
              <a:buNone/>
              <a:defRPr b="1" i="0">
                <a:solidFill>
                  <a:srgbClr val="022838"/>
                </a:solidFill>
              </a:defRPr>
            </a:lvl1pPr>
            <a:lvl2pPr marL="914400" lvl="1" indent="-304800" algn="l">
              <a:lnSpc>
                <a:spcPct val="115000"/>
              </a:lnSpc>
              <a:spcBef>
                <a:spcPts val="0"/>
              </a:spcBef>
              <a:spcAft>
                <a:spcPts val="0"/>
              </a:spcAft>
              <a:buSzPts val="1200"/>
              <a:buChar char="●"/>
              <a:defRPr/>
            </a:lvl2pPr>
            <a:lvl3pPr marL="1371600" lvl="2" indent="-304800" algn="l">
              <a:lnSpc>
                <a:spcPct val="115000"/>
              </a:lnSpc>
              <a:spcBef>
                <a:spcPts val="0"/>
              </a:spcBef>
              <a:spcAft>
                <a:spcPts val="0"/>
              </a:spcAft>
              <a:buSzPts val="1200"/>
              <a:buChar char="○"/>
              <a:defRPr/>
            </a:lvl3pPr>
            <a:lvl4pPr marL="1828800" lvl="3" indent="-304800" algn="l">
              <a:lnSpc>
                <a:spcPct val="115000"/>
              </a:lnSpc>
              <a:spcBef>
                <a:spcPts val="0"/>
              </a:spcBef>
              <a:spcAft>
                <a:spcPts val="0"/>
              </a:spcAft>
              <a:buSzPts val="1200"/>
              <a:buChar char="○"/>
              <a:defRPr/>
            </a:lvl4pPr>
            <a:lvl5pPr marL="2286000" lvl="4" indent="-304800" algn="l">
              <a:lnSpc>
                <a:spcPct val="115000"/>
              </a:lnSpc>
              <a:spcBef>
                <a:spcPts val="0"/>
              </a:spcBef>
              <a:spcAft>
                <a:spcPts val="0"/>
              </a:spcAft>
              <a:buSzPts val="1200"/>
              <a:buChar char="○"/>
              <a:defRPr/>
            </a:lvl5pPr>
            <a:lvl6pPr marL="2743200" lvl="5" indent="-304800" algn="l">
              <a:lnSpc>
                <a:spcPct val="115000"/>
              </a:lnSpc>
              <a:spcBef>
                <a:spcPts val="0"/>
              </a:spcBef>
              <a:spcAft>
                <a:spcPts val="0"/>
              </a:spcAft>
              <a:buSzPts val="1200"/>
              <a:buChar char="○"/>
              <a:defRPr/>
            </a:lvl6pPr>
            <a:lvl7pPr marL="3200400" lvl="6" indent="-304800" algn="l">
              <a:lnSpc>
                <a:spcPct val="115000"/>
              </a:lnSpc>
              <a:spcBef>
                <a:spcPts val="0"/>
              </a:spcBef>
              <a:spcAft>
                <a:spcPts val="0"/>
              </a:spcAft>
              <a:buSzPts val="1200"/>
              <a:buChar char="○"/>
              <a:defRPr/>
            </a:lvl7pPr>
            <a:lvl8pPr marL="3657600" lvl="7" indent="-304800" algn="l">
              <a:lnSpc>
                <a:spcPct val="115000"/>
              </a:lnSpc>
              <a:spcBef>
                <a:spcPts val="0"/>
              </a:spcBef>
              <a:spcAft>
                <a:spcPts val="0"/>
              </a:spcAft>
              <a:buSzPts val="1200"/>
              <a:buChar char="○"/>
              <a:defRPr/>
            </a:lvl8pPr>
            <a:lvl9pPr marL="4114800" lvl="8" indent="-304800" algn="l">
              <a:lnSpc>
                <a:spcPct val="115000"/>
              </a:lnSpc>
              <a:spcBef>
                <a:spcPts val="0"/>
              </a:spcBef>
              <a:spcAft>
                <a:spcPts val="0"/>
              </a:spcAft>
              <a:buSzPts val="1200"/>
              <a:buChar char="○"/>
              <a:defRPr/>
            </a:lvl9pPr>
          </a:lstStyle>
          <a:p>
            <a:endParaRPr dirty="0"/>
          </a:p>
        </p:txBody>
      </p:sp>
      <p:sp>
        <p:nvSpPr>
          <p:cNvPr id="43" name="Google Shape;237;p41">
            <a:extLst>
              <a:ext uri="{FF2B5EF4-FFF2-40B4-BE49-F238E27FC236}">
                <a16:creationId xmlns:a16="http://schemas.microsoft.com/office/drawing/2014/main" id="{F12FD398-F8EB-9F98-D3B9-3EF760AA8949}"/>
              </a:ext>
            </a:extLst>
          </p:cNvPr>
          <p:cNvSpPr txBox="1">
            <a:spLocks noGrp="1"/>
          </p:cNvSpPr>
          <p:nvPr>
            <p:ph type="body" idx="13"/>
          </p:nvPr>
        </p:nvSpPr>
        <p:spPr>
          <a:xfrm>
            <a:off x="4764981" y="2410364"/>
            <a:ext cx="1675419" cy="1840800"/>
          </a:xfrm>
          <a:prstGeom prst="rect">
            <a:avLst/>
          </a:prstGeom>
          <a:noFill/>
          <a:ln>
            <a:noFill/>
          </a:ln>
        </p:spPr>
        <p:txBody>
          <a:bodyPr spcFirstLastPara="1" wrap="square" lIns="91425" tIns="91425" rIns="91425" bIns="91425" anchor="t" anchorCtr="0">
            <a:noAutofit/>
          </a:bodyPr>
          <a:lstStyle>
            <a:lvl1pPr marL="0" lvl="0" indent="-228600" algn="l">
              <a:lnSpc>
                <a:spcPct val="125000"/>
              </a:lnSpc>
              <a:spcBef>
                <a:spcPts val="0"/>
              </a:spcBef>
              <a:spcAft>
                <a:spcPts val="0"/>
              </a:spcAft>
              <a:buClr>
                <a:schemeClr val="accent2"/>
              </a:buClr>
              <a:buSzPts val="1200"/>
              <a:buFont typeface="Arial"/>
              <a:buNone/>
              <a:defRPr sz="1000">
                <a:solidFill>
                  <a:schemeClr val="dk2"/>
                </a:solidFill>
                <a:latin typeface="Arial"/>
                <a:ea typeface="Arial"/>
                <a:cs typeface="Arial"/>
                <a:sym typeface="Arial"/>
              </a:defRPr>
            </a:lvl1pPr>
            <a:lvl2pPr marL="914400" lvl="1" indent="-304800" algn="l">
              <a:lnSpc>
                <a:spcPct val="115000"/>
              </a:lnSpc>
              <a:spcBef>
                <a:spcPts val="0"/>
              </a:spcBef>
              <a:spcAft>
                <a:spcPts val="0"/>
              </a:spcAft>
              <a:buClr>
                <a:schemeClr val="accent2"/>
              </a:buClr>
              <a:buSzPts val="1200"/>
              <a:buChar char="●"/>
              <a:defRPr/>
            </a:lvl2pPr>
            <a:lvl3pPr marL="1371600" lvl="2" indent="-304800" algn="l">
              <a:lnSpc>
                <a:spcPct val="115000"/>
              </a:lnSpc>
              <a:spcBef>
                <a:spcPts val="0"/>
              </a:spcBef>
              <a:spcAft>
                <a:spcPts val="0"/>
              </a:spcAft>
              <a:buClr>
                <a:schemeClr val="accent2"/>
              </a:buClr>
              <a:buSzPts val="1200"/>
              <a:buChar char="○"/>
              <a:defRPr/>
            </a:lvl3pPr>
            <a:lvl4pPr marL="1828800" lvl="3" indent="-304800" algn="l">
              <a:lnSpc>
                <a:spcPct val="115000"/>
              </a:lnSpc>
              <a:spcBef>
                <a:spcPts val="0"/>
              </a:spcBef>
              <a:spcAft>
                <a:spcPts val="0"/>
              </a:spcAft>
              <a:buClr>
                <a:schemeClr val="accent2"/>
              </a:buClr>
              <a:buSzPts val="1200"/>
              <a:buChar char="○"/>
              <a:defRPr/>
            </a:lvl4pPr>
            <a:lvl5pPr marL="2286000" lvl="4" indent="-304800" algn="l">
              <a:lnSpc>
                <a:spcPct val="115000"/>
              </a:lnSpc>
              <a:spcBef>
                <a:spcPts val="0"/>
              </a:spcBef>
              <a:spcAft>
                <a:spcPts val="0"/>
              </a:spcAft>
              <a:buClr>
                <a:schemeClr val="accent2"/>
              </a:buClr>
              <a:buSzPts val="1200"/>
              <a:buChar char="○"/>
              <a:defRPr/>
            </a:lvl5pPr>
            <a:lvl6pPr marL="2743200" lvl="5" indent="-304800" algn="l">
              <a:lnSpc>
                <a:spcPct val="115000"/>
              </a:lnSpc>
              <a:spcBef>
                <a:spcPts val="0"/>
              </a:spcBef>
              <a:spcAft>
                <a:spcPts val="0"/>
              </a:spcAft>
              <a:buClr>
                <a:schemeClr val="accent2"/>
              </a:buClr>
              <a:buSzPts val="1200"/>
              <a:buChar char="○"/>
              <a:defRPr/>
            </a:lvl6pPr>
            <a:lvl7pPr marL="3200400" lvl="6" indent="-304800" algn="l">
              <a:lnSpc>
                <a:spcPct val="115000"/>
              </a:lnSpc>
              <a:spcBef>
                <a:spcPts val="0"/>
              </a:spcBef>
              <a:spcAft>
                <a:spcPts val="0"/>
              </a:spcAft>
              <a:buClr>
                <a:schemeClr val="accent2"/>
              </a:buClr>
              <a:buSzPts val="1200"/>
              <a:buChar char="○"/>
              <a:defRPr/>
            </a:lvl7pPr>
            <a:lvl8pPr marL="3657600" lvl="7" indent="-304800" algn="l">
              <a:lnSpc>
                <a:spcPct val="115000"/>
              </a:lnSpc>
              <a:spcBef>
                <a:spcPts val="0"/>
              </a:spcBef>
              <a:spcAft>
                <a:spcPts val="0"/>
              </a:spcAft>
              <a:buClr>
                <a:schemeClr val="accent2"/>
              </a:buClr>
              <a:buSzPts val="1200"/>
              <a:buChar char="○"/>
              <a:defRPr/>
            </a:lvl8pPr>
            <a:lvl9pPr marL="4114800" lvl="8" indent="-304800" algn="l">
              <a:lnSpc>
                <a:spcPct val="115000"/>
              </a:lnSpc>
              <a:spcBef>
                <a:spcPts val="0"/>
              </a:spcBef>
              <a:spcAft>
                <a:spcPts val="0"/>
              </a:spcAft>
              <a:buClr>
                <a:schemeClr val="accent2"/>
              </a:buClr>
              <a:buSzPts val="1200"/>
              <a:buChar char="○"/>
              <a:defRPr/>
            </a:lvl9pPr>
          </a:lstStyle>
          <a:p>
            <a:endParaRPr dirty="0"/>
          </a:p>
        </p:txBody>
      </p:sp>
      <p:sp>
        <p:nvSpPr>
          <p:cNvPr id="44" name="Oval 43">
            <a:extLst>
              <a:ext uri="{FF2B5EF4-FFF2-40B4-BE49-F238E27FC236}">
                <a16:creationId xmlns:a16="http://schemas.microsoft.com/office/drawing/2014/main" id="{D6610A92-72FD-E892-7C26-CAF3E2B8B012}"/>
              </a:ext>
            </a:extLst>
          </p:cNvPr>
          <p:cNvSpPr/>
          <p:nvPr userDrawn="1"/>
        </p:nvSpPr>
        <p:spPr>
          <a:xfrm>
            <a:off x="5349823" y="1342882"/>
            <a:ext cx="502920" cy="502920"/>
          </a:xfrm>
          <a:prstGeom prst="ellipse">
            <a:avLst/>
          </a:prstGeom>
          <a:solidFill>
            <a:srgbClr val="004D6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Google Shape;236;p41">
            <a:extLst>
              <a:ext uri="{FF2B5EF4-FFF2-40B4-BE49-F238E27FC236}">
                <a16:creationId xmlns:a16="http://schemas.microsoft.com/office/drawing/2014/main" id="{BD6007E1-08DD-5840-AF90-2DC04F6ABDE3}"/>
              </a:ext>
            </a:extLst>
          </p:cNvPr>
          <p:cNvSpPr txBox="1"/>
          <p:nvPr userDrawn="1"/>
        </p:nvSpPr>
        <p:spPr>
          <a:xfrm>
            <a:off x="5349823" y="1378914"/>
            <a:ext cx="505734" cy="430857"/>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1600" b="1" i="0" u="none" strike="noStrike" cap="none" spc="0" dirty="0">
                <a:solidFill>
                  <a:schemeClr val="lt1"/>
                </a:solidFill>
                <a:latin typeface="Arial"/>
                <a:ea typeface="Arial"/>
                <a:cs typeface="Arial"/>
                <a:sym typeface="Arial"/>
              </a:rPr>
              <a:t>03</a:t>
            </a:r>
            <a:endParaRPr sz="1600" b="1" i="0" u="none" strike="noStrike" cap="none" spc="0" dirty="0">
              <a:solidFill>
                <a:schemeClr val="lt1"/>
              </a:solidFill>
              <a:latin typeface="Arial"/>
              <a:ea typeface="Arial"/>
              <a:cs typeface="Arial"/>
              <a:sym typeface="Arial"/>
            </a:endParaRPr>
          </a:p>
        </p:txBody>
      </p:sp>
      <p:sp>
        <p:nvSpPr>
          <p:cNvPr id="46" name="Google Shape;240;p41">
            <a:extLst>
              <a:ext uri="{FF2B5EF4-FFF2-40B4-BE49-F238E27FC236}">
                <a16:creationId xmlns:a16="http://schemas.microsoft.com/office/drawing/2014/main" id="{3DACB9A5-7EDC-1443-0C62-128EB8CDF4AA}"/>
              </a:ext>
            </a:extLst>
          </p:cNvPr>
          <p:cNvSpPr txBox="1">
            <a:spLocks noGrp="1"/>
          </p:cNvSpPr>
          <p:nvPr>
            <p:ph type="body" idx="14"/>
          </p:nvPr>
        </p:nvSpPr>
        <p:spPr>
          <a:xfrm>
            <a:off x="6826436" y="2009543"/>
            <a:ext cx="1675419" cy="376470"/>
          </a:xfrm>
          <a:prstGeom prst="rect">
            <a:avLst/>
          </a:prstGeom>
          <a:noFill/>
          <a:ln>
            <a:noFill/>
          </a:ln>
        </p:spPr>
        <p:txBody>
          <a:bodyPr spcFirstLastPara="1" wrap="square" lIns="91425" tIns="91425" rIns="91425" bIns="91425" anchor="ctr" anchorCtr="0">
            <a:normAutofit/>
          </a:bodyPr>
          <a:lstStyle>
            <a:lvl1pPr marL="0" lvl="0" indent="-228600" algn="ctr">
              <a:lnSpc>
                <a:spcPct val="115000"/>
              </a:lnSpc>
              <a:spcBef>
                <a:spcPts val="0"/>
              </a:spcBef>
              <a:spcAft>
                <a:spcPts val="0"/>
              </a:spcAft>
              <a:buSzPts val="1400"/>
              <a:buFont typeface="Arial"/>
              <a:buNone/>
              <a:defRPr b="1" i="0">
                <a:solidFill>
                  <a:srgbClr val="022838"/>
                </a:solidFill>
              </a:defRPr>
            </a:lvl1pPr>
            <a:lvl2pPr marL="914400" lvl="1" indent="-304800" algn="l">
              <a:lnSpc>
                <a:spcPct val="115000"/>
              </a:lnSpc>
              <a:spcBef>
                <a:spcPts val="0"/>
              </a:spcBef>
              <a:spcAft>
                <a:spcPts val="0"/>
              </a:spcAft>
              <a:buSzPts val="1200"/>
              <a:buChar char="●"/>
              <a:defRPr/>
            </a:lvl2pPr>
            <a:lvl3pPr marL="1371600" lvl="2" indent="-304800" algn="l">
              <a:lnSpc>
                <a:spcPct val="115000"/>
              </a:lnSpc>
              <a:spcBef>
                <a:spcPts val="0"/>
              </a:spcBef>
              <a:spcAft>
                <a:spcPts val="0"/>
              </a:spcAft>
              <a:buSzPts val="1200"/>
              <a:buChar char="○"/>
              <a:defRPr/>
            </a:lvl3pPr>
            <a:lvl4pPr marL="1828800" lvl="3" indent="-304800" algn="l">
              <a:lnSpc>
                <a:spcPct val="115000"/>
              </a:lnSpc>
              <a:spcBef>
                <a:spcPts val="0"/>
              </a:spcBef>
              <a:spcAft>
                <a:spcPts val="0"/>
              </a:spcAft>
              <a:buSzPts val="1200"/>
              <a:buChar char="○"/>
              <a:defRPr/>
            </a:lvl4pPr>
            <a:lvl5pPr marL="2286000" lvl="4" indent="-304800" algn="l">
              <a:lnSpc>
                <a:spcPct val="115000"/>
              </a:lnSpc>
              <a:spcBef>
                <a:spcPts val="0"/>
              </a:spcBef>
              <a:spcAft>
                <a:spcPts val="0"/>
              </a:spcAft>
              <a:buSzPts val="1200"/>
              <a:buChar char="○"/>
              <a:defRPr/>
            </a:lvl5pPr>
            <a:lvl6pPr marL="2743200" lvl="5" indent="-304800" algn="l">
              <a:lnSpc>
                <a:spcPct val="115000"/>
              </a:lnSpc>
              <a:spcBef>
                <a:spcPts val="0"/>
              </a:spcBef>
              <a:spcAft>
                <a:spcPts val="0"/>
              </a:spcAft>
              <a:buSzPts val="1200"/>
              <a:buChar char="○"/>
              <a:defRPr/>
            </a:lvl6pPr>
            <a:lvl7pPr marL="3200400" lvl="6" indent="-304800" algn="l">
              <a:lnSpc>
                <a:spcPct val="115000"/>
              </a:lnSpc>
              <a:spcBef>
                <a:spcPts val="0"/>
              </a:spcBef>
              <a:spcAft>
                <a:spcPts val="0"/>
              </a:spcAft>
              <a:buSzPts val="1200"/>
              <a:buChar char="○"/>
              <a:defRPr/>
            </a:lvl7pPr>
            <a:lvl8pPr marL="3657600" lvl="7" indent="-304800" algn="l">
              <a:lnSpc>
                <a:spcPct val="115000"/>
              </a:lnSpc>
              <a:spcBef>
                <a:spcPts val="0"/>
              </a:spcBef>
              <a:spcAft>
                <a:spcPts val="0"/>
              </a:spcAft>
              <a:buSzPts val="1200"/>
              <a:buChar char="○"/>
              <a:defRPr/>
            </a:lvl8pPr>
            <a:lvl9pPr marL="4114800" lvl="8" indent="-304800" algn="l">
              <a:lnSpc>
                <a:spcPct val="115000"/>
              </a:lnSpc>
              <a:spcBef>
                <a:spcPts val="0"/>
              </a:spcBef>
              <a:spcAft>
                <a:spcPts val="0"/>
              </a:spcAft>
              <a:buSzPts val="1200"/>
              <a:buChar char="○"/>
              <a:defRPr/>
            </a:lvl9pPr>
          </a:lstStyle>
          <a:p>
            <a:endParaRPr dirty="0"/>
          </a:p>
        </p:txBody>
      </p:sp>
      <p:sp>
        <p:nvSpPr>
          <p:cNvPr id="47" name="Google Shape;237;p41">
            <a:extLst>
              <a:ext uri="{FF2B5EF4-FFF2-40B4-BE49-F238E27FC236}">
                <a16:creationId xmlns:a16="http://schemas.microsoft.com/office/drawing/2014/main" id="{1FF5FAAB-DD7B-1E77-60BB-CDA36B1FC983}"/>
              </a:ext>
            </a:extLst>
          </p:cNvPr>
          <p:cNvSpPr txBox="1">
            <a:spLocks noGrp="1"/>
          </p:cNvSpPr>
          <p:nvPr>
            <p:ph type="body" idx="15"/>
          </p:nvPr>
        </p:nvSpPr>
        <p:spPr>
          <a:xfrm>
            <a:off x="6826436" y="2404133"/>
            <a:ext cx="1675419" cy="1840800"/>
          </a:xfrm>
          <a:prstGeom prst="rect">
            <a:avLst/>
          </a:prstGeom>
          <a:noFill/>
          <a:ln>
            <a:noFill/>
          </a:ln>
        </p:spPr>
        <p:txBody>
          <a:bodyPr spcFirstLastPara="1" wrap="square" lIns="91425" tIns="91425" rIns="91425" bIns="91425" anchor="t" anchorCtr="0">
            <a:noAutofit/>
          </a:bodyPr>
          <a:lstStyle>
            <a:lvl1pPr marL="0" lvl="0" indent="-228600" algn="l">
              <a:lnSpc>
                <a:spcPct val="125000"/>
              </a:lnSpc>
              <a:spcBef>
                <a:spcPts val="0"/>
              </a:spcBef>
              <a:spcAft>
                <a:spcPts val="0"/>
              </a:spcAft>
              <a:buClr>
                <a:schemeClr val="accent2"/>
              </a:buClr>
              <a:buSzPts val="1200"/>
              <a:buFont typeface="Arial"/>
              <a:buNone/>
              <a:defRPr sz="1000">
                <a:solidFill>
                  <a:schemeClr val="dk2"/>
                </a:solidFill>
                <a:latin typeface="Arial"/>
                <a:ea typeface="Arial"/>
                <a:cs typeface="Arial"/>
                <a:sym typeface="Arial"/>
              </a:defRPr>
            </a:lvl1pPr>
            <a:lvl2pPr marL="914400" lvl="1" indent="-304800" algn="l">
              <a:lnSpc>
                <a:spcPct val="115000"/>
              </a:lnSpc>
              <a:spcBef>
                <a:spcPts val="0"/>
              </a:spcBef>
              <a:spcAft>
                <a:spcPts val="0"/>
              </a:spcAft>
              <a:buClr>
                <a:schemeClr val="accent2"/>
              </a:buClr>
              <a:buSzPts val="1200"/>
              <a:buChar char="●"/>
              <a:defRPr/>
            </a:lvl2pPr>
            <a:lvl3pPr marL="1371600" lvl="2" indent="-304800" algn="l">
              <a:lnSpc>
                <a:spcPct val="115000"/>
              </a:lnSpc>
              <a:spcBef>
                <a:spcPts val="0"/>
              </a:spcBef>
              <a:spcAft>
                <a:spcPts val="0"/>
              </a:spcAft>
              <a:buClr>
                <a:schemeClr val="accent2"/>
              </a:buClr>
              <a:buSzPts val="1200"/>
              <a:buChar char="○"/>
              <a:defRPr/>
            </a:lvl3pPr>
            <a:lvl4pPr marL="1828800" lvl="3" indent="-304800" algn="l">
              <a:lnSpc>
                <a:spcPct val="115000"/>
              </a:lnSpc>
              <a:spcBef>
                <a:spcPts val="0"/>
              </a:spcBef>
              <a:spcAft>
                <a:spcPts val="0"/>
              </a:spcAft>
              <a:buClr>
                <a:schemeClr val="accent2"/>
              </a:buClr>
              <a:buSzPts val="1200"/>
              <a:buChar char="○"/>
              <a:defRPr/>
            </a:lvl4pPr>
            <a:lvl5pPr marL="2286000" lvl="4" indent="-304800" algn="l">
              <a:lnSpc>
                <a:spcPct val="115000"/>
              </a:lnSpc>
              <a:spcBef>
                <a:spcPts val="0"/>
              </a:spcBef>
              <a:spcAft>
                <a:spcPts val="0"/>
              </a:spcAft>
              <a:buClr>
                <a:schemeClr val="accent2"/>
              </a:buClr>
              <a:buSzPts val="1200"/>
              <a:buChar char="○"/>
              <a:defRPr/>
            </a:lvl5pPr>
            <a:lvl6pPr marL="2743200" lvl="5" indent="-304800" algn="l">
              <a:lnSpc>
                <a:spcPct val="115000"/>
              </a:lnSpc>
              <a:spcBef>
                <a:spcPts val="0"/>
              </a:spcBef>
              <a:spcAft>
                <a:spcPts val="0"/>
              </a:spcAft>
              <a:buClr>
                <a:schemeClr val="accent2"/>
              </a:buClr>
              <a:buSzPts val="1200"/>
              <a:buChar char="○"/>
              <a:defRPr/>
            </a:lvl6pPr>
            <a:lvl7pPr marL="3200400" lvl="6" indent="-304800" algn="l">
              <a:lnSpc>
                <a:spcPct val="115000"/>
              </a:lnSpc>
              <a:spcBef>
                <a:spcPts val="0"/>
              </a:spcBef>
              <a:spcAft>
                <a:spcPts val="0"/>
              </a:spcAft>
              <a:buClr>
                <a:schemeClr val="accent2"/>
              </a:buClr>
              <a:buSzPts val="1200"/>
              <a:buChar char="○"/>
              <a:defRPr/>
            </a:lvl7pPr>
            <a:lvl8pPr marL="3657600" lvl="7" indent="-304800" algn="l">
              <a:lnSpc>
                <a:spcPct val="115000"/>
              </a:lnSpc>
              <a:spcBef>
                <a:spcPts val="0"/>
              </a:spcBef>
              <a:spcAft>
                <a:spcPts val="0"/>
              </a:spcAft>
              <a:buClr>
                <a:schemeClr val="accent2"/>
              </a:buClr>
              <a:buSzPts val="1200"/>
              <a:buChar char="○"/>
              <a:defRPr/>
            </a:lvl8pPr>
            <a:lvl9pPr marL="4114800" lvl="8" indent="-304800" algn="l">
              <a:lnSpc>
                <a:spcPct val="115000"/>
              </a:lnSpc>
              <a:spcBef>
                <a:spcPts val="0"/>
              </a:spcBef>
              <a:spcAft>
                <a:spcPts val="0"/>
              </a:spcAft>
              <a:buClr>
                <a:schemeClr val="accent2"/>
              </a:buClr>
              <a:buSzPts val="1200"/>
              <a:buChar char="○"/>
              <a:defRPr/>
            </a:lvl9pPr>
          </a:lstStyle>
          <a:p>
            <a:endParaRPr dirty="0"/>
          </a:p>
        </p:txBody>
      </p:sp>
      <p:sp>
        <p:nvSpPr>
          <p:cNvPr id="48" name="Oval 47">
            <a:extLst>
              <a:ext uri="{FF2B5EF4-FFF2-40B4-BE49-F238E27FC236}">
                <a16:creationId xmlns:a16="http://schemas.microsoft.com/office/drawing/2014/main" id="{320D3AEC-5E10-EBE7-39EC-1F94FBF57A41}"/>
              </a:ext>
            </a:extLst>
          </p:cNvPr>
          <p:cNvSpPr/>
          <p:nvPr userDrawn="1"/>
        </p:nvSpPr>
        <p:spPr>
          <a:xfrm>
            <a:off x="7411278" y="1342882"/>
            <a:ext cx="502920" cy="502920"/>
          </a:xfrm>
          <a:prstGeom prst="ellipse">
            <a:avLst/>
          </a:prstGeom>
          <a:solidFill>
            <a:srgbClr val="004D6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Google Shape;236;p41">
            <a:extLst>
              <a:ext uri="{FF2B5EF4-FFF2-40B4-BE49-F238E27FC236}">
                <a16:creationId xmlns:a16="http://schemas.microsoft.com/office/drawing/2014/main" id="{98644EDE-1B84-B2DE-0979-0422FA079C2D}"/>
              </a:ext>
            </a:extLst>
          </p:cNvPr>
          <p:cNvSpPr txBox="1"/>
          <p:nvPr userDrawn="1"/>
        </p:nvSpPr>
        <p:spPr>
          <a:xfrm>
            <a:off x="7411278" y="1378914"/>
            <a:ext cx="505734" cy="430857"/>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1600" b="1" i="0" u="none" strike="noStrike" cap="none" spc="0" dirty="0">
                <a:solidFill>
                  <a:schemeClr val="lt1"/>
                </a:solidFill>
                <a:latin typeface="Arial"/>
                <a:ea typeface="Arial"/>
                <a:cs typeface="Arial"/>
                <a:sym typeface="Arial"/>
              </a:rPr>
              <a:t>04</a:t>
            </a:r>
            <a:endParaRPr sz="1600" b="1" i="0" u="none" strike="noStrike" cap="none" spc="0" dirty="0">
              <a:solidFill>
                <a:schemeClr val="lt1"/>
              </a:solidFill>
              <a:latin typeface="Arial"/>
              <a:ea typeface="Arial"/>
              <a:cs typeface="Arial"/>
              <a:sym typeface="Arial"/>
            </a:endParaRPr>
          </a:p>
        </p:txBody>
      </p:sp>
    </p:spTree>
    <p:extLst>
      <p:ext uri="{BB962C8B-B14F-4D97-AF65-F5344CB8AC3E}">
        <p14:creationId xmlns:p14="http://schemas.microsoft.com/office/powerpoint/2010/main" val="64902409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4 Column Numbers - Light" preserve="1" userDrawn="1">
  <p:cSld name="3 columns Design B">
    <p:spTree>
      <p:nvGrpSpPr>
        <p:cNvPr id="1" name="Shape 182"/>
        <p:cNvGrpSpPr/>
        <p:nvPr/>
      </p:nvGrpSpPr>
      <p:grpSpPr>
        <a:xfrm>
          <a:off x="0" y="0"/>
          <a:ext cx="0" cy="0"/>
          <a:chOff x="0" y="0"/>
          <a:chExt cx="0" cy="0"/>
        </a:xfrm>
      </p:grpSpPr>
      <p:pic>
        <p:nvPicPr>
          <p:cNvPr id="2" name="Picture 1">
            <a:extLst>
              <a:ext uri="{FF2B5EF4-FFF2-40B4-BE49-F238E27FC236}">
                <a16:creationId xmlns:a16="http://schemas.microsoft.com/office/drawing/2014/main" id="{5CD9A6C1-2201-CAE1-3762-4381B03F0CD6}"/>
              </a:ext>
            </a:extLst>
          </p:cNvPr>
          <p:cNvPicPr>
            <a:picLocks noChangeAspect="1"/>
          </p:cNvPicPr>
          <p:nvPr userDrawn="1"/>
        </p:nvPicPr>
        <p:blipFill>
          <a:blip r:embed="rId2"/>
          <a:srcRect/>
          <a:stretch/>
        </p:blipFill>
        <p:spPr>
          <a:xfrm>
            <a:off x="1" y="0"/>
            <a:ext cx="9147182" cy="2872787"/>
          </a:xfrm>
          <a:prstGeom prst="rect">
            <a:avLst/>
          </a:prstGeom>
        </p:spPr>
      </p:pic>
      <p:sp>
        <p:nvSpPr>
          <p:cNvPr id="3" name="Google Shape;212;p40">
            <a:extLst>
              <a:ext uri="{FF2B5EF4-FFF2-40B4-BE49-F238E27FC236}">
                <a16:creationId xmlns:a16="http://schemas.microsoft.com/office/drawing/2014/main" id="{F9CA0220-285F-D383-87E9-443D724A13E3}"/>
              </a:ext>
            </a:extLst>
          </p:cNvPr>
          <p:cNvSpPr/>
          <p:nvPr userDrawn="1"/>
        </p:nvSpPr>
        <p:spPr>
          <a:xfrm>
            <a:off x="8300384" y="4791074"/>
            <a:ext cx="289191" cy="352425"/>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 name="Google Shape;213;p40">
            <a:extLst>
              <a:ext uri="{FF2B5EF4-FFF2-40B4-BE49-F238E27FC236}">
                <a16:creationId xmlns:a16="http://schemas.microsoft.com/office/drawing/2014/main" id="{5C4242D8-1599-729E-D7DA-EA03FD085205}"/>
              </a:ext>
            </a:extLst>
          </p:cNvPr>
          <p:cNvSpPr txBox="1"/>
          <p:nvPr userDrawn="1"/>
        </p:nvSpPr>
        <p:spPr>
          <a:xfrm>
            <a:off x="8258194" y="4829967"/>
            <a:ext cx="373568" cy="274637"/>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fld id="{00000000-1234-1234-1234-123412341234}" type="slidenum">
              <a:rPr lang="en-US" sz="900" b="0" i="0" u="none" strike="noStrike" cap="none">
                <a:solidFill>
                  <a:schemeClr val="lt1"/>
                </a:solidFill>
                <a:latin typeface="Arial"/>
                <a:ea typeface="Arial"/>
                <a:cs typeface="Arial"/>
                <a:sym typeface="Arial"/>
              </a:rPr>
              <a:t>‹#›</a:t>
            </a:fld>
            <a:endParaRPr sz="900" b="0" i="0" u="none" strike="noStrike" cap="none" dirty="0">
              <a:solidFill>
                <a:schemeClr val="lt1"/>
              </a:solidFill>
              <a:latin typeface="Arial"/>
              <a:ea typeface="Arial"/>
              <a:cs typeface="Arial"/>
              <a:sym typeface="Arial"/>
            </a:endParaRPr>
          </a:p>
        </p:txBody>
      </p:sp>
      <p:sp>
        <p:nvSpPr>
          <p:cNvPr id="5" name="Google Shape;211;p40">
            <a:extLst>
              <a:ext uri="{FF2B5EF4-FFF2-40B4-BE49-F238E27FC236}">
                <a16:creationId xmlns:a16="http://schemas.microsoft.com/office/drawing/2014/main" id="{B74156DD-688E-781F-FBD4-FC9229BD8C4A}"/>
              </a:ext>
            </a:extLst>
          </p:cNvPr>
          <p:cNvSpPr txBox="1">
            <a:spLocks noGrp="1"/>
          </p:cNvSpPr>
          <p:nvPr>
            <p:ph type="title"/>
          </p:nvPr>
        </p:nvSpPr>
        <p:spPr>
          <a:xfrm>
            <a:off x="528803" y="416541"/>
            <a:ext cx="6024864" cy="369332"/>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Clr>
                <a:schemeClr val="lt1"/>
              </a:buClr>
              <a:buSzPts val="2400"/>
              <a:buNone/>
              <a:defRPr sz="2400">
                <a:solidFill>
                  <a:schemeClr val="bg1"/>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dirty="0"/>
          </a:p>
        </p:txBody>
      </p:sp>
      <p:sp>
        <p:nvSpPr>
          <p:cNvPr id="6" name="Freeform 5">
            <a:extLst>
              <a:ext uri="{FF2B5EF4-FFF2-40B4-BE49-F238E27FC236}">
                <a16:creationId xmlns:a16="http://schemas.microsoft.com/office/drawing/2014/main" id="{DB6EC9FD-BFED-43B7-540F-D8E5834657D4}"/>
              </a:ext>
            </a:extLst>
          </p:cNvPr>
          <p:cNvSpPr/>
          <p:nvPr userDrawn="1"/>
        </p:nvSpPr>
        <p:spPr>
          <a:xfrm>
            <a:off x="3290891" y="1666832"/>
            <a:ext cx="2562218" cy="2898648"/>
          </a:xfrm>
          <a:custGeom>
            <a:avLst/>
            <a:gdLst>
              <a:gd name="connsiteX0" fmla="*/ 199648 w 2562218"/>
              <a:gd name="connsiteY0" fmla="*/ 0 h 2898648"/>
              <a:gd name="connsiteX1" fmla="*/ 357304 w 2562218"/>
              <a:gd name="connsiteY1" fmla="*/ 0 h 2898648"/>
              <a:gd name="connsiteX2" fmla="*/ 702258 w 2562218"/>
              <a:gd name="connsiteY2" fmla="*/ 0 h 2898648"/>
              <a:gd name="connsiteX3" fmla="*/ 859914 w 2562218"/>
              <a:gd name="connsiteY3" fmla="*/ 0 h 2898648"/>
              <a:gd name="connsiteX4" fmla="*/ 903736 w 2562218"/>
              <a:gd name="connsiteY4" fmla="*/ 0 h 2898648"/>
              <a:gd name="connsiteX5" fmla="*/ 998216 w 2562218"/>
              <a:gd name="connsiteY5" fmla="*/ 0 h 2898648"/>
              <a:gd name="connsiteX6" fmla="*/ 1061392 w 2562218"/>
              <a:gd name="connsiteY6" fmla="*/ 0 h 2898648"/>
              <a:gd name="connsiteX7" fmla="*/ 1155872 w 2562218"/>
              <a:gd name="connsiteY7" fmla="*/ 0 h 2898648"/>
              <a:gd name="connsiteX8" fmla="*/ 1406346 w 2562218"/>
              <a:gd name="connsiteY8" fmla="*/ 0 h 2898648"/>
              <a:gd name="connsiteX9" fmla="*/ 1500826 w 2562218"/>
              <a:gd name="connsiteY9" fmla="*/ 0 h 2898648"/>
              <a:gd name="connsiteX10" fmla="*/ 1564002 w 2562218"/>
              <a:gd name="connsiteY10" fmla="*/ 0 h 2898648"/>
              <a:gd name="connsiteX11" fmla="*/ 1658482 w 2562218"/>
              <a:gd name="connsiteY11" fmla="*/ 0 h 2898648"/>
              <a:gd name="connsiteX12" fmla="*/ 1702304 w 2562218"/>
              <a:gd name="connsiteY12" fmla="*/ 0 h 2898648"/>
              <a:gd name="connsiteX13" fmla="*/ 1859960 w 2562218"/>
              <a:gd name="connsiteY13" fmla="*/ 0 h 2898648"/>
              <a:gd name="connsiteX14" fmla="*/ 2204914 w 2562218"/>
              <a:gd name="connsiteY14" fmla="*/ 0 h 2898648"/>
              <a:gd name="connsiteX15" fmla="*/ 2362570 w 2562218"/>
              <a:gd name="connsiteY15" fmla="*/ 0 h 2898648"/>
              <a:gd name="connsiteX16" fmla="*/ 2562218 w 2562218"/>
              <a:gd name="connsiteY16" fmla="*/ 199648 h 2898648"/>
              <a:gd name="connsiteX17" fmla="*/ 2562218 w 2562218"/>
              <a:gd name="connsiteY17" fmla="*/ 2699000 h 2898648"/>
              <a:gd name="connsiteX18" fmla="*/ 2362570 w 2562218"/>
              <a:gd name="connsiteY18" fmla="*/ 2898648 h 2898648"/>
              <a:gd name="connsiteX19" fmla="*/ 2204914 w 2562218"/>
              <a:gd name="connsiteY19" fmla="*/ 2898648 h 2898648"/>
              <a:gd name="connsiteX20" fmla="*/ 1859960 w 2562218"/>
              <a:gd name="connsiteY20" fmla="*/ 2898648 h 2898648"/>
              <a:gd name="connsiteX21" fmla="*/ 1702304 w 2562218"/>
              <a:gd name="connsiteY21" fmla="*/ 2898648 h 2898648"/>
              <a:gd name="connsiteX22" fmla="*/ 1658482 w 2562218"/>
              <a:gd name="connsiteY22" fmla="*/ 2898648 h 2898648"/>
              <a:gd name="connsiteX23" fmla="*/ 1564002 w 2562218"/>
              <a:gd name="connsiteY23" fmla="*/ 2898648 h 2898648"/>
              <a:gd name="connsiteX24" fmla="*/ 1500826 w 2562218"/>
              <a:gd name="connsiteY24" fmla="*/ 2898648 h 2898648"/>
              <a:gd name="connsiteX25" fmla="*/ 1406346 w 2562218"/>
              <a:gd name="connsiteY25" fmla="*/ 2898648 h 2898648"/>
              <a:gd name="connsiteX26" fmla="*/ 1155872 w 2562218"/>
              <a:gd name="connsiteY26" fmla="*/ 2898648 h 2898648"/>
              <a:gd name="connsiteX27" fmla="*/ 1061392 w 2562218"/>
              <a:gd name="connsiteY27" fmla="*/ 2898648 h 2898648"/>
              <a:gd name="connsiteX28" fmla="*/ 998216 w 2562218"/>
              <a:gd name="connsiteY28" fmla="*/ 2898648 h 2898648"/>
              <a:gd name="connsiteX29" fmla="*/ 903736 w 2562218"/>
              <a:gd name="connsiteY29" fmla="*/ 2898648 h 2898648"/>
              <a:gd name="connsiteX30" fmla="*/ 859914 w 2562218"/>
              <a:gd name="connsiteY30" fmla="*/ 2898648 h 2898648"/>
              <a:gd name="connsiteX31" fmla="*/ 702258 w 2562218"/>
              <a:gd name="connsiteY31" fmla="*/ 2898648 h 2898648"/>
              <a:gd name="connsiteX32" fmla="*/ 357304 w 2562218"/>
              <a:gd name="connsiteY32" fmla="*/ 2898648 h 2898648"/>
              <a:gd name="connsiteX33" fmla="*/ 199648 w 2562218"/>
              <a:gd name="connsiteY33" fmla="*/ 2898648 h 2898648"/>
              <a:gd name="connsiteX34" fmla="*/ 0 w 2562218"/>
              <a:gd name="connsiteY34" fmla="*/ 2699000 h 2898648"/>
              <a:gd name="connsiteX35" fmla="*/ 0 w 2562218"/>
              <a:gd name="connsiteY35" fmla="*/ 199648 h 2898648"/>
              <a:gd name="connsiteX36" fmla="*/ 199648 w 2562218"/>
              <a:gd name="connsiteY36" fmla="*/ 0 h 2898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562218" h="2898648">
                <a:moveTo>
                  <a:pt x="199648" y="0"/>
                </a:moveTo>
                <a:lnTo>
                  <a:pt x="357304" y="0"/>
                </a:lnTo>
                <a:lnTo>
                  <a:pt x="702258" y="0"/>
                </a:lnTo>
                <a:lnTo>
                  <a:pt x="859914" y="0"/>
                </a:lnTo>
                <a:lnTo>
                  <a:pt x="903736" y="0"/>
                </a:lnTo>
                <a:lnTo>
                  <a:pt x="998216" y="0"/>
                </a:lnTo>
                <a:lnTo>
                  <a:pt x="1061392" y="0"/>
                </a:lnTo>
                <a:lnTo>
                  <a:pt x="1155872" y="0"/>
                </a:lnTo>
                <a:lnTo>
                  <a:pt x="1406346" y="0"/>
                </a:lnTo>
                <a:lnTo>
                  <a:pt x="1500826" y="0"/>
                </a:lnTo>
                <a:lnTo>
                  <a:pt x="1564002" y="0"/>
                </a:lnTo>
                <a:lnTo>
                  <a:pt x="1658482" y="0"/>
                </a:lnTo>
                <a:lnTo>
                  <a:pt x="1702304" y="0"/>
                </a:lnTo>
                <a:lnTo>
                  <a:pt x="1859960" y="0"/>
                </a:lnTo>
                <a:lnTo>
                  <a:pt x="2204914" y="0"/>
                </a:lnTo>
                <a:lnTo>
                  <a:pt x="2362570" y="0"/>
                </a:lnTo>
                <a:cubicBezTo>
                  <a:pt x="2472833" y="0"/>
                  <a:pt x="2562218" y="89385"/>
                  <a:pt x="2562218" y="199648"/>
                </a:cubicBezTo>
                <a:lnTo>
                  <a:pt x="2562218" y="2699000"/>
                </a:lnTo>
                <a:cubicBezTo>
                  <a:pt x="2562218" y="2809263"/>
                  <a:pt x="2472833" y="2898648"/>
                  <a:pt x="2362570" y="2898648"/>
                </a:cubicBezTo>
                <a:lnTo>
                  <a:pt x="2204914" y="2898648"/>
                </a:lnTo>
                <a:lnTo>
                  <a:pt x="1859960" y="2898648"/>
                </a:lnTo>
                <a:lnTo>
                  <a:pt x="1702304" y="2898648"/>
                </a:lnTo>
                <a:lnTo>
                  <a:pt x="1658482" y="2898648"/>
                </a:lnTo>
                <a:lnTo>
                  <a:pt x="1564002" y="2898648"/>
                </a:lnTo>
                <a:lnTo>
                  <a:pt x="1500826" y="2898648"/>
                </a:lnTo>
                <a:lnTo>
                  <a:pt x="1406346" y="2898648"/>
                </a:lnTo>
                <a:lnTo>
                  <a:pt x="1155872" y="2898648"/>
                </a:lnTo>
                <a:lnTo>
                  <a:pt x="1061392" y="2898648"/>
                </a:lnTo>
                <a:lnTo>
                  <a:pt x="998216" y="2898648"/>
                </a:lnTo>
                <a:lnTo>
                  <a:pt x="903736" y="2898648"/>
                </a:lnTo>
                <a:lnTo>
                  <a:pt x="859914" y="2898648"/>
                </a:lnTo>
                <a:lnTo>
                  <a:pt x="702258" y="2898648"/>
                </a:lnTo>
                <a:lnTo>
                  <a:pt x="357304" y="2898648"/>
                </a:lnTo>
                <a:lnTo>
                  <a:pt x="199648" y="2898648"/>
                </a:lnTo>
                <a:cubicBezTo>
                  <a:pt x="89385" y="2898648"/>
                  <a:pt x="0" y="2809263"/>
                  <a:pt x="0" y="2699000"/>
                </a:cubicBezTo>
                <a:lnTo>
                  <a:pt x="0" y="199648"/>
                </a:lnTo>
                <a:cubicBezTo>
                  <a:pt x="0" y="89385"/>
                  <a:pt x="89385" y="0"/>
                  <a:pt x="199648" y="0"/>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Freeform 6">
            <a:extLst>
              <a:ext uri="{FF2B5EF4-FFF2-40B4-BE49-F238E27FC236}">
                <a16:creationId xmlns:a16="http://schemas.microsoft.com/office/drawing/2014/main" id="{082784B2-E466-7824-9DA9-0927AC102B2F}"/>
              </a:ext>
            </a:extLst>
          </p:cNvPr>
          <p:cNvSpPr/>
          <p:nvPr userDrawn="1"/>
        </p:nvSpPr>
        <p:spPr>
          <a:xfrm>
            <a:off x="6046733" y="1666832"/>
            <a:ext cx="2562218" cy="2898648"/>
          </a:xfrm>
          <a:custGeom>
            <a:avLst/>
            <a:gdLst>
              <a:gd name="connsiteX0" fmla="*/ 199648 w 2562218"/>
              <a:gd name="connsiteY0" fmla="*/ 0 h 2898648"/>
              <a:gd name="connsiteX1" fmla="*/ 357304 w 2562218"/>
              <a:gd name="connsiteY1" fmla="*/ 0 h 2898648"/>
              <a:gd name="connsiteX2" fmla="*/ 702258 w 2562218"/>
              <a:gd name="connsiteY2" fmla="*/ 0 h 2898648"/>
              <a:gd name="connsiteX3" fmla="*/ 859914 w 2562218"/>
              <a:gd name="connsiteY3" fmla="*/ 0 h 2898648"/>
              <a:gd name="connsiteX4" fmla="*/ 903736 w 2562218"/>
              <a:gd name="connsiteY4" fmla="*/ 0 h 2898648"/>
              <a:gd name="connsiteX5" fmla="*/ 998216 w 2562218"/>
              <a:gd name="connsiteY5" fmla="*/ 0 h 2898648"/>
              <a:gd name="connsiteX6" fmla="*/ 1061392 w 2562218"/>
              <a:gd name="connsiteY6" fmla="*/ 0 h 2898648"/>
              <a:gd name="connsiteX7" fmla="*/ 1155872 w 2562218"/>
              <a:gd name="connsiteY7" fmla="*/ 0 h 2898648"/>
              <a:gd name="connsiteX8" fmla="*/ 1406346 w 2562218"/>
              <a:gd name="connsiteY8" fmla="*/ 0 h 2898648"/>
              <a:gd name="connsiteX9" fmla="*/ 1500826 w 2562218"/>
              <a:gd name="connsiteY9" fmla="*/ 0 h 2898648"/>
              <a:gd name="connsiteX10" fmla="*/ 1564002 w 2562218"/>
              <a:gd name="connsiteY10" fmla="*/ 0 h 2898648"/>
              <a:gd name="connsiteX11" fmla="*/ 1658482 w 2562218"/>
              <a:gd name="connsiteY11" fmla="*/ 0 h 2898648"/>
              <a:gd name="connsiteX12" fmla="*/ 1702304 w 2562218"/>
              <a:gd name="connsiteY12" fmla="*/ 0 h 2898648"/>
              <a:gd name="connsiteX13" fmla="*/ 1859960 w 2562218"/>
              <a:gd name="connsiteY13" fmla="*/ 0 h 2898648"/>
              <a:gd name="connsiteX14" fmla="*/ 2204914 w 2562218"/>
              <a:gd name="connsiteY14" fmla="*/ 0 h 2898648"/>
              <a:gd name="connsiteX15" fmla="*/ 2362570 w 2562218"/>
              <a:gd name="connsiteY15" fmla="*/ 0 h 2898648"/>
              <a:gd name="connsiteX16" fmla="*/ 2562218 w 2562218"/>
              <a:gd name="connsiteY16" fmla="*/ 199648 h 2898648"/>
              <a:gd name="connsiteX17" fmla="*/ 2562218 w 2562218"/>
              <a:gd name="connsiteY17" fmla="*/ 2699000 h 2898648"/>
              <a:gd name="connsiteX18" fmla="*/ 2362570 w 2562218"/>
              <a:gd name="connsiteY18" fmla="*/ 2898648 h 2898648"/>
              <a:gd name="connsiteX19" fmla="*/ 2204914 w 2562218"/>
              <a:gd name="connsiteY19" fmla="*/ 2898648 h 2898648"/>
              <a:gd name="connsiteX20" fmla="*/ 1859960 w 2562218"/>
              <a:gd name="connsiteY20" fmla="*/ 2898648 h 2898648"/>
              <a:gd name="connsiteX21" fmla="*/ 1702304 w 2562218"/>
              <a:gd name="connsiteY21" fmla="*/ 2898648 h 2898648"/>
              <a:gd name="connsiteX22" fmla="*/ 1658482 w 2562218"/>
              <a:gd name="connsiteY22" fmla="*/ 2898648 h 2898648"/>
              <a:gd name="connsiteX23" fmla="*/ 1564002 w 2562218"/>
              <a:gd name="connsiteY23" fmla="*/ 2898648 h 2898648"/>
              <a:gd name="connsiteX24" fmla="*/ 1500826 w 2562218"/>
              <a:gd name="connsiteY24" fmla="*/ 2898648 h 2898648"/>
              <a:gd name="connsiteX25" fmla="*/ 1406346 w 2562218"/>
              <a:gd name="connsiteY25" fmla="*/ 2898648 h 2898648"/>
              <a:gd name="connsiteX26" fmla="*/ 1155872 w 2562218"/>
              <a:gd name="connsiteY26" fmla="*/ 2898648 h 2898648"/>
              <a:gd name="connsiteX27" fmla="*/ 1061392 w 2562218"/>
              <a:gd name="connsiteY27" fmla="*/ 2898648 h 2898648"/>
              <a:gd name="connsiteX28" fmla="*/ 998216 w 2562218"/>
              <a:gd name="connsiteY28" fmla="*/ 2898648 h 2898648"/>
              <a:gd name="connsiteX29" fmla="*/ 903736 w 2562218"/>
              <a:gd name="connsiteY29" fmla="*/ 2898648 h 2898648"/>
              <a:gd name="connsiteX30" fmla="*/ 859914 w 2562218"/>
              <a:gd name="connsiteY30" fmla="*/ 2898648 h 2898648"/>
              <a:gd name="connsiteX31" fmla="*/ 702258 w 2562218"/>
              <a:gd name="connsiteY31" fmla="*/ 2898648 h 2898648"/>
              <a:gd name="connsiteX32" fmla="*/ 357304 w 2562218"/>
              <a:gd name="connsiteY32" fmla="*/ 2898648 h 2898648"/>
              <a:gd name="connsiteX33" fmla="*/ 199648 w 2562218"/>
              <a:gd name="connsiteY33" fmla="*/ 2898648 h 2898648"/>
              <a:gd name="connsiteX34" fmla="*/ 0 w 2562218"/>
              <a:gd name="connsiteY34" fmla="*/ 2699000 h 2898648"/>
              <a:gd name="connsiteX35" fmla="*/ 0 w 2562218"/>
              <a:gd name="connsiteY35" fmla="*/ 199648 h 2898648"/>
              <a:gd name="connsiteX36" fmla="*/ 199648 w 2562218"/>
              <a:gd name="connsiteY36" fmla="*/ 0 h 2898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562218" h="2898648">
                <a:moveTo>
                  <a:pt x="199648" y="0"/>
                </a:moveTo>
                <a:lnTo>
                  <a:pt x="357304" y="0"/>
                </a:lnTo>
                <a:lnTo>
                  <a:pt x="702258" y="0"/>
                </a:lnTo>
                <a:lnTo>
                  <a:pt x="859914" y="0"/>
                </a:lnTo>
                <a:lnTo>
                  <a:pt x="903736" y="0"/>
                </a:lnTo>
                <a:lnTo>
                  <a:pt x="998216" y="0"/>
                </a:lnTo>
                <a:lnTo>
                  <a:pt x="1061392" y="0"/>
                </a:lnTo>
                <a:lnTo>
                  <a:pt x="1155872" y="0"/>
                </a:lnTo>
                <a:lnTo>
                  <a:pt x="1406346" y="0"/>
                </a:lnTo>
                <a:lnTo>
                  <a:pt x="1500826" y="0"/>
                </a:lnTo>
                <a:lnTo>
                  <a:pt x="1564002" y="0"/>
                </a:lnTo>
                <a:lnTo>
                  <a:pt x="1658482" y="0"/>
                </a:lnTo>
                <a:lnTo>
                  <a:pt x="1702304" y="0"/>
                </a:lnTo>
                <a:lnTo>
                  <a:pt x="1859960" y="0"/>
                </a:lnTo>
                <a:lnTo>
                  <a:pt x="2204914" y="0"/>
                </a:lnTo>
                <a:lnTo>
                  <a:pt x="2362570" y="0"/>
                </a:lnTo>
                <a:cubicBezTo>
                  <a:pt x="2472833" y="0"/>
                  <a:pt x="2562218" y="89385"/>
                  <a:pt x="2562218" y="199648"/>
                </a:cubicBezTo>
                <a:lnTo>
                  <a:pt x="2562218" y="2699000"/>
                </a:lnTo>
                <a:cubicBezTo>
                  <a:pt x="2562218" y="2809263"/>
                  <a:pt x="2472833" y="2898648"/>
                  <a:pt x="2362570" y="2898648"/>
                </a:cubicBezTo>
                <a:lnTo>
                  <a:pt x="2204914" y="2898648"/>
                </a:lnTo>
                <a:lnTo>
                  <a:pt x="1859960" y="2898648"/>
                </a:lnTo>
                <a:lnTo>
                  <a:pt x="1702304" y="2898648"/>
                </a:lnTo>
                <a:lnTo>
                  <a:pt x="1658482" y="2898648"/>
                </a:lnTo>
                <a:lnTo>
                  <a:pt x="1564002" y="2898648"/>
                </a:lnTo>
                <a:lnTo>
                  <a:pt x="1500826" y="2898648"/>
                </a:lnTo>
                <a:lnTo>
                  <a:pt x="1406346" y="2898648"/>
                </a:lnTo>
                <a:lnTo>
                  <a:pt x="1155872" y="2898648"/>
                </a:lnTo>
                <a:lnTo>
                  <a:pt x="1061392" y="2898648"/>
                </a:lnTo>
                <a:lnTo>
                  <a:pt x="998216" y="2898648"/>
                </a:lnTo>
                <a:lnTo>
                  <a:pt x="903736" y="2898648"/>
                </a:lnTo>
                <a:lnTo>
                  <a:pt x="859914" y="2898648"/>
                </a:lnTo>
                <a:lnTo>
                  <a:pt x="702258" y="2898648"/>
                </a:lnTo>
                <a:lnTo>
                  <a:pt x="357304" y="2898648"/>
                </a:lnTo>
                <a:lnTo>
                  <a:pt x="199648" y="2898648"/>
                </a:lnTo>
                <a:cubicBezTo>
                  <a:pt x="89385" y="2898648"/>
                  <a:pt x="0" y="2809263"/>
                  <a:pt x="0" y="2699000"/>
                </a:cubicBezTo>
                <a:lnTo>
                  <a:pt x="0" y="199648"/>
                </a:lnTo>
                <a:cubicBezTo>
                  <a:pt x="0" y="89385"/>
                  <a:pt x="89385" y="0"/>
                  <a:pt x="199648" y="0"/>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Freeform 7">
            <a:extLst>
              <a:ext uri="{FF2B5EF4-FFF2-40B4-BE49-F238E27FC236}">
                <a16:creationId xmlns:a16="http://schemas.microsoft.com/office/drawing/2014/main" id="{D84A6F6E-3B6B-5288-389F-CBA7D3FED7FA}"/>
              </a:ext>
            </a:extLst>
          </p:cNvPr>
          <p:cNvSpPr/>
          <p:nvPr userDrawn="1"/>
        </p:nvSpPr>
        <p:spPr>
          <a:xfrm>
            <a:off x="528802" y="1666832"/>
            <a:ext cx="2562218" cy="2898648"/>
          </a:xfrm>
          <a:custGeom>
            <a:avLst/>
            <a:gdLst>
              <a:gd name="connsiteX0" fmla="*/ 199648 w 2562218"/>
              <a:gd name="connsiteY0" fmla="*/ 0 h 2898648"/>
              <a:gd name="connsiteX1" fmla="*/ 357304 w 2562218"/>
              <a:gd name="connsiteY1" fmla="*/ 0 h 2898648"/>
              <a:gd name="connsiteX2" fmla="*/ 702258 w 2562218"/>
              <a:gd name="connsiteY2" fmla="*/ 0 h 2898648"/>
              <a:gd name="connsiteX3" fmla="*/ 859914 w 2562218"/>
              <a:gd name="connsiteY3" fmla="*/ 0 h 2898648"/>
              <a:gd name="connsiteX4" fmla="*/ 903736 w 2562218"/>
              <a:gd name="connsiteY4" fmla="*/ 0 h 2898648"/>
              <a:gd name="connsiteX5" fmla="*/ 998216 w 2562218"/>
              <a:gd name="connsiteY5" fmla="*/ 0 h 2898648"/>
              <a:gd name="connsiteX6" fmla="*/ 1061392 w 2562218"/>
              <a:gd name="connsiteY6" fmla="*/ 0 h 2898648"/>
              <a:gd name="connsiteX7" fmla="*/ 1155872 w 2562218"/>
              <a:gd name="connsiteY7" fmla="*/ 0 h 2898648"/>
              <a:gd name="connsiteX8" fmla="*/ 1406346 w 2562218"/>
              <a:gd name="connsiteY8" fmla="*/ 0 h 2898648"/>
              <a:gd name="connsiteX9" fmla="*/ 1500826 w 2562218"/>
              <a:gd name="connsiteY9" fmla="*/ 0 h 2898648"/>
              <a:gd name="connsiteX10" fmla="*/ 1564002 w 2562218"/>
              <a:gd name="connsiteY10" fmla="*/ 0 h 2898648"/>
              <a:gd name="connsiteX11" fmla="*/ 1658482 w 2562218"/>
              <a:gd name="connsiteY11" fmla="*/ 0 h 2898648"/>
              <a:gd name="connsiteX12" fmla="*/ 1702304 w 2562218"/>
              <a:gd name="connsiteY12" fmla="*/ 0 h 2898648"/>
              <a:gd name="connsiteX13" fmla="*/ 1859960 w 2562218"/>
              <a:gd name="connsiteY13" fmla="*/ 0 h 2898648"/>
              <a:gd name="connsiteX14" fmla="*/ 2204914 w 2562218"/>
              <a:gd name="connsiteY14" fmla="*/ 0 h 2898648"/>
              <a:gd name="connsiteX15" fmla="*/ 2362570 w 2562218"/>
              <a:gd name="connsiteY15" fmla="*/ 0 h 2898648"/>
              <a:gd name="connsiteX16" fmla="*/ 2562218 w 2562218"/>
              <a:gd name="connsiteY16" fmla="*/ 199648 h 2898648"/>
              <a:gd name="connsiteX17" fmla="*/ 2562218 w 2562218"/>
              <a:gd name="connsiteY17" fmla="*/ 2699000 h 2898648"/>
              <a:gd name="connsiteX18" fmla="*/ 2362570 w 2562218"/>
              <a:gd name="connsiteY18" fmla="*/ 2898648 h 2898648"/>
              <a:gd name="connsiteX19" fmla="*/ 2204914 w 2562218"/>
              <a:gd name="connsiteY19" fmla="*/ 2898648 h 2898648"/>
              <a:gd name="connsiteX20" fmla="*/ 1859960 w 2562218"/>
              <a:gd name="connsiteY20" fmla="*/ 2898648 h 2898648"/>
              <a:gd name="connsiteX21" fmla="*/ 1702304 w 2562218"/>
              <a:gd name="connsiteY21" fmla="*/ 2898648 h 2898648"/>
              <a:gd name="connsiteX22" fmla="*/ 1658482 w 2562218"/>
              <a:gd name="connsiteY22" fmla="*/ 2898648 h 2898648"/>
              <a:gd name="connsiteX23" fmla="*/ 1564002 w 2562218"/>
              <a:gd name="connsiteY23" fmla="*/ 2898648 h 2898648"/>
              <a:gd name="connsiteX24" fmla="*/ 1500826 w 2562218"/>
              <a:gd name="connsiteY24" fmla="*/ 2898648 h 2898648"/>
              <a:gd name="connsiteX25" fmla="*/ 1406346 w 2562218"/>
              <a:gd name="connsiteY25" fmla="*/ 2898648 h 2898648"/>
              <a:gd name="connsiteX26" fmla="*/ 1155872 w 2562218"/>
              <a:gd name="connsiteY26" fmla="*/ 2898648 h 2898648"/>
              <a:gd name="connsiteX27" fmla="*/ 1061392 w 2562218"/>
              <a:gd name="connsiteY27" fmla="*/ 2898648 h 2898648"/>
              <a:gd name="connsiteX28" fmla="*/ 998216 w 2562218"/>
              <a:gd name="connsiteY28" fmla="*/ 2898648 h 2898648"/>
              <a:gd name="connsiteX29" fmla="*/ 903736 w 2562218"/>
              <a:gd name="connsiteY29" fmla="*/ 2898648 h 2898648"/>
              <a:gd name="connsiteX30" fmla="*/ 859914 w 2562218"/>
              <a:gd name="connsiteY30" fmla="*/ 2898648 h 2898648"/>
              <a:gd name="connsiteX31" fmla="*/ 702258 w 2562218"/>
              <a:gd name="connsiteY31" fmla="*/ 2898648 h 2898648"/>
              <a:gd name="connsiteX32" fmla="*/ 357304 w 2562218"/>
              <a:gd name="connsiteY32" fmla="*/ 2898648 h 2898648"/>
              <a:gd name="connsiteX33" fmla="*/ 199648 w 2562218"/>
              <a:gd name="connsiteY33" fmla="*/ 2898648 h 2898648"/>
              <a:gd name="connsiteX34" fmla="*/ 0 w 2562218"/>
              <a:gd name="connsiteY34" fmla="*/ 2699000 h 2898648"/>
              <a:gd name="connsiteX35" fmla="*/ 0 w 2562218"/>
              <a:gd name="connsiteY35" fmla="*/ 199648 h 2898648"/>
              <a:gd name="connsiteX36" fmla="*/ 199648 w 2562218"/>
              <a:gd name="connsiteY36" fmla="*/ 0 h 2898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562218" h="2898648">
                <a:moveTo>
                  <a:pt x="199648" y="0"/>
                </a:moveTo>
                <a:lnTo>
                  <a:pt x="357304" y="0"/>
                </a:lnTo>
                <a:lnTo>
                  <a:pt x="702258" y="0"/>
                </a:lnTo>
                <a:lnTo>
                  <a:pt x="859914" y="0"/>
                </a:lnTo>
                <a:lnTo>
                  <a:pt x="903736" y="0"/>
                </a:lnTo>
                <a:lnTo>
                  <a:pt x="998216" y="0"/>
                </a:lnTo>
                <a:lnTo>
                  <a:pt x="1061392" y="0"/>
                </a:lnTo>
                <a:lnTo>
                  <a:pt x="1155872" y="0"/>
                </a:lnTo>
                <a:lnTo>
                  <a:pt x="1406346" y="0"/>
                </a:lnTo>
                <a:lnTo>
                  <a:pt x="1500826" y="0"/>
                </a:lnTo>
                <a:lnTo>
                  <a:pt x="1564002" y="0"/>
                </a:lnTo>
                <a:lnTo>
                  <a:pt x="1658482" y="0"/>
                </a:lnTo>
                <a:lnTo>
                  <a:pt x="1702304" y="0"/>
                </a:lnTo>
                <a:lnTo>
                  <a:pt x="1859960" y="0"/>
                </a:lnTo>
                <a:lnTo>
                  <a:pt x="2204914" y="0"/>
                </a:lnTo>
                <a:lnTo>
                  <a:pt x="2362570" y="0"/>
                </a:lnTo>
                <a:cubicBezTo>
                  <a:pt x="2472833" y="0"/>
                  <a:pt x="2562218" y="89385"/>
                  <a:pt x="2562218" y="199648"/>
                </a:cubicBezTo>
                <a:lnTo>
                  <a:pt x="2562218" y="2699000"/>
                </a:lnTo>
                <a:cubicBezTo>
                  <a:pt x="2562218" y="2809263"/>
                  <a:pt x="2472833" y="2898648"/>
                  <a:pt x="2362570" y="2898648"/>
                </a:cubicBezTo>
                <a:lnTo>
                  <a:pt x="2204914" y="2898648"/>
                </a:lnTo>
                <a:lnTo>
                  <a:pt x="1859960" y="2898648"/>
                </a:lnTo>
                <a:lnTo>
                  <a:pt x="1702304" y="2898648"/>
                </a:lnTo>
                <a:lnTo>
                  <a:pt x="1658482" y="2898648"/>
                </a:lnTo>
                <a:lnTo>
                  <a:pt x="1564002" y="2898648"/>
                </a:lnTo>
                <a:lnTo>
                  <a:pt x="1500826" y="2898648"/>
                </a:lnTo>
                <a:lnTo>
                  <a:pt x="1406346" y="2898648"/>
                </a:lnTo>
                <a:lnTo>
                  <a:pt x="1155872" y="2898648"/>
                </a:lnTo>
                <a:lnTo>
                  <a:pt x="1061392" y="2898648"/>
                </a:lnTo>
                <a:lnTo>
                  <a:pt x="998216" y="2898648"/>
                </a:lnTo>
                <a:lnTo>
                  <a:pt x="903736" y="2898648"/>
                </a:lnTo>
                <a:lnTo>
                  <a:pt x="859914" y="2898648"/>
                </a:lnTo>
                <a:lnTo>
                  <a:pt x="702258" y="2898648"/>
                </a:lnTo>
                <a:lnTo>
                  <a:pt x="357304" y="2898648"/>
                </a:lnTo>
                <a:lnTo>
                  <a:pt x="199648" y="2898648"/>
                </a:lnTo>
                <a:cubicBezTo>
                  <a:pt x="89385" y="2898648"/>
                  <a:pt x="0" y="2809263"/>
                  <a:pt x="0" y="2699000"/>
                </a:cubicBezTo>
                <a:lnTo>
                  <a:pt x="0" y="199648"/>
                </a:lnTo>
                <a:cubicBezTo>
                  <a:pt x="0" y="89385"/>
                  <a:pt x="89385" y="0"/>
                  <a:pt x="199648" y="0"/>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Google Shape;240;p41">
            <a:extLst>
              <a:ext uri="{FF2B5EF4-FFF2-40B4-BE49-F238E27FC236}">
                <a16:creationId xmlns:a16="http://schemas.microsoft.com/office/drawing/2014/main" id="{BAEE1848-E0CD-C37C-A637-C7CF118EEC6D}"/>
              </a:ext>
            </a:extLst>
          </p:cNvPr>
          <p:cNvSpPr txBox="1">
            <a:spLocks noGrp="1"/>
          </p:cNvSpPr>
          <p:nvPr>
            <p:ph type="body" idx="12"/>
          </p:nvPr>
        </p:nvSpPr>
        <p:spPr>
          <a:xfrm>
            <a:off x="653994" y="2015774"/>
            <a:ext cx="2311834" cy="376470"/>
          </a:xfrm>
          <a:prstGeom prst="rect">
            <a:avLst/>
          </a:prstGeom>
          <a:noFill/>
          <a:ln>
            <a:noFill/>
          </a:ln>
        </p:spPr>
        <p:txBody>
          <a:bodyPr spcFirstLastPara="1" wrap="square" lIns="91425" tIns="91425" rIns="91425" bIns="91425" anchor="ctr" anchorCtr="0">
            <a:normAutofit/>
          </a:bodyPr>
          <a:lstStyle>
            <a:lvl1pPr marL="0" lvl="0" indent="-228600" algn="ctr">
              <a:lnSpc>
                <a:spcPct val="115000"/>
              </a:lnSpc>
              <a:spcBef>
                <a:spcPts val="0"/>
              </a:spcBef>
              <a:spcAft>
                <a:spcPts val="0"/>
              </a:spcAft>
              <a:buSzPts val="1400"/>
              <a:buFont typeface="Arial"/>
              <a:buNone/>
              <a:defRPr b="1" i="0">
                <a:solidFill>
                  <a:srgbClr val="022838"/>
                </a:solidFill>
              </a:defRPr>
            </a:lvl1pPr>
            <a:lvl2pPr marL="914400" lvl="1" indent="-304800" algn="l">
              <a:lnSpc>
                <a:spcPct val="115000"/>
              </a:lnSpc>
              <a:spcBef>
                <a:spcPts val="0"/>
              </a:spcBef>
              <a:spcAft>
                <a:spcPts val="0"/>
              </a:spcAft>
              <a:buSzPts val="1200"/>
              <a:buChar char="●"/>
              <a:defRPr/>
            </a:lvl2pPr>
            <a:lvl3pPr marL="1371600" lvl="2" indent="-304800" algn="l">
              <a:lnSpc>
                <a:spcPct val="115000"/>
              </a:lnSpc>
              <a:spcBef>
                <a:spcPts val="0"/>
              </a:spcBef>
              <a:spcAft>
                <a:spcPts val="0"/>
              </a:spcAft>
              <a:buSzPts val="1200"/>
              <a:buChar char="○"/>
              <a:defRPr/>
            </a:lvl3pPr>
            <a:lvl4pPr marL="1828800" lvl="3" indent="-304800" algn="l">
              <a:lnSpc>
                <a:spcPct val="115000"/>
              </a:lnSpc>
              <a:spcBef>
                <a:spcPts val="0"/>
              </a:spcBef>
              <a:spcAft>
                <a:spcPts val="0"/>
              </a:spcAft>
              <a:buSzPts val="1200"/>
              <a:buChar char="○"/>
              <a:defRPr/>
            </a:lvl4pPr>
            <a:lvl5pPr marL="2286000" lvl="4" indent="-304800" algn="l">
              <a:lnSpc>
                <a:spcPct val="115000"/>
              </a:lnSpc>
              <a:spcBef>
                <a:spcPts val="0"/>
              </a:spcBef>
              <a:spcAft>
                <a:spcPts val="0"/>
              </a:spcAft>
              <a:buSzPts val="1200"/>
              <a:buChar char="○"/>
              <a:defRPr/>
            </a:lvl5pPr>
            <a:lvl6pPr marL="2743200" lvl="5" indent="-304800" algn="l">
              <a:lnSpc>
                <a:spcPct val="115000"/>
              </a:lnSpc>
              <a:spcBef>
                <a:spcPts val="0"/>
              </a:spcBef>
              <a:spcAft>
                <a:spcPts val="0"/>
              </a:spcAft>
              <a:buSzPts val="1200"/>
              <a:buChar char="○"/>
              <a:defRPr/>
            </a:lvl6pPr>
            <a:lvl7pPr marL="3200400" lvl="6" indent="-304800" algn="l">
              <a:lnSpc>
                <a:spcPct val="115000"/>
              </a:lnSpc>
              <a:spcBef>
                <a:spcPts val="0"/>
              </a:spcBef>
              <a:spcAft>
                <a:spcPts val="0"/>
              </a:spcAft>
              <a:buSzPts val="1200"/>
              <a:buChar char="○"/>
              <a:defRPr/>
            </a:lvl7pPr>
            <a:lvl8pPr marL="3657600" lvl="7" indent="-304800" algn="l">
              <a:lnSpc>
                <a:spcPct val="115000"/>
              </a:lnSpc>
              <a:spcBef>
                <a:spcPts val="0"/>
              </a:spcBef>
              <a:spcAft>
                <a:spcPts val="0"/>
              </a:spcAft>
              <a:buSzPts val="1200"/>
              <a:buChar char="○"/>
              <a:defRPr/>
            </a:lvl8pPr>
            <a:lvl9pPr marL="4114800" lvl="8" indent="-304800" algn="l">
              <a:lnSpc>
                <a:spcPct val="115000"/>
              </a:lnSpc>
              <a:spcBef>
                <a:spcPts val="0"/>
              </a:spcBef>
              <a:spcAft>
                <a:spcPts val="0"/>
              </a:spcAft>
              <a:buSzPts val="1200"/>
              <a:buChar char="○"/>
              <a:defRPr/>
            </a:lvl9pPr>
          </a:lstStyle>
          <a:p>
            <a:endParaRPr dirty="0"/>
          </a:p>
        </p:txBody>
      </p:sp>
      <p:sp>
        <p:nvSpPr>
          <p:cNvPr id="10" name="Google Shape;237;p41">
            <a:extLst>
              <a:ext uri="{FF2B5EF4-FFF2-40B4-BE49-F238E27FC236}">
                <a16:creationId xmlns:a16="http://schemas.microsoft.com/office/drawing/2014/main" id="{6F032FE7-D5B8-88A1-B953-71C60572592D}"/>
              </a:ext>
            </a:extLst>
          </p:cNvPr>
          <p:cNvSpPr txBox="1">
            <a:spLocks noGrp="1"/>
          </p:cNvSpPr>
          <p:nvPr>
            <p:ph type="body" idx="13"/>
          </p:nvPr>
        </p:nvSpPr>
        <p:spPr>
          <a:xfrm>
            <a:off x="653994" y="2410364"/>
            <a:ext cx="2311834" cy="2103078"/>
          </a:xfrm>
          <a:prstGeom prst="rect">
            <a:avLst/>
          </a:prstGeom>
          <a:noFill/>
          <a:ln>
            <a:noFill/>
          </a:ln>
        </p:spPr>
        <p:txBody>
          <a:bodyPr spcFirstLastPara="1" wrap="square" lIns="91425" tIns="91425" rIns="91425" bIns="91425" anchor="t" anchorCtr="0">
            <a:noAutofit/>
          </a:bodyPr>
          <a:lstStyle>
            <a:lvl1pPr marL="0" lvl="0" indent="-228600" algn="l">
              <a:lnSpc>
                <a:spcPct val="125000"/>
              </a:lnSpc>
              <a:spcBef>
                <a:spcPts val="0"/>
              </a:spcBef>
              <a:spcAft>
                <a:spcPts val="0"/>
              </a:spcAft>
              <a:buClr>
                <a:schemeClr val="accent2"/>
              </a:buClr>
              <a:buSzPts val="1200"/>
              <a:buFont typeface="Arial"/>
              <a:buNone/>
              <a:defRPr sz="1000">
                <a:solidFill>
                  <a:schemeClr val="dk2"/>
                </a:solidFill>
                <a:latin typeface="Arial"/>
                <a:ea typeface="Arial"/>
                <a:cs typeface="Arial"/>
                <a:sym typeface="Arial"/>
              </a:defRPr>
            </a:lvl1pPr>
            <a:lvl2pPr marL="914400" lvl="1" indent="-304800" algn="l">
              <a:lnSpc>
                <a:spcPct val="115000"/>
              </a:lnSpc>
              <a:spcBef>
                <a:spcPts val="0"/>
              </a:spcBef>
              <a:spcAft>
                <a:spcPts val="0"/>
              </a:spcAft>
              <a:buClr>
                <a:schemeClr val="accent2"/>
              </a:buClr>
              <a:buSzPts val="1200"/>
              <a:buChar char="●"/>
              <a:defRPr/>
            </a:lvl2pPr>
            <a:lvl3pPr marL="1371600" lvl="2" indent="-304800" algn="l">
              <a:lnSpc>
                <a:spcPct val="115000"/>
              </a:lnSpc>
              <a:spcBef>
                <a:spcPts val="0"/>
              </a:spcBef>
              <a:spcAft>
                <a:spcPts val="0"/>
              </a:spcAft>
              <a:buClr>
                <a:schemeClr val="accent2"/>
              </a:buClr>
              <a:buSzPts val="1200"/>
              <a:buChar char="○"/>
              <a:defRPr/>
            </a:lvl3pPr>
            <a:lvl4pPr marL="1828800" lvl="3" indent="-304800" algn="l">
              <a:lnSpc>
                <a:spcPct val="115000"/>
              </a:lnSpc>
              <a:spcBef>
                <a:spcPts val="0"/>
              </a:spcBef>
              <a:spcAft>
                <a:spcPts val="0"/>
              </a:spcAft>
              <a:buClr>
                <a:schemeClr val="accent2"/>
              </a:buClr>
              <a:buSzPts val="1200"/>
              <a:buChar char="○"/>
              <a:defRPr/>
            </a:lvl4pPr>
            <a:lvl5pPr marL="2286000" lvl="4" indent="-304800" algn="l">
              <a:lnSpc>
                <a:spcPct val="115000"/>
              </a:lnSpc>
              <a:spcBef>
                <a:spcPts val="0"/>
              </a:spcBef>
              <a:spcAft>
                <a:spcPts val="0"/>
              </a:spcAft>
              <a:buClr>
                <a:schemeClr val="accent2"/>
              </a:buClr>
              <a:buSzPts val="1200"/>
              <a:buChar char="○"/>
              <a:defRPr/>
            </a:lvl5pPr>
            <a:lvl6pPr marL="2743200" lvl="5" indent="-304800" algn="l">
              <a:lnSpc>
                <a:spcPct val="115000"/>
              </a:lnSpc>
              <a:spcBef>
                <a:spcPts val="0"/>
              </a:spcBef>
              <a:spcAft>
                <a:spcPts val="0"/>
              </a:spcAft>
              <a:buClr>
                <a:schemeClr val="accent2"/>
              </a:buClr>
              <a:buSzPts val="1200"/>
              <a:buChar char="○"/>
              <a:defRPr/>
            </a:lvl6pPr>
            <a:lvl7pPr marL="3200400" lvl="6" indent="-304800" algn="l">
              <a:lnSpc>
                <a:spcPct val="115000"/>
              </a:lnSpc>
              <a:spcBef>
                <a:spcPts val="0"/>
              </a:spcBef>
              <a:spcAft>
                <a:spcPts val="0"/>
              </a:spcAft>
              <a:buClr>
                <a:schemeClr val="accent2"/>
              </a:buClr>
              <a:buSzPts val="1200"/>
              <a:buChar char="○"/>
              <a:defRPr/>
            </a:lvl7pPr>
            <a:lvl8pPr marL="3657600" lvl="7" indent="-304800" algn="l">
              <a:lnSpc>
                <a:spcPct val="115000"/>
              </a:lnSpc>
              <a:spcBef>
                <a:spcPts val="0"/>
              </a:spcBef>
              <a:spcAft>
                <a:spcPts val="0"/>
              </a:spcAft>
              <a:buClr>
                <a:schemeClr val="accent2"/>
              </a:buClr>
              <a:buSzPts val="1200"/>
              <a:buChar char="○"/>
              <a:defRPr/>
            </a:lvl8pPr>
            <a:lvl9pPr marL="4114800" lvl="8" indent="-304800" algn="l">
              <a:lnSpc>
                <a:spcPct val="115000"/>
              </a:lnSpc>
              <a:spcBef>
                <a:spcPts val="0"/>
              </a:spcBef>
              <a:spcAft>
                <a:spcPts val="0"/>
              </a:spcAft>
              <a:buClr>
                <a:schemeClr val="accent2"/>
              </a:buClr>
              <a:buSzPts val="1200"/>
              <a:buChar char="○"/>
              <a:defRPr/>
            </a:lvl9pPr>
          </a:lstStyle>
          <a:p>
            <a:endParaRPr dirty="0"/>
          </a:p>
        </p:txBody>
      </p:sp>
      <p:grpSp>
        <p:nvGrpSpPr>
          <p:cNvPr id="11" name="Group 10">
            <a:extLst>
              <a:ext uri="{FF2B5EF4-FFF2-40B4-BE49-F238E27FC236}">
                <a16:creationId xmlns:a16="http://schemas.microsoft.com/office/drawing/2014/main" id="{16DD3859-B25B-9016-7AD3-B75F8297B920}"/>
              </a:ext>
            </a:extLst>
          </p:cNvPr>
          <p:cNvGrpSpPr/>
          <p:nvPr userDrawn="1"/>
        </p:nvGrpSpPr>
        <p:grpSpPr>
          <a:xfrm>
            <a:off x="1557044" y="1322541"/>
            <a:ext cx="505734" cy="502920"/>
            <a:chOff x="4732266" y="2621327"/>
            <a:chExt cx="505734" cy="502920"/>
          </a:xfrm>
        </p:grpSpPr>
        <p:sp>
          <p:nvSpPr>
            <p:cNvPr id="12" name="Oval 11">
              <a:extLst>
                <a:ext uri="{FF2B5EF4-FFF2-40B4-BE49-F238E27FC236}">
                  <a16:creationId xmlns:a16="http://schemas.microsoft.com/office/drawing/2014/main" id="{60E7FEC0-785E-1AD1-F9FC-97E61F7A882C}"/>
                </a:ext>
              </a:extLst>
            </p:cNvPr>
            <p:cNvSpPr/>
            <p:nvPr userDrawn="1"/>
          </p:nvSpPr>
          <p:spPr>
            <a:xfrm>
              <a:off x="4732266" y="2621327"/>
              <a:ext cx="502920" cy="502920"/>
            </a:xfrm>
            <a:prstGeom prst="ellipse">
              <a:avLst/>
            </a:prstGeom>
            <a:solidFill>
              <a:srgbClr val="004D6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Google Shape;236;p41">
              <a:extLst>
                <a:ext uri="{FF2B5EF4-FFF2-40B4-BE49-F238E27FC236}">
                  <a16:creationId xmlns:a16="http://schemas.microsoft.com/office/drawing/2014/main" id="{6D4252FF-FECD-8642-E061-C7909FC7B5A9}"/>
                </a:ext>
              </a:extLst>
            </p:cNvPr>
            <p:cNvSpPr txBox="1"/>
            <p:nvPr/>
          </p:nvSpPr>
          <p:spPr>
            <a:xfrm>
              <a:off x="4732266" y="2657358"/>
              <a:ext cx="505734" cy="430857"/>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1600" b="1" i="0" u="none" strike="noStrike" cap="none" spc="0" dirty="0">
                  <a:solidFill>
                    <a:schemeClr val="lt1"/>
                  </a:solidFill>
                  <a:latin typeface="Arial"/>
                  <a:ea typeface="Arial"/>
                  <a:cs typeface="Arial"/>
                  <a:sym typeface="Arial"/>
                </a:rPr>
                <a:t>01</a:t>
              </a:r>
              <a:endParaRPr sz="1600" b="1" i="0" u="none" strike="noStrike" cap="none" spc="0" dirty="0">
                <a:solidFill>
                  <a:schemeClr val="lt1"/>
                </a:solidFill>
                <a:latin typeface="Arial"/>
                <a:ea typeface="Arial"/>
                <a:cs typeface="Arial"/>
                <a:sym typeface="Arial"/>
              </a:endParaRPr>
            </a:p>
          </p:txBody>
        </p:sp>
      </p:grpSp>
      <p:sp>
        <p:nvSpPr>
          <p:cNvPr id="14" name="Google Shape;240;p41">
            <a:extLst>
              <a:ext uri="{FF2B5EF4-FFF2-40B4-BE49-F238E27FC236}">
                <a16:creationId xmlns:a16="http://schemas.microsoft.com/office/drawing/2014/main" id="{7BBAF333-3D87-BC93-1D28-48BC9B1270BD}"/>
              </a:ext>
            </a:extLst>
          </p:cNvPr>
          <p:cNvSpPr txBox="1">
            <a:spLocks noGrp="1"/>
          </p:cNvSpPr>
          <p:nvPr>
            <p:ph type="body" idx="14"/>
          </p:nvPr>
        </p:nvSpPr>
        <p:spPr>
          <a:xfrm>
            <a:off x="3420842" y="2015774"/>
            <a:ext cx="2311834" cy="376470"/>
          </a:xfrm>
          <a:prstGeom prst="rect">
            <a:avLst/>
          </a:prstGeom>
          <a:noFill/>
          <a:ln>
            <a:noFill/>
          </a:ln>
        </p:spPr>
        <p:txBody>
          <a:bodyPr spcFirstLastPara="1" wrap="square" lIns="91425" tIns="91425" rIns="91425" bIns="91425" anchor="ctr" anchorCtr="0">
            <a:normAutofit/>
          </a:bodyPr>
          <a:lstStyle>
            <a:lvl1pPr marL="0" lvl="0" indent="-228600" algn="ctr">
              <a:lnSpc>
                <a:spcPct val="115000"/>
              </a:lnSpc>
              <a:spcBef>
                <a:spcPts val="0"/>
              </a:spcBef>
              <a:spcAft>
                <a:spcPts val="0"/>
              </a:spcAft>
              <a:buSzPts val="1400"/>
              <a:buFont typeface="Arial"/>
              <a:buNone/>
              <a:defRPr b="1" i="0">
                <a:solidFill>
                  <a:srgbClr val="022838"/>
                </a:solidFill>
              </a:defRPr>
            </a:lvl1pPr>
            <a:lvl2pPr marL="914400" lvl="1" indent="-304800" algn="l">
              <a:lnSpc>
                <a:spcPct val="115000"/>
              </a:lnSpc>
              <a:spcBef>
                <a:spcPts val="0"/>
              </a:spcBef>
              <a:spcAft>
                <a:spcPts val="0"/>
              </a:spcAft>
              <a:buSzPts val="1200"/>
              <a:buChar char="●"/>
              <a:defRPr/>
            </a:lvl2pPr>
            <a:lvl3pPr marL="1371600" lvl="2" indent="-304800" algn="l">
              <a:lnSpc>
                <a:spcPct val="115000"/>
              </a:lnSpc>
              <a:spcBef>
                <a:spcPts val="0"/>
              </a:spcBef>
              <a:spcAft>
                <a:spcPts val="0"/>
              </a:spcAft>
              <a:buSzPts val="1200"/>
              <a:buChar char="○"/>
              <a:defRPr/>
            </a:lvl3pPr>
            <a:lvl4pPr marL="1828800" lvl="3" indent="-304800" algn="l">
              <a:lnSpc>
                <a:spcPct val="115000"/>
              </a:lnSpc>
              <a:spcBef>
                <a:spcPts val="0"/>
              </a:spcBef>
              <a:spcAft>
                <a:spcPts val="0"/>
              </a:spcAft>
              <a:buSzPts val="1200"/>
              <a:buChar char="○"/>
              <a:defRPr/>
            </a:lvl4pPr>
            <a:lvl5pPr marL="2286000" lvl="4" indent="-304800" algn="l">
              <a:lnSpc>
                <a:spcPct val="115000"/>
              </a:lnSpc>
              <a:spcBef>
                <a:spcPts val="0"/>
              </a:spcBef>
              <a:spcAft>
                <a:spcPts val="0"/>
              </a:spcAft>
              <a:buSzPts val="1200"/>
              <a:buChar char="○"/>
              <a:defRPr/>
            </a:lvl5pPr>
            <a:lvl6pPr marL="2743200" lvl="5" indent="-304800" algn="l">
              <a:lnSpc>
                <a:spcPct val="115000"/>
              </a:lnSpc>
              <a:spcBef>
                <a:spcPts val="0"/>
              </a:spcBef>
              <a:spcAft>
                <a:spcPts val="0"/>
              </a:spcAft>
              <a:buSzPts val="1200"/>
              <a:buChar char="○"/>
              <a:defRPr/>
            </a:lvl6pPr>
            <a:lvl7pPr marL="3200400" lvl="6" indent="-304800" algn="l">
              <a:lnSpc>
                <a:spcPct val="115000"/>
              </a:lnSpc>
              <a:spcBef>
                <a:spcPts val="0"/>
              </a:spcBef>
              <a:spcAft>
                <a:spcPts val="0"/>
              </a:spcAft>
              <a:buSzPts val="1200"/>
              <a:buChar char="○"/>
              <a:defRPr/>
            </a:lvl7pPr>
            <a:lvl8pPr marL="3657600" lvl="7" indent="-304800" algn="l">
              <a:lnSpc>
                <a:spcPct val="115000"/>
              </a:lnSpc>
              <a:spcBef>
                <a:spcPts val="0"/>
              </a:spcBef>
              <a:spcAft>
                <a:spcPts val="0"/>
              </a:spcAft>
              <a:buSzPts val="1200"/>
              <a:buChar char="○"/>
              <a:defRPr/>
            </a:lvl8pPr>
            <a:lvl9pPr marL="4114800" lvl="8" indent="-304800" algn="l">
              <a:lnSpc>
                <a:spcPct val="115000"/>
              </a:lnSpc>
              <a:spcBef>
                <a:spcPts val="0"/>
              </a:spcBef>
              <a:spcAft>
                <a:spcPts val="0"/>
              </a:spcAft>
              <a:buSzPts val="1200"/>
              <a:buChar char="○"/>
              <a:defRPr/>
            </a:lvl9pPr>
          </a:lstStyle>
          <a:p>
            <a:endParaRPr dirty="0"/>
          </a:p>
        </p:txBody>
      </p:sp>
      <p:sp>
        <p:nvSpPr>
          <p:cNvPr id="15" name="Google Shape;237;p41">
            <a:extLst>
              <a:ext uri="{FF2B5EF4-FFF2-40B4-BE49-F238E27FC236}">
                <a16:creationId xmlns:a16="http://schemas.microsoft.com/office/drawing/2014/main" id="{0EEBA339-062D-7A81-05A3-BBD251FCE1F9}"/>
              </a:ext>
            </a:extLst>
          </p:cNvPr>
          <p:cNvSpPr txBox="1">
            <a:spLocks noGrp="1"/>
          </p:cNvSpPr>
          <p:nvPr>
            <p:ph type="body" idx="15"/>
          </p:nvPr>
        </p:nvSpPr>
        <p:spPr>
          <a:xfrm>
            <a:off x="3420842" y="2410364"/>
            <a:ext cx="2311834" cy="2103078"/>
          </a:xfrm>
          <a:prstGeom prst="rect">
            <a:avLst/>
          </a:prstGeom>
          <a:noFill/>
          <a:ln>
            <a:noFill/>
          </a:ln>
        </p:spPr>
        <p:txBody>
          <a:bodyPr spcFirstLastPara="1" wrap="square" lIns="91425" tIns="91425" rIns="91425" bIns="91425" anchor="t" anchorCtr="0">
            <a:noAutofit/>
          </a:bodyPr>
          <a:lstStyle>
            <a:lvl1pPr marL="0" lvl="0" indent="-228600" algn="l">
              <a:lnSpc>
                <a:spcPct val="125000"/>
              </a:lnSpc>
              <a:spcBef>
                <a:spcPts val="0"/>
              </a:spcBef>
              <a:spcAft>
                <a:spcPts val="0"/>
              </a:spcAft>
              <a:buClr>
                <a:schemeClr val="accent2"/>
              </a:buClr>
              <a:buSzPts val="1200"/>
              <a:buFont typeface="Arial"/>
              <a:buNone/>
              <a:defRPr sz="1000">
                <a:solidFill>
                  <a:schemeClr val="dk2"/>
                </a:solidFill>
                <a:latin typeface="Arial"/>
                <a:ea typeface="Arial"/>
                <a:cs typeface="Arial"/>
                <a:sym typeface="Arial"/>
              </a:defRPr>
            </a:lvl1pPr>
            <a:lvl2pPr marL="914400" lvl="1" indent="-304800" algn="l">
              <a:lnSpc>
                <a:spcPct val="115000"/>
              </a:lnSpc>
              <a:spcBef>
                <a:spcPts val="0"/>
              </a:spcBef>
              <a:spcAft>
                <a:spcPts val="0"/>
              </a:spcAft>
              <a:buClr>
                <a:schemeClr val="accent2"/>
              </a:buClr>
              <a:buSzPts val="1200"/>
              <a:buChar char="●"/>
              <a:defRPr/>
            </a:lvl2pPr>
            <a:lvl3pPr marL="1371600" lvl="2" indent="-304800" algn="l">
              <a:lnSpc>
                <a:spcPct val="115000"/>
              </a:lnSpc>
              <a:spcBef>
                <a:spcPts val="0"/>
              </a:spcBef>
              <a:spcAft>
                <a:spcPts val="0"/>
              </a:spcAft>
              <a:buClr>
                <a:schemeClr val="accent2"/>
              </a:buClr>
              <a:buSzPts val="1200"/>
              <a:buChar char="○"/>
              <a:defRPr/>
            </a:lvl3pPr>
            <a:lvl4pPr marL="1828800" lvl="3" indent="-304800" algn="l">
              <a:lnSpc>
                <a:spcPct val="115000"/>
              </a:lnSpc>
              <a:spcBef>
                <a:spcPts val="0"/>
              </a:spcBef>
              <a:spcAft>
                <a:spcPts val="0"/>
              </a:spcAft>
              <a:buClr>
                <a:schemeClr val="accent2"/>
              </a:buClr>
              <a:buSzPts val="1200"/>
              <a:buChar char="○"/>
              <a:defRPr/>
            </a:lvl4pPr>
            <a:lvl5pPr marL="2286000" lvl="4" indent="-304800" algn="l">
              <a:lnSpc>
                <a:spcPct val="115000"/>
              </a:lnSpc>
              <a:spcBef>
                <a:spcPts val="0"/>
              </a:spcBef>
              <a:spcAft>
                <a:spcPts val="0"/>
              </a:spcAft>
              <a:buClr>
                <a:schemeClr val="accent2"/>
              </a:buClr>
              <a:buSzPts val="1200"/>
              <a:buChar char="○"/>
              <a:defRPr/>
            </a:lvl5pPr>
            <a:lvl6pPr marL="2743200" lvl="5" indent="-304800" algn="l">
              <a:lnSpc>
                <a:spcPct val="115000"/>
              </a:lnSpc>
              <a:spcBef>
                <a:spcPts val="0"/>
              </a:spcBef>
              <a:spcAft>
                <a:spcPts val="0"/>
              </a:spcAft>
              <a:buClr>
                <a:schemeClr val="accent2"/>
              </a:buClr>
              <a:buSzPts val="1200"/>
              <a:buChar char="○"/>
              <a:defRPr/>
            </a:lvl6pPr>
            <a:lvl7pPr marL="3200400" lvl="6" indent="-304800" algn="l">
              <a:lnSpc>
                <a:spcPct val="115000"/>
              </a:lnSpc>
              <a:spcBef>
                <a:spcPts val="0"/>
              </a:spcBef>
              <a:spcAft>
                <a:spcPts val="0"/>
              </a:spcAft>
              <a:buClr>
                <a:schemeClr val="accent2"/>
              </a:buClr>
              <a:buSzPts val="1200"/>
              <a:buChar char="○"/>
              <a:defRPr/>
            </a:lvl7pPr>
            <a:lvl8pPr marL="3657600" lvl="7" indent="-304800" algn="l">
              <a:lnSpc>
                <a:spcPct val="115000"/>
              </a:lnSpc>
              <a:spcBef>
                <a:spcPts val="0"/>
              </a:spcBef>
              <a:spcAft>
                <a:spcPts val="0"/>
              </a:spcAft>
              <a:buClr>
                <a:schemeClr val="accent2"/>
              </a:buClr>
              <a:buSzPts val="1200"/>
              <a:buChar char="○"/>
              <a:defRPr/>
            </a:lvl8pPr>
            <a:lvl9pPr marL="4114800" lvl="8" indent="-304800" algn="l">
              <a:lnSpc>
                <a:spcPct val="115000"/>
              </a:lnSpc>
              <a:spcBef>
                <a:spcPts val="0"/>
              </a:spcBef>
              <a:spcAft>
                <a:spcPts val="0"/>
              </a:spcAft>
              <a:buClr>
                <a:schemeClr val="accent2"/>
              </a:buClr>
              <a:buSzPts val="1200"/>
              <a:buChar char="○"/>
              <a:defRPr/>
            </a:lvl9pPr>
          </a:lstStyle>
          <a:p>
            <a:endParaRPr dirty="0"/>
          </a:p>
        </p:txBody>
      </p:sp>
      <p:grpSp>
        <p:nvGrpSpPr>
          <p:cNvPr id="16" name="Group 15">
            <a:extLst>
              <a:ext uri="{FF2B5EF4-FFF2-40B4-BE49-F238E27FC236}">
                <a16:creationId xmlns:a16="http://schemas.microsoft.com/office/drawing/2014/main" id="{2ED9AD7A-4DE8-877B-E656-9C1C54D0B27F}"/>
              </a:ext>
            </a:extLst>
          </p:cNvPr>
          <p:cNvGrpSpPr/>
          <p:nvPr userDrawn="1"/>
        </p:nvGrpSpPr>
        <p:grpSpPr>
          <a:xfrm>
            <a:off x="4323892" y="1322541"/>
            <a:ext cx="505734" cy="502920"/>
            <a:chOff x="4732266" y="2621327"/>
            <a:chExt cx="505734" cy="502920"/>
          </a:xfrm>
        </p:grpSpPr>
        <p:sp>
          <p:nvSpPr>
            <p:cNvPr id="17" name="Oval 16">
              <a:extLst>
                <a:ext uri="{FF2B5EF4-FFF2-40B4-BE49-F238E27FC236}">
                  <a16:creationId xmlns:a16="http://schemas.microsoft.com/office/drawing/2014/main" id="{D49A45D6-C580-0F2D-F13D-06F59EAFA883}"/>
                </a:ext>
              </a:extLst>
            </p:cNvPr>
            <p:cNvSpPr/>
            <p:nvPr userDrawn="1"/>
          </p:nvSpPr>
          <p:spPr>
            <a:xfrm>
              <a:off x="4732266" y="2621327"/>
              <a:ext cx="502920" cy="502920"/>
            </a:xfrm>
            <a:prstGeom prst="ellipse">
              <a:avLst/>
            </a:prstGeom>
            <a:solidFill>
              <a:srgbClr val="004D6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Google Shape;236;p41">
              <a:extLst>
                <a:ext uri="{FF2B5EF4-FFF2-40B4-BE49-F238E27FC236}">
                  <a16:creationId xmlns:a16="http://schemas.microsoft.com/office/drawing/2014/main" id="{F929C5BD-7C1E-1A55-8EDB-D2505DBE5AA3}"/>
                </a:ext>
              </a:extLst>
            </p:cNvPr>
            <p:cNvSpPr txBox="1"/>
            <p:nvPr/>
          </p:nvSpPr>
          <p:spPr>
            <a:xfrm>
              <a:off x="4732266" y="2657358"/>
              <a:ext cx="505734" cy="430857"/>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1600" b="1" i="0" u="none" strike="noStrike" cap="none" spc="0" dirty="0">
                  <a:solidFill>
                    <a:schemeClr val="lt1"/>
                  </a:solidFill>
                  <a:latin typeface="Arial"/>
                  <a:ea typeface="Arial"/>
                  <a:cs typeface="Arial"/>
                  <a:sym typeface="Arial"/>
                </a:rPr>
                <a:t>02</a:t>
              </a:r>
              <a:endParaRPr sz="1600" b="1" i="0" u="none" strike="noStrike" cap="none" spc="0" dirty="0">
                <a:solidFill>
                  <a:schemeClr val="lt1"/>
                </a:solidFill>
                <a:latin typeface="Arial"/>
                <a:ea typeface="Arial"/>
                <a:cs typeface="Arial"/>
                <a:sym typeface="Arial"/>
              </a:endParaRPr>
            </a:p>
          </p:txBody>
        </p:sp>
      </p:grpSp>
      <p:sp>
        <p:nvSpPr>
          <p:cNvPr id="19" name="Google Shape;240;p41">
            <a:extLst>
              <a:ext uri="{FF2B5EF4-FFF2-40B4-BE49-F238E27FC236}">
                <a16:creationId xmlns:a16="http://schemas.microsoft.com/office/drawing/2014/main" id="{1A725425-D5EF-C03D-D50F-307F64385920}"/>
              </a:ext>
            </a:extLst>
          </p:cNvPr>
          <p:cNvSpPr txBox="1">
            <a:spLocks noGrp="1"/>
          </p:cNvSpPr>
          <p:nvPr>
            <p:ph type="body" idx="16"/>
          </p:nvPr>
        </p:nvSpPr>
        <p:spPr>
          <a:xfrm>
            <a:off x="6171925" y="2015774"/>
            <a:ext cx="2311834" cy="376470"/>
          </a:xfrm>
          <a:prstGeom prst="rect">
            <a:avLst/>
          </a:prstGeom>
          <a:noFill/>
          <a:ln>
            <a:noFill/>
          </a:ln>
        </p:spPr>
        <p:txBody>
          <a:bodyPr spcFirstLastPara="1" wrap="square" lIns="91425" tIns="91425" rIns="91425" bIns="91425" anchor="ctr" anchorCtr="0">
            <a:normAutofit/>
          </a:bodyPr>
          <a:lstStyle>
            <a:lvl1pPr marL="0" lvl="0" indent="-228600" algn="ctr">
              <a:lnSpc>
                <a:spcPct val="115000"/>
              </a:lnSpc>
              <a:spcBef>
                <a:spcPts val="0"/>
              </a:spcBef>
              <a:spcAft>
                <a:spcPts val="0"/>
              </a:spcAft>
              <a:buSzPts val="1400"/>
              <a:buFont typeface="Arial"/>
              <a:buNone/>
              <a:defRPr b="1" i="0">
                <a:solidFill>
                  <a:srgbClr val="022838"/>
                </a:solidFill>
              </a:defRPr>
            </a:lvl1pPr>
            <a:lvl2pPr marL="914400" lvl="1" indent="-304800" algn="l">
              <a:lnSpc>
                <a:spcPct val="115000"/>
              </a:lnSpc>
              <a:spcBef>
                <a:spcPts val="0"/>
              </a:spcBef>
              <a:spcAft>
                <a:spcPts val="0"/>
              </a:spcAft>
              <a:buSzPts val="1200"/>
              <a:buChar char="●"/>
              <a:defRPr/>
            </a:lvl2pPr>
            <a:lvl3pPr marL="1371600" lvl="2" indent="-304800" algn="l">
              <a:lnSpc>
                <a:spcPct val="115000"/>
              </a:lnSpc>
              <a:spcBef>
                <a:spcPts val="0"/>
              </a:spcBef>
              <a:spcAft>
                <a:spcPts val="0"/>
              </a:spcAft>
              <a:buSzPts val="1200"/>
              <a:buChar char="○"/>
              <a:defRPr/>
            </a:lvl3pPr>
            <a:lvl4pPr marL="1828800" lvl="3" indent="-304800" algn="l">
              <a:lnSpc>
                <a:spcPct val="115000"/>
              </a:lnSpc>
              <a:spcBef>
                <a:spcPts val="0"/>
              </a:spcBef>
              <a:spcAft>
                <a:spcPts val="0"/>
              </a:spcAft>
              <a:buSzPts val="1200"/>
              <a:buChar char="○"/>
              <a:defRPr/>
            </a:lvl4pPr>
            <a:lvl5pPr marL="2286000" lvl="4" indent="-304800" algn="l">
              <a:lnSpc>
                <a:spcPct val="115000"/>
              </a:lnSpc>
              <a:spcBef>
                <a:spcPts val="0"/>
              </a:spcBef>
              <a:spcAft>
                <a:spcPts val="0"/>
              </a:spcAft>
              <a:buSzPts val="1200"/>
              <a:buChar char="○"/>
              <a:defRPr/>
            </a:lvl5pPr>
            <a:lvl6pPr marL="2743200" lvl="5" indent="-304800" algn="l">
              <a:lnSpc>
                <a:spcPct val="115000"/>
              </a:lnSpc>
              <a:spcBef>
                <a:spcPts val="0"/>
              </a:spcBef>
              <a:spcAft>
                <a:spcPts val="0"/>
              </a:spcAft>
              <a:buSzPts val="1200"/>
              <a:buChar char="○"/>
              <a:defRPr/>
            </a:lvl6pPr>
            <a:lvl7pPr marL="3200400" lvl="6" indent="-304800" algn="l">
              <a:lnSpc>
                <a:spcPct val="115000"/>
              </a:lnSpc>
              <a:spcBef>
                <a:spcPts val="0"/>
              </a:spcBef>
              <a:spcAft>
                <a:spcPts val="0"/>
              </a:spcAft>
              <a:buSzPts val="1200"/>
              <a:buChar char="○"/>
              <a:defRPr/>
            </a:lvl7pPr>
            <a:lvl8pPr marL="3657600" lvl="7" indent="-304800" algn="l">
              <a:lnSpc>
                <a:spcPct val="115000"/>
              </a:lnSpc>
              <a:spcBef>
                <a:spcPts val="0"/>
              </a:spcBef>
              <a:spcAft>
                <a:spcPts val="0"/>
              </a:spcAft>
              <a:buSzPts val="1200"/>
              <a:buChar char="○"/>
              <a:defRPr/>
            </a:lvl8pPr>
            <a:lvl9pPr marL="4114800" lvl="8" indent="-304800" algn="l">
              <a:lnSpc>
                <a:spcPct val="115000"/>
              </a:lnSpc>
              <a:spcBef>
                <a:spcPts val="0"/>
              </a:spcBef>
              <a:spcAft>
                <a:spcPts val="0"/>
              </a:spcAft>
              <a:buSzPts val="1200"/>
              <a:buChar char="○"/>
              <a:defRPr/>
            </a:lvl9pPr>
          </a:lstStyle>
          <a:p>
            <a:endParaRPr dirty="0"/>
          </a:p>
        </p:txBody>
      </p:sp>
      <p:sp>
        <p:nvSpPr>
          <p:cNvPr id="20" name="Google Shape;237;p41">
            <a:extLst>
              <a:ext uri="{FF2B5EF4-FFF2-40B4-BE49-F238E27FC236}">
                <a16:creationId xmlns:a16="http://schemas.microsoft.com/office/drawing/2014/main" id="{8AFC7CA5-5130-4157-ACB9-372252A3FA04}"/>
              </a:ext>
            </a:extLst>
          </p:cNvPr>
          <p:cNvSpPr txBox="1">
            <a:spLocks noGrp="1"/>
          </p:cNvSpPr>
          <p:nvPr>
            <p:ph type="body" idx="17"/>
          </p:nvPr>
        </p:nvSpPr>
        <p:spPr>
          <a:xfrm>
            <a:off x="6171925" y="2410364"/>
            <a:ext cx="2311834" cy="2103078"/>
          </a:xfrm>
          <a:prstGeom prst="rect">
            <a:avLst/>
          </a:prstGeom>
          <a:noFill/>
          <a:ln>
            <a:noFill/>
          </a:ln>
        </p:spPr>
        <p:txBody>
          <a:bodyPr spcFirstLastPara="1" wrap="square" lIns="91425" tIns="91425" rIns="91425" bIns="91425" anchor="t" anchorCtr="0">
            <a:noAutofit/>
          </a:bodyPr>
          <a:lstStyle>
            <a:lvl1pPr marL="0" lvl="0" indent="-228600" algn="l">
              <a:lnSpc>
                <a:spcPct val="125000"/>
              </a:lnSpc>
              <a:spcBef>
                <a:spcPts val="0"/>
              </a:spcBef>
              <a:spcAft>
                <a:spcPts val="0"/>
              </a:spcAft>
              <a:buClr>
                <a:schemeClr val="accent2"/>
              </a:buClr>
              <a:buSzPts val="1200"/>
              <a:buFont typeface="Arial"/>
              <a:buNone/>
              <a:defRPr sz="1000">
                <a:solidFill>
                  <a:schemeClr val="dk2"/>
                </a:solidFill>
                <a:latin typeface="Arial"/>
                <a:ea typeface="Arial"/>
                <a:cs typeface="Arial"/>
                <a:sym typeface="Arial"/>
              </a:defRPr>
            </a:lvl1pPr>
            <a:lvl2pPr marL="914400" lvl="1" indent="-304800" algn="l">
              <a:lnSpc>
                <a:spcPct val="115000"/>
              </a:lnSpc>
              <a:spcBef>
                <a:spcPts val="0"/>
              </a:spcBef>
              <a:spcAft>
                <a:spcPts val="0"/>
              </a:spcAft>
              <a:buClr>
                <a:schemeClr val="accent2"/>
              </a:buClr>
              <a:buSzPts val="1200"/>
              <a:buChar char="●"/>
              <a:defRPr/>
            </a:lvl2pPr>
            <a:lvl3pPr marL="1371600" lvl="2" indent="-304800" algn="l">
              <a:lnSpc>
                <a:spcPct val="115000"/>
              </a:lnSpc>
              <a:spcBef>
                <a:spcPts val="0"/>
              </a:spcBef>
              <a:spcAft>
                <a:spcPts val="0"/>
              </a:spcAft>
              <a:buClr>
                <a:schemeClr val="accent2"/>
              </a:buClr>
              <a:buSzPts val="1200"/>
              <a:buChar char="○"/>
              <a:defRPr/>
            </a:lvl3pPr>
            <a:lvl4pPr marL="1828800" lvl="3" indent="-304800" algn="l">
              <a:lnSpc>
                <a:spcPct val="115000"/>
              </a:lnSpc>
              <a:spcBef>
                <a:spcPts val="0"/>
              </a:spcBef>
              <a:spcAft>
                <a:spcPts val="0"/>
              </a:spcAft>
              <a:buClr>
                <a:schemeClr val="accent2"/>
              </a:buClr>
              <a:buSzPts val="1200"/>
              <a:buChar char="○"/>
              <a:defRPr/>
            </a:lvl4pPr>
            <a:lvl5pPr marL="2286000" lvl="4" indent="-304800" algn="l">
              <a:lnSpc>
                <a:spcPct val="115000"/>
              </a:lnSpc>
              <a:spcBef>
                <a:spcPts val="0"/>
              </a:spcBef>
              <a:spcAft>
                <a:spcPts val="0"/>
              </a:spcAft>
              <a:buClr>
                <a:schemeClr val="accent2"/>
              </a:buClr>
              <a:buSzPts val="1200"/>
              <a:buChar char="○"/>
              <a:defRPr/>
            </a:lvl5pPr>
            <a:lvl6pPr marL="2743200" lvl="5" indent="-304800" algn="l">
              <a:lnSpc>
                <a:spcPct val="115000"/>
              </a:lnSpc>
              <a:spcBef>
                <a:spcPts val="0"/>
              </a:spcBef>
              <a:spcAft>
                <a:spcPts val="0"/>
              </a:spcAft>
              <a:buClr>
                <a:schemeClr val="accent2"/>
              </a:buClr>
              <a:buSzPts val="1200"/>
              <a:buChar char="○"/>
              <a:defRPr/>
            </a:lvl6pPr>
            <a:lvl7pPr marL="3200400" lvl="6" indent="-304800" algn="l">
              <a:lnSpc>
                <a:spcPct val="115000"/>
              </a:lnSpc>
              <a:spcBef>
                <a:spcPts val="0"/>
              </a:spcBef>
              <a:spcAft>
                <a:spcPts val="0"/>
              </a:spcAft>
              <a:buClr>
                <a:schemeClr val="accent2"/>
              </a:buClr>
              <a:buSzPts val="1200"/>
              <a:buChar char="○"/>
              <a:defRPr/>
            </a:lvl7pPr>
            <a:lvl8pPr marL="3657600" lvl="7" indent="-304800" algn="l">
              <a:lnSpc>
                <a:spcPct val="115000"/>
              </a:lnSpc>
              <a:spcBef>
                <a:spcPts val="0"/>
              </a:spcBef>
              <a:spcAft>
                <a:spcPts val="0"/>
              </a:spcAft>
              <a:buClr>
                <a:schemeClr val="accent2"/>
              </a:buClr>
              <a:buSzPts val="1200"/>
              <a:buChar char="○"/>
              <a:defRPr/>
            </a:lvl8pPr>
            <a:lvl9pPr marL="4114800" lvl="8" indent="-304800" algn="l">
              <a:lnSpc>
                <a:spcPct val="115000"/>
              </a:lnSpc>
              <a:spcBef>
                <a:spcPts val="0"/>
              </a:spcBef>
              <a:spcAft>
                <a:spcPts val="0"/>
              </a:spcAft>
              <a:buClr>
                <a:schemeClr val="accent2"/>
              </a:buClr>
              <a:buSzPts val="1200"/>
              <a:buChar char="○"/>
              <a:defRPr/>
            </a:lvl9pPr>
          </a:lstStyle>
          <a:p>
            <a:endParaRPr dirty="0"/>
          </a:p>
        </p:txBody>
      </p:sp>
      <p:grpSp>
        <p:nvGrpSpPr>
          <p:cNvPr id="21" name="Group 20">
            <a:extLst>
              <a:ext uri="{FF2B5EF4-FFF2-40B4-BE49-F238E27FC236}">
                <a16:creationId xmlns:a16="http://schemas.microsoft.com/office/drawing/2014/main" id="{16E955FE-1754-CF17-12A6-950CA71B996A}"/>
              </a:ext>
            </a:extLst>
          </p:cNvPr>
          <p:cNvGrpSpPr/>
          <p:nvPr userDrawn="1"/>
        </p:nvGrpSpPr>
        <p:grpSpPr>
          <a:xfrm>
            <a:off x="7074975" y="1322541"/>
            <a:ext cx="505734" cy="502920"/>
            <a:chOff x="4732266" y="2621327"/>
            <a:chExt cx="505734" cy="502920"/>
          </a:xfrm>
        </p:grpSpPr>
        <p:sp>
          <p:nvSpPr>
            <p:cNvPr id="22" name="Oval 21">
              <a:extLst>
                <a:ext uri="{FF2B5EF4-FFF2-40B4-BE49-F238E27FC236}">
                  <a16:creationId xmlns:a16="http://schemas.microsoft.com/office/drawing/2014/main" id="{14C5391C-37DF-5BA8-5851-E5C8319AFCA5}"/>
                </a:ext>
              </a:extLst>
            </p:cNvPr>
            <p:cNvSpPr/>
            <p:nvPr userDrawn="1"/>
          </p:nvSpPr>
          <p:spPr>
            <a:xfrm>
              <a:off x="4732266" y="2621327"/>
              <a:ext cx="502920" cy="502920"/>
            </a:xfrm>
            <a:prstGeom prst="ellipse">
              <a:avLst/>
            </a:prstGeom>
            <a:solidFill>
              <a:srgbClr val="004D6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Google Shape;236;p41">
              <a:extLst>
                <a:ext uri="{FF2B5EF4-FFF2-40B4-BE49-F238E27FC236}">
                  <a16:creationId xmlns:a16="http://schemas.microsoft.com/office/drawing/2014/main" id="{2F88A718-CBEC-873B-155B-630CBAC64D80}"/>
                </a:ext>
              </a:extLst>
            </p:cNvPr>
            <p:cNvSpPr txBox="1"/>
            <p:nvPr/>
          </p:nvSpPr>
          <p:spPr>
            <a:xfrm>
              <a:off x="4732266" y="2657358"/>
              <a:ext cx="505734" cy="430857"/>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1600" b="1" i="0" u="none" strike="noStrike" cap="none" spc="0" dirty="0">
                  <a:solidFill>
                    <a:schemeClr val="lt1"/>
                  </a:solidFill>
                  <a:latin typeface="Arial"/>
                  <a:ea typeface="Arial"/>
                  <a:cs typeface="Arial"/>
                  <a:sym typeface="Arial"/>
                </a:rPr>
                <a:t>03</a:t>
              </a:r>
              <a:endParaRPr sz="1600" b="1" i="0" u="none" strike="noStrike" cap="none" spc="0" dirty="0">
                <a:solidFill>
                  <a:schemeClr val="lt1"/>
                </a:solidFill>
                <a:latin typeface="Arial"/>
                <a:ea typeface="Arial"/>
                <a:cs typeface="Arial"/>
                <a:sym typeface="Arial"/>
              </a:endParaRPr>
            </a:p>
          </p:txBody>
        </p:sp>
      </p:grpSp>
    </p:spTree>
    <p:extLst>
      <p:ext uri="{BB962C8B-B14F-4D97-AF65-F5344CB8AC3E}">
        <p14:creationId xmlns:p14="http://schemas.microsoft.com/office/powerpoint/2010/main" val="115080906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4 Column Numbers - Light" preserve="1" userDrawn="1">
  <p:cSld name="2 columns Design B">
    <p:spTree>
      <p:nvGrpSpPr>
        <p:cNvPr id="1" name="Shape 182"/>
        <p:cNvGrpSpPr/>
        <p:nvPr/>
      </p:nvGrpSpPr>
      <p:grpSpPr>
        <a:xfrm>
          <a:off x="0" y="0"/>
          <a:ext cx="0" cy="0"/>
          <a:chOff x="0" y="0"/>
          <a:chExt cx="0" cy="0"/>
        </a:xfrm>
      </p:grpSpPr>
      <p:pic>
        <p:nvPicPr>
          <p:cNvPr id="2" name="Picture 1">
            <a:extLst>
              <a:ext uri="{FF2B5EF4-FFF2-40B4-BE49-F238E27FC236}">
                <a16:creationId xmlns:a16="http://schemas.microsoft.com/office/drawing/2014/main" id="{ABC5ADF3-F3B7-5B9C-159E-DC666B728259}"/>
              </a:ext>
            </a:extLst>
          </p:cNvPr>
          <p:cNvPicPr>
            <a:picLocks noChangeAspect="1"/>
          </p:cNvPicPr>
          <p:nvPr userDrawn="1"/>
        </p:nvPicPr>
        <p:blipFill>
          <a:blip r:embed="rId2"/>
          <a:srcRect/>
          <a:stretch/>
        </p:blipFill>
        <p:spPr>
          <a:xfrm>
            <a:off x="1" y="0"/>
            <a:ext cx="9147182" cy="2872787"/>
          </a:xfrm>
          <a:prstGeom prst="rect">
            <a:avLst/>
          </a:prstGeom>
        </p:spPr>
      </p:pic>
      <p:sp>
        <p:nvSpPr>
          <p:cNvPr id="3" name="Google Shape;212;p40">
            <a:extLst>
              <a:ext uri="{FF2B5EF4-FFF2-40B4-BE49-F238E27FC236}">
                <a16:creationId xmlns:a16="http://schemas.microsoft.com/office/drawing/2014/main" id="{7E5722DA-2A67-C33F-2420-C81E0CC61224}"/>
              </a:ext>
            </a:extLst>
          </p:cNvPr>
          <p:cNvSpPr/>
          <p:nvPr userDrawn="1"/>
        </p:nvSpPr>
        <p:spPr>
          <a:xfrm>
            <a:off x="8300384" y="4791074"/>
            <a:ext cx="289191" cy="352425"/>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6" name="Google Shape;213;p40">
            <a:extLst>
              <a:ext uri="{FF2B5EF4-FFF2-40B4-BE49-F238E27FC236}">
                <a16:creationId xmlns:a16="http://schemas.microsoft.com/office/drawing/2014/main" id="{6AD6764A-9BAE-C443-2CAC-B879F7AC1E28}"/>
              </a:ext>
            </a:extLst>
          </p:cNvPr>
          <p:cNvSpPr txBox="1"/>
          <p:nvPr userDrawn="1"/>
        </p:nvSpPr>
        <p:spPr>
          <a:xfrm>
            <a:off x="8258194" y="4829967"/>
            <a:ext cx="373568" cy="274637"/>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fld id="{00000000-1234-1234-1234-123412341234}" type="slidenum">
              <a:rPr lang="en-US" sz="900" b="0" i="0" u="none" strike="noStrike" cap="none">
                <a:solidFill>
                  <a:schemeClr val="lt1"/>
                </a:solidFill>
                <a:latin typeface="Arial"/>
                <a:ea typeface="Arial"/>
                <a:cs typeface="Arial"/>
                <a:sym typeface="Arial"/>
              </a:rPr>
              <a:t>‹#›</a:t>
            </a:fld>
            <a:endParaRPr sz="900" b="0" i="0" u="none" strike="noStrike" cap="none" dirty="0">
              <a:solidFill>
                <a:schemeClr val="lt1"/>
              </a:solidFill>
              <a:latin typeface="Arial"/>
              <a:ea typeface="Arial"/>
              <a:cs typeface="Arial"/>
              <a:sym typeface="Arial"/>
            </a:endParaRPr>
          </a:p>
        </p:txBody>
      </p:sp>
      <p:sp>
        <p:nvSpPr>
          <p:cNvPr id="12" name="Google Shape;211;p40">
            <a:extLst>
              <a:ext uri="{FF2B5EF4-FFF2-40B4-BE49-F238E27FC236}">
                <a16:creationId xmlns:a16="http://schemas.microsoft.com/office/drawing/2014/main" id="{3F994DDF-DCCC-9888-FD58-7A292732EC2D}"/>
              </a:ext>
            </a:extLst>
          </p:cNvPr>
          <p:cNvSpPr txBox="1">
            <a:spLocks noGrp="1"/>
          </p:cNvSpPr>
          <p:nvPr>
            <p:ph type="title"/>
          </p:nvPr>
        </p:nvSpPr>
        <p:spPr>
          <a:xfrm>
            <a:off x="528803" y="416541"/>
            <a:ext cx="6024864" cy="369332"/>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Clr>
                <a:schemeClr val="lt1"/>
              </a:buClr>
              <a:buSzPts val="2400"/>
              <a:buNone/>
              <a:defRPr sz="2400">
                <a:solidFill>
                  <a:schemeClr val="bg1"/>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dirty="0"/>
          </a:p>
        </p:txBody>
      </p:sp>
      <p:sp>
        <p:nvSpPr>
          <p:cNvPr id="7" name="Freeform 6">
            <a:extLst>
              <a:ext uri="{FF2B5EF4-FFF2-40B4-BE49-F238E27FC236}">
                <a16:creationId xmlns:a16="http://schemas.microsoft.com/office/drawing/2014/main" id="{E48462CA-9EFC-12BA-5FC2-4FB0466417A8}"/>
              </a:ext>
            </a:extLst>
          </p:cNvPr>
          <p:cNvSpPr/>
          <p:nvPr userDrawn="1"/>
        </p:nvSpPr>
        <p:spPr>
          <a:xfrm>
            <a:off x="4675133" y="1666832"/>
            <a:ext cx="3933818" cy="2898648"/>
          </a:xfrm>
          <a:custGeom>
            <a:avLst/>
            <a:gdLst>
              <a:gd name="connsiteX0" fmla="*/ 199648 w 3933818"/>
              <a:gd name="connsiteY0" fmla="*/ 0 h 2898648"/>
              <a:gd name="connsiteX1" fmla="*/ 357304 w 3933818"/>
              <a:gd name="connsiteY1" fmla="*/ 0 h 2898648"/>
              <a:gd name="connsiteX2" fmla="*/ 702258 w 3933818"/>
              <a:gd name="connsiteY2" fmla="*/ 0 h 2898648"/>
              <a:gd name="connsiteX3" fmla="*/ 859914 w 3933818"/>
              <a:gd name="connsiteY3" fmla="*/ 0 h 2898648"/>
              <a:gd name="connsiteX4" fmla="*/ 903736 w 3933818"/>
              <a:gd name="connsiteY4" fmla="*/ 0 h 2898648"/>
              <a:gd name="connsiteX5" fmla="*/ 998216 w 3933818"/>
              <a:gd name="connsiteY5" fmla="*/ 0 h 2898648"/>
              <a:gd name="connsiteX6" fmla="*/ 1061392 w 3933818"/>
              <a:gd name="connsiteY6" fmla="*/ 0 h 2898648"/>
              <a:gd name="connsiteX7" fmla="*/ 1155872 w 3933818"/>
              <a:gd name="connsiteY7" fmla="*/ 0 h 2898648"/>
              <a:gd name="connsiteX8" fmla="*/ 1406346 w 3933818"/>
              <a:gd name="connsiteY8" fmla="*/ 0 h 2898648"/>
              <a:gd name="connsiteX9" fmla="*/ 1500826 w 3933818"/>
              <a:gd name="connsiteY9" fmla="*/ 0 h 2898648"/>
              <a:gd name="connsiteX10" fmla="*/ 1564002 w 3933818"/>
              <a:gd name="connsiteY10" fmla="*/ 0 h 2898648"/>
              <a:gd name="connsiteX11" fmla="*/ 1571248 w 3933818"/>
              <a:gd name="connsiteY11" fmla="*/ 0 h 2898648"/>
              <a:gd name="connsiteX12" fmla="*/ 1658482 w 3933818"/>
              <a:gd name="connsiteY12" fmla="*/ 0 h 2898648"/>
              <a:gd name="connsiteX13" fmla="*/ 1702304 w 3933818"/>
              <a:gd name="connsiteY13" fmla="*/ 0 h 2898648"/>
              <a:gd name="connsiteX14" fmla="*/ 1728904 w 3933818"/>
              <a:gd name="connsiteY14" fmla="*/ 0 h 2898648"/>
              <a:gd name="connsiteX15" fmla="*/ 1859960 w 3933818"/>
              <a:gd name="connsiteY15" fmla="*/ 0 h 2898648"/>
              <a:gd name="connsiteX16" fmla="*/ 2073858 w 3933818"/>
              <a:gd name="connsiteY16" fmla="*/ 0 h 2898648"/>
              <a:gd name="connsiteX17" fmla="*/ 2204914 w 3933818"/>
              <a:gd name="connsiteY17" fmla="*/ 0 h 2898648"/>
              <a:gd name="connsiteX18" fmla="*/ 2231514 w 3933818"/>
              <a:gd name="connsiteY18" fmla="*/ 0 h 2898648"/>
              <a:gd name="connsiteX19" fmla="*/ 2275336 w 3933818"/>
              <a:gd name="connsiteY19" fmla="*/ 0 h 2898648"/>
              <a:gd name="connsiteX20" fmla="*/ 2362570 w 3933818"/>
              <a:gd name="connsiteY20" fmla="*/ 0 h 2898648"/>
              <a:gd name="connsiteX21" fmla="*/ 2369816 w 3933818"/>
              <a:gd name="connsiteY21" fmla="*/ 0 h 2898648"/>
              <a:gd name="connsiteX22" fmla="*/ 2432992 w 3933818"/>
              <a:gd name="connsiteY22" fmla="*/ 0 h 2898648"/>
              <a:gd name="connsiteX23" fmla="*/ 2527472 w 3933818"/>
              <a:gd name="connsiteY23" fmla="*/ 0 h 2898648"/>
              <a:gd name="connsiteX24" fmla="*/ 2777946 w 3933818"/>
              <a:gd name="connsiteY24" fmla="*/ 0 h 2898648"/>
              <a:gd name="connsiteX25" fmla="*/ 2872426 w 3933818"/>
              <a:gd name="connsiteY25" fmla="*/ 0 h 2898648"/>
              <a:gd name="connsiteX26" fmla="*/ 2935602 w 3933818"/>
              <a:gd name="connsiteY26" fmla="*/ 0 h 2898648"/>
              <a:gd name="connsiteX27" fmla="*/ 3030082 w 3933818"/>
              <a:gd name="connsiteY27" fmla="*/ 0 h 2898648"/>
              <a:gd name="connsiteX28" fmla="*/ 3073904 w 3933818"/>
              <a:gd name="connsiteY28" fmla="*/ 0 h 2898648"/>
              <a:gd name="connsiteX29" fmla="*/ 3231560 w 3933818"/>
              <a:gd name="connsiteY29" fmla="*/ 0 h 2898648"/>
              <a:gd name="connsiteX30" fmla="*/ 3576514 w 3933818"/>
              <a:gd name="connsiteY30" fmla="*/ 0 h 2898648"/>
              <a:gd name="connsiteX31" fmla="*/ 3734170 w 3933818"/>
              <a:gd name="connsiteY31" fmla="*/ 0 h 2898648"/>
              <a:gd name="connsiteX32" fmla="*/ 3933818 w 3933818"/>
              <a:gd name="connsiteY32" fmla="*/ 199648 h 2898648"/>
              <a:gd name="connsiteX33" fmla="*/ 3933818 w 3933818"/>
              <a:gd name="connsiteY33" fmla="*/ 2699000 h 2898648"/>
              <a:gd name="connsiteX34" fmla="*/ 3734170 w 3933818"/>
              <a:gd name="connsiteY34" fmla="*/ 2898648 h 2898648"/>
              <a:gd name="connsiteX35" fmla="*/ 3576514 w 3933818"/>
              <a:gd name="connsiteY35" fmla="*/ 2898648 h 2898648"/>
              <a:gd name="connsiteX36" fmla="*/ 3231560 w 3933818"/>
              <a:gd name="connsiteY36" fmla="*/ 2898648 h 2898648"/>
              <a:gd name="connsiteX37" fmla="*/ 3073904 w 3933818"/>
              <a:gd name="connsiteY37" fmla="*/ 2898648 h 2898648"/>
              <a:gd name="connsiteX38" fmla="*/ 3030082 w 3933818"/>
              <a:gd name="connsiteY38" fmla="*/ 2898648 h 2898648"/>
              <a:gd name="connsiteX39" fmla="*/ 2935602 w 3933818"/>
              <a:gd name="connsiteY39" fmla="*/ 2898648 h 2898648"/>
              <a:gd name="connsiteX40" fmla="*/ 2872426 w 3933818"/>
              <a:gd name="connsiteY40" fmla="*/ 2898648 h 2898648"/>
              <a:gd name="connsiteX41" fmla="*/ 2777946 w 3933818"/>
              <a:gd name="connsiteY41" fmla="*/ 2898648 h 2898648"/>
              <a:gd name="connsiteX42" fmla="*/ 2527472 w 3933818"/>
              <a:gd name="connsiteY42" fmla="*/ 2898648 h 2898648"/>
              <a:gd name="connsiteX43" fmla="*/ 2432992 w 3933818"/>
              <a:gd name="connsiteY43" fmla="*/ 2898648 h 2898648"/>
              <a:gd name="connsiteX44" fmla="*/ 2369816 w 3933818"/>
              <a:gd name="connsiteY44" fmla="*/ 2898648 h 2898648"/>
              <a:gd name="connsiteX45" fmla="*/ 2362570 w 3933818"/>
              <a:gd name="connsiteY45" fmla="*/ 2898648 h 2898648"/>
              <a:gd name="connsiteX46" fmla="*/ 2275336 w 3933818"/>
              <a:gd name="connsiteY46" fmla="*/ 2898648 h 2898648"/>
              <a:gd name="connsiteX47" fmla="*/ 2231514 w 3933818"/>
              <a:gd name="connsiteY47" fmla="*/ 2898648 h 2898648"/>
              <a:gd name="connsiteX48" fmla="*/ 2204914 w 3933818"/>
              <a:gd name="connsiteY48" fmla="*/ 2898648 h 2898648"/>
              <a:gd name="connsiteX49" fmla="*/ 2073858 w 3933818"/>
              <a:gd name="connsiteY49" fmla="*/ 2898648 h 2898648"/>
              <a:gd name="connsiteX50" fmla="*/ 1859960 w 3933818"/>
              <a:gd name="connsiteY50" fmla="*/ 2898648 h 2898648"/>
              <a:gd name="connsiteX51" fmla="*/ 1728904 w 3933818"/>
              <a:gd name="connsiteY51" fmla="*/ 2898648 h 2898648"/>
              <a:gd name="connsiteX52" fmla="*/ 1702304 w 3933818"/>
              <a:gd name="connsiteY52" fmla="*/ 2898648 h 2898648"/>
              <a:gd name="connsiteX53" fmla="*/ 1658482 w 3933818"/>
              <a:gd name="connsiteY53" fmla="*/ 2898648 h 2898648"/>
              <a:gd name="connsiteX54" fmla="*/ 1571248 w 3933818"/>
              <a:gd name="connsiteY54" fmla="*/ 2898648 h 2898648"/>
              <a:gd name="connsiteX55" fmla="*/ 1564002 w 3933818"/>
              <a:gd name="connsiteY55" fmla="*/ 2898648 h 2898648"/>
              <a:gd name="connsiteX56" fmla="*/ 1500826 w 3933818"/>
              <a:gd name="connsiteY56" fmla="*/ 2898648 h 2898648"/>
              <a:gd name="connsiteX57" fmla="*/ 1406346 w 3933818"/>
              <a:gd name="connsiteY57" fmla="*/ 2898648 h 2898648"/>
              <a:gd name="connsiteX58" fmla="*/ 1155872 w 3933818"/>
              <a:gd name="connsiteY58" fmla="*/ 2898648 h 2898648"/>
              <a:gd name="connsiteX59" fmla="*/ 1061392 w 3933818"/>
              <a:gd name="connsiteY59" fmla="*/ 2898648 h 2898648"/>
              <a:gd name="connsiteX60" fmla="*/ 998216 w 3933818"/>
              <a:gd name="connsiteY60" fmla="*/ 2898648 h 2898648"/>
              <a:gd name="connsiteX61" fmla="*/ 903736 w 3933818"/>
              <a:gd name="connsiteY61" fmla="*/ 2898648 h 2898648"/>
              <a:gd name="connsiteX62" fmla="*/ 859914 w 3933818"/>
              <a:gd name="connsiteY62" fmla="*/ 2898648 h 2898648"/>
              <a:gd name="connsiteX63" fmla="*/ 702258 w 3933818"/>
              <a:gd name="connsiteY63" fmla="*/ 2898648 h 2898648"/>
              <a:gd name="connsiteX64" fmla="*/ 357304 w 3933818"/>
              <a:gd name="connsiteY64" fmla="*/ 2898648 h 2898648"/>
              <a:gd name="connsiteX65" fmla="*/ 199648 w 3933818"/>
              <a:gd name="connsiteY65" fmla="*/ 2898648 h 2898648"/>
              <a:gd name="connsiteX66" fmla="*/ 0 w 3933818"/>
              <a:gd name="connsiteY66" fmla="*/ 2699000 h 2898648"/>
              <a:gd name="connsiteX67" fmla="*/ 0 w 3933818"/>
              <a:gd name="connsiteY67" fmla="*/ 199648 h 2898648"/>
              <a:gd name="connsiteX68" fmla="*/ 199648 w 3933818"/>
              <a:gd name="connsiteY68" fmla="*/ 0 h 2898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3933818" h="2898648">
                <a:moveTo>
                  <a:pt x="199648" y="0"/>
                </a:moveTo>
                <a:lnTo>
                  <a:pt x="357304" y="0"/>
                </a:lnTo>
                <a:lnTo>
                  <a:pt x="702258" y="0"/>
                </a:lnTo>
                <a:lnTo>
                  <a:pt x="859914" y="0"/>
                </a:lnTo>
                <a:lnTo>
                  <a:pt x="903736" y="0"/>
                </a:lnTo>
                <a:lnTo>
                  <a:pt x="998216" y="0"/>
                </a:lnTo>
                <a:lnTo>
                  <a:pt x="1061392" y="0"/>
                </a:lnTo>
                <a:lnTo>
                  <a:pt x="1155872" y="0"/>
                </a:lnTo>
                <a:lnTo>
                  <a:pt x="1406346" y="0"/>
                </a:lnTo>
                <a:lnTo>
                  <a:pt x="1500826" y="0"/>
                </a:lnTo>
                <a:lnTo>
                  <a:pt x="1564002" y="0"/>
                </a:lnTo>
                <a:lnTo>
                  <a:pt x="1571248" y="0"/>
                </a:lnTo>
                <a:lnTo>
                  <a:pt x="1658482" y="0"/>
                </a:lnTo>
                <a:lnTo>
                  <a:pt x="1702304" y="0"/>
                </a:lnTo>
                <a:lnTo>
                  <a:pt x="1728904" y="0"/>
                </a:lnTo>
                <a:lnTo>
                  <a:pt x="1859960" y="0"/>
                </a:lnTo>
                <a:lnTo>
                  <a:pt x="2073858" y="0"/>
                </a:lnTo>
                <a:lnTo>
                  <a:pt x="2204914" y="0"/>
                </a:lnTo>
                <a:lnTo>
                  <a:pt x="2231514" y="0"/>
                </a:lnTo>
                <a:lnTo>
                  <a:pt x="2275336" y="0"/>
                </a:lnTo>
                <a:lnTo>
                  <a:pt x="2362570" y="0"/>
                </a:lnTo>
                <a:lnTo>
                  <a:pt x="2369816" y="0"/>
                </a:lnTo>
                <a:lnTo>
                  <a:pt x="2432992" y="0"/>
                </a:lnTo>
                <a:lnTo>
                  <a:pt x="2527472" y="0"/>
                </a:lnTo>
                <a:lnTo>
                  <a:pt x="2777946" y="0"/>
                </a:lnTo>
                <a:lnTo>
                  <a:pt x="2872426" y="0"/>
                </a:lnTo>
                <a:lnTo>
                  <a:pt x="2935602" y="0"/>
                </a:lnTo>
                <a:lnTo>
                  <a:pt x="3030082" y="0"/>
                </a:lnTo>
                <a:lnTo>
                  <a:pt x="3073904" y="0"/>
                </a:lnTo>
                <a:lnTo>
                  <a:pt x="3231560" y="0"/>
                </a:lnTo>
                <a:lnTo>
                  <a:pt x="3576514" y="0"/>
                </a:lnTo>
                <a:lnTo>
                  <a:pt x="3734170" y="0"/>
                </a:lnTo>
                <a:cubicBezTo>
                  <a:pt x="3844433" y="0"/>
                  <a:pt x="3933818" y="89385"/>
                  <a:pt x="3933818" y="199648"/>
                </a:cubicBezTo>
                <a:lnTo>
                  <a:pt x="3933818" y="2699000"/>
                </a:lnTo>
                <a:cubicBezTo>
                  <a:pt x="3933818" y="2809263"/>
                  <a:pt x="3844433" y="2898648"/>
                  <a:pt x="3734170" y="2898648"/>
                </a:cubicBezTo>
                <a:lnTo>
                  <a:pt x="3576514" y="2898648"/>
                </a:lnTo>
                <a:lnTo>
                  <a:pt x="3231560" y="2898648"/>
                </a:lnTo>
                <a:lnTo>
                  <a:pt x="3073904" y="2898648"/>
                </a:lnTo>
                <a:lnTo>
                  <a:pt x="3030082" y="2898648"/>
                </a:lnTo>
                <a:lnTo>
                  <a:pt x="2935602" y="2898648"/>
                </a:lnTo>
                <a:lnTo>
                  <a:pt x="2872426" y="2898648"/>
                </a:lnTo>
                <a:lnTo>
                  <a:pt x="2777946" y="2898648"/>
                </a:lnTo>
                <a:lnTo>
                  <a:pt x="2527472" y="2898648"/>
                </a:lnTo>
                <a:lnTo>
                  <a:pt x="2432992" y="2898648"/>
                </a:lnTo>
                <a:lnTo>
                  <a:pt x="2369816" y="2898648"/>
                </a:lnTo>
                <a:lnTo>
                  <a:pt x="2362570" y="2898648"/>
                </a:lnTo>
                <a:lnTo>
                  <a:pt x="2275336" y="2898648"/>
                </a:lnTo>
                <a:lnTo>
                  <a:pt x="2231514" y="2898648"/>
                </a:lnTo>
                <a:lnTo>
                  <a:pt x="2204914" y="2898648"/>
                </a:lnTo>
                <a:lnTo>
                  <a:pt x="2073858" y="2898648"/>
                </a:lnTo>
                <a:lnTo>
                  <a:pt x="1859960" y="2898648"/>
                </a:lnTo>
                <a:lnTo>
                  <a:pt x="1728904" y="2898648"/>
                </a:lnTo>
                <a:lnTo>
                  <a:pt x="1702304" y="2898648"/>
                </a:lnTo>
                <a:lnTo>
                  <a:pt x="1658482" y="2898648"/>
                </a:lnTo>
                <a:lnTo>
                  <a:pt x="1571248" y="2898648"/>
                </a:lnTo>
                <a:lnTo>
                  <a:pt x="1564002" y="2898648"/>
                </a:lnTo>
                <a:lnTo>
                  <a:pt x="1500826" y="2898648"/>
                </a:lnTo>
                <a:lnTo>
                  <a:pt x="1406346" y="2898648"/>
                </a:lnTo>
                <a:lnTo>
                  <a:pt x="1155872" y="2898648"/>
                </a:lnTo>
                <a:lnTo>
                  <a:pt x="1061392" y="2898648"/>
                </a:lnTo>
                <a:lnTo>
                  <a:pt x="998216" y="2898648"/>
                </a:lnTo>
                <a:lnTo>
                  <a:pt x="903736" y="2898648"/>
                </a:lnTo>
                <a:lnTo>
                  <a:pt x="859914" y="2898648"/>
                </a:lnTo>
                <a:lnTo>
                  <a:pt x="702258" y="2898648"/>
                </a:lnTo>
                <a:lnTo>
                  <a:pt x="357304" y="2898648"/>
                </a:lnTo>
                <a:lnTo>
                  <a:pt x="199648" y="2898648"/>
                </a:lnTo>
                <a:cubicBezTo>
                  <a:pt x="89385" y="2898648"/>
                  <a:pt x="0" y="2809263"/>
                  <a:pt x="0" y="2699000"/>
                </a:cubicBezTo>
                <a:lnTo>
                  <a:pt x="0" y="199648"/>
                </a:lnTo>
                <a:cubicBezTo>
                  <a:pt x="0" y="89385"/>
                  <a:pt x="89385" y="0"/>
                  <a:pt x="199648" y="0"/>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Google Shape;240;p41">
            <a:extLst>
              <a:ext uri="{FF2B5EF4-FFF2-40B4-BE49-F238E27FC236}">
                <a16:creationId xmlns:a16="http://schemas.microsoft.com/office/drawing/2014/main" id="{2E535AA1-EB5F-3B2C-628E-CC3E96327A2B}"/>
              </a:ext>
            </a:extLst>
          </p:cNvPr>
          <p:cNvSpPr txBox="1">
            <a:spLocks noGrp="1"/>
          </p:cNvSpPr>
          <p:nvPr>
            <p:ph type="body" idx="14"/>
          </p:nvPr>
        </p:nvSpPr>
        <p:spPr>
          <a:xfrm>
            <a:off x="4805222" y="2000906"/>
            <a:ext cx="3673640" cy="376470"/>
          </a:xfrm>
          <a:prstGeom prst="rect">
            <a:avLst/>
          </a:prstGeom>
          <a:noFill/>
          <a:ln>
            <a:noFill/>
          </a:ln>
        </p:spPr>
        <p:txBody>
          <a:bodyPr spcFirstLastPara="1" wrap="square" lIns="91425" tIns="91425" rIns="91425" bIns="91425" anchor="ctr" anchorCtr="0">
            <a:normAutofit/>
          </a:bodyPr>
          <a:lstStyle>
            <a:lvl1pPr marL="0" lvl="0" indent="-228600" algn="ctr">
              <a:lnSpc>
                <a:spcPct val="115000"/>
              </a:lnSpc>
              <a:spcBef>
                <a:spcPts val="0"/>
              </a:spcBef>
              <a:spcAft>
                <a:spcPts val="0"/>
              </a:spcAft>
              <a:buSzPts val="1400"/>
              <a:buFont typeface="Arial"/>
              <a:buNone/>
              <a:defRPr b="1" i="0">
                <a:solidFill>
                  <a:srgbClr val="022838"/>
                </a:solidFill>
              </a:defRPr>
            </a:lvl1pPr>
            <a:lvl2pPr marL="914400" lvl="1" indent="-304800" algn="l">
              <a:lnSpc>
                <a:spcPct val="115000"/>
              </a:lnSpc>
              <a:spcBef>
                <a:spcPts val="0"/>
              </a:spcBef>
              <a:spcAft>
                <a:spcPts val="0"/>
              </a:spcAft>
              <a:buSzPts val="1200"/>
              <a:buChar char="●"/>
              <a:defRPr/>
            </a:lvl2pPr>
            <a:lvl3pPr marL="1371600" lvl="2" indent="-304800" algn="l">
              <a:lnSpc>
                <a:spcPct val="115000"/>
              </a:lnSpc>
              <a:spcBef>
                <a:spcPts val="0"/>
              </a:spcBef>
              <a:spcAft>
                <a:spcPts val="0"/>
              </a:spcAft>
              <a:buSzPts val="1200"/>
              <a:buChar char="○"/>
              <a:defRPr/>
            </a:lvl3pPr>
            <a:lvl4pPr marL="1828800" lvl="3" indent="-304800" algn="l">
              <a:lnSpc>
                <a:spcPct val="115000"/>
              </a:lnSpc>
              <a:spcBef>
                <a:spcPts val="0"/>
              </a:spcBef>
              <a:spcAft>
                <a:spcPts val="0"/>
              </a:spcAft>
              <a:buSzPts val="1200"/>
              <a:buChar char="○"/>
              <a:defRPr/>
            </a:lvl4pPr>
            <a:lvl5pPr marL="2286000" lvl="4" indent="-304800" algn="l">
              <a:lnSpc>
                <a:spcPct val="115000"/>
              </a:lnSpc>
              <a:spcBef>
                <a:spcPts val="0"/>
              </a:spcBef>
              <a:spcAft>
                <a:spcPts val="0"/>
              </a:spcAft>
              <a:buSzPts val="1200"/>
              <a:buChar char="○"/>
              <a:defRPr/>
            </a:lvl5pPr>
            <a:lvl6pPr marL="2743200" lvl="5" indent="-304800" algn="l">
              <a:lnSpc>
                <a:spcPct val="115000"/>
              </a:lnSpc>
              <a:spcBef>
                <a:spcPts val="0"/>
              </a:spcBef>
              <a:spcAft>
                <a:spcPts val="0"/>
              </a:spcAft>
              <a:buSzPts val="1200"/>
              <a:buChar char="○"/>
              <a:defRPr/>
            </a:lvl6pPr>
            <a:lvl7pPr marL="3200400" lvl="6" indent="-304800" algn="l">
              <a:lnSpc>
                <a:spcPct val="115000"/>
              </a:lnSpc>
              <a:spcBef>
                <a:spcPts val="0"/>
              </a:spcBef>
              <a:spcAft>
                <a:spcPts val="0"/>
              </a:spcAft>
              <a:buSzPts val="1200"/>
              <a:buChar char="○"/>
              <a:defRPr/>
            </a:lvl7pPr>
            <a:lvl8pPr marL="3657600" lvl="7" indent="-304800" algn="l">
              <a:lnSpc>
                <a:spcPct val="115000"/>
              </a:lnSpc>
              <a:spcBef>
                <a:spcPts val="0"/>
              </a:spcBef>
              <a:spcAft>
                <a:spcPts val="0"/>
              </a:spcAft>
              <a:buSzPts val="1200"/>
              <a:buChar char="○"/>
              <a:defRPr/>
            </a:lvl8pPr>
            <a:lvl9pPr marL="4114800" lvl="8" indent="-304800" algn="l">
              <a:lnSpc>
                <a:spcPct val="115000"/>
              </a:lnSpc>
              <a:spcBef>
                <a:spcPts val="0"/>
              </a:spcBef>
              <a:spcAft>
                <a:spcPts val="0"/>
              </a:spcAft>
              <a:buSzPts val="1200"/>
              <a:buChar char="○"/>
              <a:defRPr/>
            </a:lvl9pPr>
          </a:lstStyle>
          <a:p>
            <a:endParaRPr dirty="0"/>
          </a:p>
        </p:txBody>
      </p:sp>
      <p:sp>
        <p:nvSpPr>
          <p:cNvPr id="14" name="Google Shape;237;p41">
            <a:extLst>
              <a:ext uri="{FF2B5EF4-FFF2-40B4-BE49-F238E27FC236}">
                <a16:creationId xmlns:a16="http://schemas.microsoft.com/office/drawing/2014/main" id="{08152615-4C65-B862-68E5-96E4E26E3D19}"/>
              </a:ext>
            </a:extLst>
          </p:cNvPr>
          <p:cNvSpPr txBox="1">
            <a:spLocks noGrp="1"/>
          </p:cNvSpPr>
          <p:nvPr>
            <p:ph type="body" idx="15"/>
          </p:nvPr>
        </p:nvSpPr>
        <p:spPr>
          <a:xfrm>
            <a:off x="4805223" y="2395496"/>
            <a:ext cx="3673639" cy="2103078"/>
          </a:xfrm>
          <a:prstGeom prst="rect">
            <a:avLst/>
          </a:prstGeom>
          <a:noFill/>
          <a:ln>
            <a:noFill/>
          </a:ln>
        </p:spPr>
        <p:txBody>
          <a:bodyPr spcFirstLastPara="1" wrap="square" lIns="91425" tIns="91425" rIns="91425" bIns="91425" anchor="t" anchorCtr="0">
            <a:noAutofit/>
          </a:bodyPr>
          <a:lstStyle>
            <a:lvl1pPr marL="0" lvl="0" indent="-228600" algn="l">
              <a:lnSpc>
                <a:spcPct val="125000"/>
              </a:lnSpc>
              <a:spcBef>
                <a:spcPts val="0"/>
              </a:spcBef>
              <a:spcAft>
                <a:spcPts val="0"/>
              </a:spcAft>
              <a:buClr>
                <a:schemeClr val="accent2"/>
              </a:buClr>
              <a:buSzPts val="1200"/>
              <a:buFont typeface="Arial"/>
              <a:buNone/>
              <a:defRPr sz="1000">
                <a:solidFill>
                  <a:schemeClr val="dk2"/>
                </a:solidFill>
                <a:latin typeface="Arial"/>
                <a:ea typeface="Arial"/>
                <a:cs typeface="Arial"/>
                <a:sym typeface="Arial"/>
              </a:defRPr>
            </a:lvl1pPr>
            <a:lvl2pPr marL="914400" lvl="1" indent="-304800" algn="l">
              <a:lnSpc>
                <a:spcPct val="115000"/>
              </a:lnSpc>
              <a:spcBef>
                <a:spcPts val="0"/>
              </a:spcBef>
              <a:spcAft>
                <a:spcPts val="0"/>
              </a:spcAft>
              <a:buClr>
                <a:schemeClr val="accent2"/>
              </a:buClr>
              <a:buSzPts val="1200"/>
              <a:buChar char="●"/>
              <a:defRPr/>
            </a:lvl2pPr>
            <a:lvl3pPr marL="1371600" lvl="2" indent="-304800" algn="l">
              <a:lnSpc>
                <a:spcPct val="115000"/>
              </a:lnSpc>
              <a:spcBef>
                <a:spcPts val="0"/>
              </a:spcBef>
              <a:spcAft>
                <a:spcPts val="0"/>
              </a:spcAft>
              <a:buClr>
                <a:schemeClr val="accent2"/>
              </a:buClr>
              <a:buSzPts val="1200"/>
              <a:buChar char="○"/>
              <a:defRPr/>
            </a:lvl3pPr>
            <a:lvl4pPr marL="1828800" lvl="3" indent="-304800" algn="l">
              <a:lnSpc>
                <a:spcPct val="115000"/>
              </a:lnSpc>
              <a:spcBef>
                <a:spcPts val="0"/>
              </a:spcBef>
              <a:spcAft>
                <a:spcPts val="0"/>
              </a:spcAft>
              <a:buClr>
                <a:schemeClr val="accent2"/>
              </a:buClr>
              <a:buSzPts val="1200"/>
              <a:buChar char="○"/>
              <a:defRPr/>
            </a:lvl4pPr>
            <a:lvl5pPr marL="2286000" lvl="4" indent="-304800" algn="l">
              <a:lnSpc>
                <a:spcPct val="115000"/>
              </a:lnSpc>
              <a:spcBef>
                <a:spcPts val="0"/>
              </a:spcBef>
              <a:spcAft>
                <a:spcPts val="0"/>
              </a:spcAft>
              <a:buClr>
                <a:schemeClr val="accent2"/>
              </a:buClr>
              <a:buSzPts val="1200"/>
              <a:buChar char="○"/>
              <a:defRPr/>
            </a:lvl5pPr>
            <a:lvl6pPr marL="2743200" lvl="5" indent="-304800" algn="l">
              <a:lnSpc>
                <a:spcPct val="115000"/>
              </a:lnSpc>
              <a:spcBef>
                <a:spcPts val="0"/>
              </a:spcBef>
              <a:spcAft>
                <a:spcPts val="0"/>
              </a:spcAft>
              <a:buClr>
                <a:schemeClr val="accent2"/>
              </a:buClr>
              <a:buSzPts val="1200"/>
              <a:buChar char="○"/>
              <a:defRPr/>
            </a:lvl6pPr>
            <a:lvl7pPr marL="3200400" lvl="6" indent="-304800" algn="l">
              <a:lnSpc>
                <a:spcPct val="115000"/>
              </a:lnSpc>
              <a:spcBef>
                <a:spcPts val="0"/>
              </a:spcBef>
              <a:spcAft>
                <a:spcPts val="0"/>
              </a:spcAft>
              <a:buClr>
                <a:schemeClr val="accent2"/>
              </a:buClr>
              <a:buSzPts val="1200"/>
              <a:buChar char="○"/>
              <a:defRPr/>
            </a:lvl7pPr>
            <a:lvl8pPr marL="3657600" lvl="7" indent="-304800" algn="l">
              <a:lnSpc>
                <a:spcPct val="115000"/>
              </a:lnSpc>
              <a:spcBef>
                <a:spcPts val="0"/>
              </a:spcBef>
              <a:spcAft>
                <a:spcPts val="0"/>
              </a:spcAft>
              <a:buClr>
                <a:schemeClr val="accent2"/>
              </a:buClr>
              <a:buSzPts val="1200"/>
              <a:buChar char="○"/>
              <a:defRPr/>
            </a:lvl8pPr>
            <a:lvl9pPr marL="4114800" lvl="8" indent="-304800" algn="l">
              <a:lnSpc>
                <a:spcPct val="115000"/>
              </a:lnSpc>
              <a:spcBef>
                <a:spcPts val="0"/>
              </a:spcBef>
              <a:spcAft>
                <a:spcPts val="0"/>
              </a:spcAft>
              <a:buClr>
                <a:schemeClr val="accent2"/>
              </a:buClr>
              <a:buSzPts val="1200"/>
              <a:buChar char="○"/>
              <a:defRPr/>
            </a:lvl9pPr>
          </a:lstStyle>
          <a:p>
            <a:endParaRPr dirty="0"/>
          </a:p>
        </p:txBody>
      </p:sp>
      <p:grpSp>
        <p:nvGrpSpPr>
          <p:cNvPr id="15" name="Group 14">
            <a:extLst>
              <a:ext uri="{FF2B5EF4-FFF2-40B4-BE49-F238E27FC236}">
                <a16:creationId xmlns:a16="http://schemas.microsoft.com/office/drawing/2014/main" id="{56EFEB45-4CE3-D37A-7CAD-D9912493B271}"/>
              </a:ext>
            </a:extLst>
          </p:cNvPr>
          <p:cNvGrpSpPr/>
          <p:nvPr userDrawn="1"/>
        </p:nvGrpSpPr>
        <p:grpSpPr>
          <a:xfrm>
            <a:off x="6389175" y="1322541"/>
            <a:ext cx="505734" cy="502920"/>
            <a:chOff x="4732266" y="2621327"/>
            <a:chExt cx="505734" cy="502920"/>
          </a:xfrm>
        </p:grpSpPr>
        <p:sp>
          <p:nvSpPr>
            <p:cNvPr id="17" name="Oval 16">
              <a:extLst>
                <a:ext uri="{FF2B5EF4-FFF2-40B4-BE49-F238E27FC236}">
                  <a16:creationId xmlns:a16="http://schemas.microsoft.com/office/drawing/2014/main" id="{0E3A4776-3BFC-95BC-0E46-6623D07F519A}"/>
                </a:ext>
              </a:extLst>
            </p:cNvPr>
            <p:cNvSpPr/>
            <p:nvPr userDrawn="1"/>
          </p:nvSpPr>
          <p:spPr>
            <a:xfrm>
              <a:off x="4732266" y="2621327"/>
              <a:ext cx="502920" cy="502920"/>
            </a:xfrm>
            <a:prstGeom prst="ellipse">
              <a:avLst/>
            </a:prstGeom>
            <a:solidFill>
              <a:srgbClr val="004D6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Google Shape;236;p41">
              <a:extLst>
                <a:ext uri="{FF2B5EF4-FFF2-40B4-BE49-F238E27FC236}">
                  <a16:creationId xmlns:a16="http://schemas.microsoft.com/office/drawing/2014/main" id="{20D11B34-7C8F-DDC9-C2BD-290F47895A25}"/>
                </a:ext>
              </a:extLst>
            </p:cNvPr>
            <p:cNvSpPr txBox="1"/>
            <p:nvPr/>
          </p:nvSpPr>
          <p:spPr>
            <a:xfrm>
              <a:off x="4732266" y="2657358"/>
              <a:ext cx="505734" cy="430857"/>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1600" b="1" i="0" u="none" strike="noStrike" cap="none" spc="0" dirty="0">
                  <a:solidFill>
                    <a:schemeClr val="lt1"/>
                  </a:solidFill>
                  <a:latin typeface="Arial"/>
                  <a:ea typeface="Arial"/>
                  <a:cs typeface="Arial"/>
                  <a:sym typeface="Arial"/>
                </a:rPr>
                <a:t>02</a:t>
              </a:r>
              <a:endParaRPr sz="1600" b="1" i="0" u="none" strike="noStrike" cap="none" spc="0" dirty="0">
                <a:solidFill>
                  <a:schemeClr val="lt1"/>
                </a:solidFill>
                <a:latin typeface="Arial"/>
                <a:ea typeface="Arial"/>
                <a:cs typeface="Arial"/>
                <a:sym typeface="Arial"/>
              </a:endParaRPr>
            </a:p>
          </p:txBody>
        </p:sp>
      </p:grpSp>
      <p:sp>
        <p:nvSpPr>
          <p:cNvPr id="19" name="Freeform 18">
            <a:extLst>
              <a:ext uri="{FF2B5EF4-FFF2-40B4-BE49-F238E27FC236}">
                <a16:creationId xmlns:a16="http://schemas.microsoft.com/office/drawing/2014/main" id="{8FFFE3EA-E325-A9E0-556D-E89EA6E5412C}"/>
              </a:ext>
            </a:extLst>
          </p:cNvPr>
          <p:cNvSpPr/>
          <p:nvPr userDrawn="1"/>
        </p:nvSpPr>
        <p:spPr>
          <a:xfrm>
            <a:off x="528802" y="1666832"/>
            <a:ext cx="3933818" cy="2898648"/>
          </a:xfrm>
          <a:custGeom>
            <a:avLst/>
            <a:gdLst>
              <a:gd name="connsiteX0" fmla="*/ 199648 w 3933818"/>
              <a:gd name="connsiteY0" fmla="*/ 0 h 2898648"/>
              <a:gd name="connsiteX1" fmla="*/ 357304 w 3933818"/>
              <a:gd name="connsiteY1" fmla="*/ 0 h 2898648"/>
              <a:gd name="connsiteX2" fmla="*/ 702258 w 3933818"/>
              <a:gd name="connsiteY2" fmla="*/ 0 h 2898648"/>
              <a:gd name="connsiteX3" fmla="*/ 859914 w 3933818"/>
              <a:gd name="connsiteY3" fmla="*/ 0 h 2898648"/>
              <a:gd name="connsiteX4" fmla="*/ 903736 w 3933818"/>
              <a:gd name="connsiteY4" fmla="*/ 0 h 2898648"/>
              <a:gd name="connsiteX5" fmla="*/ 998216 w 3933818"/>
              <a:gd name="connsiteY5" fmla="*/ 0 h 2898648"/>
              <a:gd name="connsiteX6" fmla="*/ 1061392 w 3933818"/>
              <a:gd name="connsiteY6" fmla="*/ 0 h 2898648"/>
              <a:gd name="connsiteX7" fmla="*/ 1155872 w 3933818"/>
              <a:gd name="connsiteY7" fmla="*/ 0 h 2898648"/>
              <a:gd name="connsiteX8" fmla="*/ 1406346 w 3933818"/>
              <a:gd name="connsiteY8" fmla="*/ 0 h 2898648"/>
              <a:gd name="connsiteX9" fmla="*/ 1500826 w 3933818"/>
              <a:gd name="connsiteY9" fmla="*/ 0 h 2898648"/>
              <a:gd name="connsiteX10" fmla="*/ 1564002 w 3933818"/>
              <a:gd name="connsiteY10" fmla="*/ 0 h 2898648"/>
              <a:gd name="connsiteX11" fmla="*/ 1571248 w 3933818"/>
              <a:gd name="connsiteY11" fmla="*/ 0 h 2898648"/>
              <a:gd name="connsiteX12" fmla="*/ 1658482 w 3933818"/>
              <a:gd name="connsiteY12" fmla="*/ 0 h 2898648"/>
              <a:gd name="connsiteX13" fmla="*/ 1702304 w 3933818"/>
              <a:gd name="connsiteY13" fmla="*/ 0 h 2898648"/>
              <a:gd name="connsiteX14" fmla="*/ 1728904 w 3933818"/>
              <a:gd name="connsiteY14" fmla="*/ 0 h 2898648"/>
              <a:gd name="connsiteX15" fmla="*/ 1859960 w 3933818"/>
              <a:gd name="connsiteY15" fmla="*/ 0 h 2898648"/>
              <a:gd name="connsiteX16" fmla="*/ 2073858 w 3933818"/>
              <a:gd name="connsiteY16" fmla="*/ 0 h 2898648"/>
              <a:gd name="connsiteX17" fmla="*/ 2204914 w 3933818"/>
              <a:gd name="connsiteY17" fmla="*/ 0 h 2898648"/>
              <a:gd name="connsiteX18" fmla="*/ 2231514 w 3933818"/>
              <a:gd name="connsiteY18" fmla="*/ 0 h 2898648"/>
              <a:gd name="connsiteX19" fmla="*/ 2275336 w 3933818"/>
              <a:gd name="connsiteY19" fmla="*/ 0 h 2898648"/>
              <a:gd name="connsiteX20" fmla="*/ 2362570 w 3933818"/>
              <a:gd name="connsiteY20" fmla="*/ 0 h 2898648"/>
              <a:gd name="connsiteX21" fmla="*/ 2369816 w 3933818"/>
              <a:gd name="connsiteY21" fmla="*/ 0 h 2898648"/>
              <a:gd name="connsiteX22" fmla="*/ 2432992 w 3933818"/>
              <a:gd name="connsiteY22" fmla="*/ 0 h 2898648"/>
              <a:gd name="connsiteX23" fmla="*/ 2527472 w 3933818"/>
              <a:gd name="connsiteY23" fmla="*/ 0 h 2898648"/>
              <a:gd name="connsiteX24" fmla="*/ 2777946 w 3933818"/>
              <a:gd name="connsiteY24" fmla="*/ 0 h 2898648"/>
              <a:gd name="connsiteX25" fmla="*/ 2872426 w 3933818"/>
              <a:gd name="connsiteY25" fmla="*/ 0 h 2898648"/>
              <a:gd name="connsiteX26" fmla="*/ 2935602 w 3933818"/>
              <a:gd name="connsiteY26" fmla="*/ 0 h 2898648"/>
              <a:gd name="connsiteX27" fmla="*/ 3030082 w 3933818"/>
              <a:gd name="connsiteY27" fmla="*/ 0 h 2898648"/>
              <a:gd name="connsiteX28" fmla="*/ 3073904 w 3933818"/>
              <a:gd name="connsiteY28" fmla="*/ 0 h 2898648"/>
              <a:gd name="connsiteX29" fmla="*/ 3231560 w 3933818"/>
              <a:gd name="connsiteY29" fmla="*/ 0 h 2898648"/>
              <a:gd name="connsiteX30" fmla="*/ 3576514 w 3933818"/>
              <a:gd name="connsiteY30" fmla="*/ 0 h 2898648"/>
              <a:gd name="connsiteX31" fmla="*/ 3734170 w 3933818"/>
              <a:gd name="connsiteY31" fmla="*/ 0 h 2898648"/>
              <a:gd name="connsiteX32" fmla="*/ 3933818 w 3933818"/>
              <a:gd name="connsiteY32" fmla="*/ 199648 h 2898648"/>
              <a:gd name="connsiteX33" fmla="*/ 3933818 w 3933818"/>
              <a:gd name="connsiteY33" fmla="*/ 2699000 h 2898648"/>
              <a:gd name="connsiteX34" fmla="*/ 3734170 w 3933818"/>
              <a:gd name="connsiteY34" fmla="*/ 2898648 h 2898648"/>
              <a:gd name="connsiteX35" fmla="*/ 3576514 w 3933818"/>
              <a:gd name="connsiteY35" fmla="*/ 2898648 h 2898648"/>
              <a:gd name="connsiteX36" fmla="*/ 3231560 w 3933818"/>
              <a:gd name="connsiteY36" fmla="*/ 2898648 h 2898648"/>
              <a:gd name="connsiteX37" fmla="*/ 3073904 w 3933818"/>
              <a:gd name="connsiteY37" fmla="*/ 2898648 h 2898648"/>
              <a:gd name="connsiteX38" fmla="*/ 3030082 w 3933818"/>
              <a:gd name="connsiteY38" fmla="*/ 2898648 h 2898648"/>
              <a:gd name="connsiteX39" fmla="*/ 2935602 w 3933818"/>
              <a:gd name="connsiteY39" fmla="*/ 2898648 h 2898648"/>
              <a:gd name="connsiteX40" fmla="*/ 2872426 w 3933818"/>
              <a:gd name="connsiteY40" fmla="*/ 2898648 h 2898648"/>
              <a:gd name="connsiteX41" fmla="*/ 2777946 w 3933818"/>
              <a:gd name="connsiteY41" fmla="*/ 2898648 h 2898648"/>
              <a:gd name="connsiteX42" fmla="*/ 2527472 w 3933818"/>
              <a:gd name="connsiteY42" fmla="*/ 2898648 h 2898648"/>
              <a:gd name="connsiteX43" fmla="*/ 2432992 w 3933818"/>
              <a:gd name="connsiteY43" fmla="*/ 2898648 h 2898648"/>
              <a:gd name="connsiteX44" fmla="*/ 2369816 w 3933818"/>
              <a:gd name="connsiteY44" fmla="*/ 2898648 h 2898648"/>
              <a:gd name="connsiteX45" fmla="*/ 2362570 w 3933818"/>
              <a:gd name="connsiteY45" fmla="*/ 2898648 h 2898648"/>
              <a:gd name="connsiteX46" fmla="*/ 2275336 w 3933818"/>
              <a:gd name="connsiteY46" fmla="*/ 2898648 h 2898648"/>
              <a:gd name="connsiteX47" fmla="*/ 2231514 w 3933818"/>
              <a:gd name="connsiteY47" fmla="*/ 2898648 h 2898648"/>
              <a:gd name="connsiteX48" fmla="*/ 2204914 w 3933818"/>
              <a:gd name="connsiteY48" fmla="*/ 2898648 h 2898648"/>
              <a:gd name="connsiteX49" fmla="*/ 2073858 w 3933818"/>
              <a:gd name="connsiteY49" fmla="*/ 2898648 h 2898648"/>
              <a:gd name="connsiteX50" fmla="*/ 1859960 w 3933818"/>
              <a:gd name="connsiteY50" fmla="*/ 2898648 h 2898648"/>
              <a:gd name="connsiteX51" fmla="*/ 1728904 w 3933818"/>
              <a:gd name="connsiteY51" fmla="*/ 2898648 h 2898648"/>
              <a:gd name="connsiteX52" fmla="*/ 1702304 w 3933818"/>
              <a:gd name="connsiteY52" fmla="*/ 2898648 h 2898648"/>
              <a:gd name="connsiteX53" fmla="*/ 1658482 w 3933818"/>
              <a:gd name="connsiteY53" fmla="*/ 2898648 h 2898648"/>
              <a:gd name="connsiteX54" fmla="*/ 1571248 w 3933818"/>
              <a:gd name="connsiteY54" fmla="*/ 2898648 h 2898648"/>
              <a:gd name="connsiteX55" fmla="*/ 1564002 w 3933818"/>
              <a:gd name="connsiteY55" fmla="*/ 2898648 h 2898648"/>
              <a:gd name="connsiteX56" fmla="*/ 1500826 w 3933818"/>
              <a:gd name="connsiteY56" fmla="*/ 2898648 h 2898648"/>
              <a:gd name="connsiteX57" fmla="*/ 1406346 w 3933818"/>
              <a:gd name="connsiteY57" fmla="*/ 2898648 h 2898648"/>
              <a:gd name="connsiteX58" fmla="*/ 1155872 w 3933818"/>
              <a:gd name="connsiteY58" fmla="*/ 2898648 h 2898648"/>
              <a:gd name="connsiteX59" fmla="*/ 1061392 w 3933818"/>
              <a:gd name="connsiteY59" fmla="*/ 2898648 h 2898648"/>
              <a:gd name="connsiteX60" fmla="*/ 998216 w 3933818"/>
              <a:gd name="connsiteY60" fmla="*/ 2898648 h 2898648"/>
              <a:gd name="connsiteX61" fmla="*/ 903736 w 3933818"/>
              <a:gd name="connsiteY61" fmla="*/ 2898648 h 2898648"/>
              <a:gd name="connsiteX62" fmla="*/ 859914 w 3933818"/>
              <a:gd name="connsiteY62" fmla="*/ 2898648 h 2898648"/>
              <a:gd name="connsiteX63" fmla="*/ 702258 w 3933818"/>
              <a:gd name="connsiteY63" fmla="*/ 2898648 h 2898648"/>
              <a:gd name="connsiteX64" fmla="*/ 357304 w 3933818"/>
              <a:gd name="connsiteY64" fmla="*/ 2898648 h 2898648"/>
              <a:gd name="connsiteX65" fmla="*/ 199648 w 3933818"/>
              <a:gd name="connsiteY65" fmla="*/ 2898648 h 2898648"/>
              <a:gd name="connsiteX66" fmla="*/ 0 w 3933818"/>
              <a:gd name="connsiteY66" fmla="*/ 2699000 h 2898648"/>
              <a:gd name="connsiteX67" fmla="*/ 0 w 3933818"/>
              <a:gd name="connsiteY67" fmla="*/ 199648 h 2898648"/>
              <a:gd name="connsiteX68" fmla="*/ 199648 w 3933818"/>
              <a:gd name="connsiteY68" fmla="*/ 0 h 2898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3933818" h="2898648">
                <a:moveTo>
                  <a:pt x="199648" y="0"/>
                </a:moveTo>
                <a:lnTo>
                  <a:pt x="357304" y="0"/>
                </a:lnTo>
                <a:lnTo>
                  <a:pt x="702258" y="0"/>
                </a:lnTo>
                <a:lnTo>
                  <a:pt x="859914" y="0"/>
                </a:lnTo>
                <a:lnTo>
                  <a:pt x="903736" y="0"/>
                </a:lnTo>
                <a:lnTo>
                  <a:pt x="998216" y="0"/>
                </a:lnTo>
                <a:lnTo>
                  <a:pt x="1061392" y="0"/>
                </a:lnTo>
                <a:lnTo>
                  <a:pt x="1155872" y="0"/>
                </a:lnTo>
                <a:lnTo>
                  <a:pt x="1406346" y="0"/>
                </a:lnTo>
                <a:lnTo>
                  <a:pt x="1500826" y="0"/>
                </a:lnTo>
                <a:lnTo>
                  <a:pt x="1564002" y="0"/>
                </a:lnTo>
                <a:lnTo>
                  <a:pt x="1571248" y="0"/>
                </a:lnTo>
                <a:lnTo>
                  <a:pt x="1658482" y="0"/>
                </a:lnTo>
                <a:lnTo>
                  <a:pt x="1702304" y="0"/>
                </a:lnTo>
                <a:lnTo>
                  <a:pt x="1728904" y="0"/>
                </a:lnTo>
                <a:lnTo>
                  <a:pt x="1859960" y="0"/>
                </a:lnTo>
                <a:lnTo>
                  <a:pt x="2073858" y="0"/>
                </a:lnTo>
                <a:lnTo>
                  <a:pt x="2204914" y="0"/>
                </a:lnTo>
                <a:lnTo>
                  <a:pt x="2231514" y="0"/>
                </a:lnTo>
                <a:lnTo>
                  <a:pt x="2275336" y="0"/>
                </a:lnTo>
                <a:lnTo>
                  <a:pt x="2362570" y="0"/>
                </a:lnTo>
                <a:lnTo>
                  <a:pt x="2369816" y="0"/>
                </a:lnTo>
                <a:lnTo>
                  <a:pt x="2432992" y="0"/>
                </a:lnTo>
                <a:lnTo>
                  <a:pt x="2527472" y="0"/>
                </a:lnTo>
                <a:lnTo>
                  <a:pt x="2777946" y="0"/>
                </a:lnTo>
                <a:lnTo>
                  <a:pt x="2872426" y="0"/>
                </a:lnTo>
                <a:lnTo>
                  <a:pt x="2935602" y="0"/>
                </a:lnTo>
                <a:lnTo>
                  <a:pt x="3030082" y="0"/>
                </a:lnTo>
                <a:lnTo>
                  <a:pt x="3073904" y="0"/>
                </a:lnTo>
                <a:lnTo>
                  <a:pt x="3231560" y="0"/>
                </a:lnTo>
                <a:lnTo>
                  <a:pt x="3576514" y="0"/>
                </a:lnTo>
                <a:lnTo>
                  <a:pt x="3734170" y="0"/>
                </a:lnTo>
                <a:cubicBezTo>
                  <a:pt x="3844433" y="0"/>
                  <a:pt x="3933818" y="89385"/>
                  <a:pt x="3933818" y="199648"/>
                </a:cubicBezTo>
                <a:lnTo>
                  <a:pt x="3933818" y="2699000"/>
                </a:lnTo>
                <a:cubicBezTo>
                  <a:pt x="3933818" y="2809263"/>
                  <a:pt x="3844433" y="2898648"/>
                  <a:pt x="3734170" y="2898648"/>
                </a:cubicBezTo>
                <a:lnTo>
                  <a:pt x="3576514" y="2898648"/>
                </a:lnTo>
                <a:lnTo>
                  <a:pt x="3231560" y="2898648"/>
                </a:lnTo>
                <a:lnTo>
                  <a:pt x="3073904" y="2898648"/>
                </a:lnTo>
                <a:lnTo>
                  <a:pt x="3030082" y="2898648"/>
                </a:lnTo>
                <a:lnTo>
                  <a:pt x="2935602" y="2898648"/>
                </a:lnTo>
                <a:lnTo>
                  <a:pt x="2872426" y="2898648"/>
                </a:lnTo>
                <a:lnTo>
                  <a:pt x="2777946" y="2898648"/>
                </a:lnTo>
                <a:lnTo>
                  <a:pt x="2527472" y="2898648"/>
                </a:lnTo>
                <a:lnTo>
                  <a:pt x="2432992" y="2898648"/>
                </a:lnTo>
                <a:lnTo>
                  <a:pt x="2369816" y="2898648"/>
                </a:lnTo>
                <a:lnTo>
                  <a:pt x="2362570" y="2898648"/>
                </a:lnTo>
                <a:lnTo>
                  <a:pt x="2275336" y="2898648"/>
                </a:lnTo>
                <a:lnTo>
                  <a:pt x="2231514" y="2898648"/>
                </a:lnTo>
                <a:lnTo>
                  <a:pt x="2204914" y="2898648"/>
                </a:lnTo>
                <a:lnTo>
                  <a:pt x="2073858" y="2898648"/>
                </a:lnTo>
                <a:lnTo>
                  <a:pt x="1859960" y="2898648"/>
                </a:lnTo>
                <a:lnTo>
                  <a:pt x="1728904" y="2898648"/>
                </a:lnTo>
                <a:lnTo>
                  <a:pt x="1702304" y="2898648"/>
                </a:lnTo>
                <a:lnTo>
                  <a:pt x="1658482" y="2898648"/>
                </a:lnTo>
                <a:lnTo>
                  <a:pt x="1571248" y="2898648"/>
                </a:lnTo>
                <a:lnTo>
                  <a:pt x="1564002" y="2898648"/>
                </a:lnTo>
                <a:lnTo>
                  <a:pt x="1500826" y="2898648"/>
                </a:lnTo>
                <a:lnTo>
                  <a:pt x="1406346" y="2898648"/>
                </a:lnTo>
                <a:lnTo>
                  <a:pt x="1155872" y="2898648"/>
                </a:lnTo>
                <a:lnTo>
                  <a:pt x="1061392" y="2898648"/>
                </a:lnTo>
                <a:lnTo>
                  <a:pt x="998216" y="2898648"/>
                </a:lnTo>
                <a:lnTo>
                  <a:pt x="903736" y="2898648"/>
                </a:lnTo>
                <a:lnTo>
                  <a:pt x="859914" y="2898648"/>
                </a:lnTo>
                <a:lnTo>
                  <a:pt x="702258" y="2898648"/>
                </a:lnTo>
                <a:lnTo>
                  <a:pt x="357304" y="2898648"/>
                </a:lnTo>
                <a:lnTo>
                  <a:pt x="199648" y="2898648"/>
                </a:lnTo>
                <a:cubicBezTo>
                  <a:pt x="89385" y="2898648"/>
                  <a:pt x="0" y="2809263"/>
                  <a:pt x="0" y="2699000"/>
                </a:cubicBezTo>
                <a:lnTo>
                  <a:pt x="0" y="199648"/>
                </a:lnTo>
                <a:cubicBezTo>
                  <a:pt x="0" y="89385"/>
                  <a:pt x="89385" y="0"/>
                  <a:pt x="199648" y="0"/>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Google Shape;240;p41">
            <a:extLst>
              <a:ext uri="{FF2B5EF4-FFF2-40B4-BE49-F238E27FC236}">
                <a16:creationId xmlns:a16="http://schemas.microsoft.com/office/drawing/2014/main" id="{945D1C40-5D4F-008C-5F14-EC71A608F1D6}"/>
              </a:ext>
            </a:extLst>
          </p:cNvPr>
          <p:cNvSpPr txBox="1">
            <a:spLocks noGrp="1"/>
          </p:cNvSpPr>
          <p:nvPr>
            <p:ph type="body" idx="12"/>
          </p:nvPr>
        </p:nvSpPr>
        <p:spPr>
          <a:xfrm>
            <a:off x="658891" y="2000906"/>
            <a:ext cx="3673640" cy="376470"/>
          </a:xfrm>
          <a:prstGeom prst="rect">
            <a:avLst/>
          </a:prstGeom>
          <a:noFill/>
          <a:ln>
            <a:noFill/>
          </a:ln>
        </p:spPr>
        <p:txBody>
          <a:bodyPr spcFirstLastPara="1" wrap="square" lIns="91425" tIns="91425" rIns="91425" bIns="91425" anchor="ctr" anchorCtr="0">
            <a:normAutofit/>
          </a:bodyPr>
          <a:lstStyle>
            <a:lvl1pPr marL="0" lvl="0" indent="-228600" algn="ctr">
              <a:lnSpc>
                <a:spcPct val="115000"/>
              </a:lnSpc>
              <a:spcBef>
                <a:spcPts val="0"/>
              </a:spcBef>
              <a:spcAft>
                <a:spcPts val="0"/>
              </a:spcAft>
              <a:buSzPts val="1400"/>
              <a:buFont typeface="Arial"/>
              <a:buNone/>
              <a:defRPr b="1" i="0">
                <a:solidFill>
                  <a:srgbClr val="022838"/>
                </a:solidFill>
              </a:defRPr>
            </a:lvl1pPr>
            <a:lvl2pPr marL="914400" lvl="1" indent="-304800" algn="l">
              <a:lnSpc>
                <a:spcPct val="115000"/>
              </a:lnSpc>
              <a:spcBef>
                <a:spcPts val="0"/>
              </a:spcBef>
              <a:spcAft>
                <a:spcPts val="0"/>
              </a:spcAft>
              <a:buSzPts val="1200"/>
              <a:buChar char="●"/>
              <a:defRPr/>
            </a:lvl2pPr>
            <a:lvl3pPr marL="1371600" lvl="2" indent="-304800" algn="l">
              <a:lnSpc>
                <a:spcPct val="115000"/>
              </a:lnSpc>
              <a:spcBef>
                <a:spcPts val="0"/>
              </a:spcBef>
              <a:spcAft>
                <a:spcPts val="0"/>
              </a:spcAft>
              <a:buSzPts val="1200"/>
              <a:buChar char="○"/>
              <a:defRPr/>
            </a:lvl3pPr>
            <a:lvl4pPr marL="1828800" lvl="3" indent="-304800" algn="l">
              <a:lnSpc>
                <a:spcPct val="115000"/>
              </a:lnSpc>
              <a:spcBef>
                <a:spcPts val="0"/>
              </a:spcBef>
              <a:spcAft>
                <a:spcPts val="0"/>
              </a:spcAft>
              <a:buSzPts val="1200"/>
              <a:buChar char="○"/>
              <a:defRPr/>
            </a:lvl4pPr>
            <a:lvl5pPr marL="2286000" lvl="4" indent="-304800" algn="l">
              <a:lnSpc>
                <a:spcPct val="115000"/>
              </a:lnSpc>
              <a:spcBef>
                <a:spcPts val="0"/>
              </a:spcBef>
              <a:spcAft>
                <a:spcPts val="0"/>
              </a:spcAft>
              <a:buSzPts val="1200"/>
              <a:buChar char="○"/>
              <a:defRPr/>
            </a:lvl5pPr>
            <a:lvl6pPr marL="2743200" lvl="5" indent="-304800" algn="l">
              <a:lnSpc>
                <a:spcPct val="115000"/>
              </a:lnSpc>
              <a:spcBef>
                <a:spcPts val="0"/>
              </a:spcBef>
              <a:spcAft>
                <a:spcPts val="0"/>
              </a:spcAft>
              <a:buSzPts val="1200"/>
              <a:buChar char="○"/>
              <a:defRPr/>
            </a:lvl6pPr>
            <a:lvl7pPr marL="3200400" lvl="6" indent="-304800" algn="l">
              <a:lnSpc>
                <a:spcPct val="115000"/>
              </a:lnSpc>
              <a:spcBef>
                <a:spcPts val="0"/>
              </a:spcBef>
              <a:spcAft>
                <a:spcPts val="0"/>
              </a:spcAft>
              <a:buSzPts val="1200"/>
              <a:buChar char="○"/>
              <a:defRPr/>
            </a:lvl7pPr>
            <a:lvl8pPr marL="3657600" lvl="7" indent="-304800" algn="l">
              <a:lnSpc>
                <a:spcPct val="115000"/>
              </a:lnSpc>
              <a:spcBef>
                <a:spcPts val="0"/>
              </a:spcBef>
              <a:spcAft>
                <a:spcPts val="0"/>
              </a:spcAft>
              <a:buSzPts val="1200"/>
              <a:buChar char="○"/>
              <a:defRPr/>
            </a:lvl8pPr>
            <a:lvl9pPr marL="4114800" lvl="8" indent="-304800" algn="l">
              <a:lnSpc>
                <a:spcPct val="115000"/>
              </a:lnSpc>
              <a:spcBef>
                <a:spcPts val="0"/>
              </a:spcBef>
              <a:spcAft>
                <a:spcPts val="0"/>
              </a:spcAft>
              <a:buSzPts val="1200"/>
              <a:buChar char="○"/>
              <a:defRPr/>
            </a:lvl9pPr>
          </a:lstStyle>
          <a:p>
            <a:endParaRPr dirty="0"/>
          </a:p>
        </p:txBody>
      </p:sp>
      <p:sp>
        <p:nvSpPr>
          <p:cNvPr id="21" name="Google Shape;237;p41">
            <a:extLst>
              <a:ext uri="{FF2B5EF4-FFF2-40B4-BE49-F238E27FC236}">
                <a16:creationId xmlns:a16="http://schemas.microsoft.com/office/drawing/2014/main" id="{1F85DEE2-459A-93F1-232A-4E2C1E34F7FE}"/>
              </a:ext>
            </a:extLst>
          </p:cNvPr>
          <p:cNvSpPr txBox="1">
            <a:spLocks noGrp="1"/>
          </p:cNvSpPr>
          <p:nvPr>
            <p:ph type="body" idx="13"/>
          </p:nvPr>
        </p:nvSpPr>
        <p:spPr>
          <a:xfrm>
            <a:off x="658892" y="2395496"/>
            <a:ext cx="3673639" cy="2103078"/>
          </a:xfrm>
          <a:prstGeom prst="rect">
            <a:avLst/>
          </a:prstGeom>
          <a:noFill/>
          <a:ln>
            <a:noFill/>
          </a:ln>
        </p:spPr>
        <p:txBody>
          <a:bodyPr spcFirstLastPara="1" wrap="square" lIns="91425" tIns="91425" rIns="91425" bIns="91425" anchor="t" anchorCtr="0">
            <a:noAutofit/>
          </a:bodyPr>
          <a:lstStyle>
            <a:lvl1pPr marL="0" lvl="0" indent="-228600" algn="l">
              <a:lnSpc>
                <a:spcPct val="125000"/>
              </a:lnSpc>
              <a:spcBef>
                <a:spcPts val="0"/>
              </a:spcBef>
              <a:spcAft>
                <a:spcPts val="0"/>
              </a:spcAft>
              <a:buClr>
                <a:schemeClr val="accent2"/>
              </a:buClr>
              <a:buSzPts val="1200"/>
              <a:buFont typeface="Arial"/>
              <a:buNone/>
              <a:defRPr sz="1000">
                <a:solidFill>
                  <a:schemeClr val="dk2"/>
                </a:solidFill>
                <a:latin typeface="Arial"/>
                <a:ea typeface="Arial"/>
                <a:cs typeface="Arial"/>
                <a:sym typeface="Arial"/>
              </a:defRPr>
            </a:lvl1pPr>
            <a:lvl2pPr marL="914400" lvl="1" indent="-304800" algn="l">
              <a:lnSpc>
                <a:spcPct val="115000"/>
              </a:lnSpc>
              <a:spcBef>
                <a:spcPts val="0"/>
              </a:spcBef>
              <a:spcAft>
                <a:spcPts val="0"/>
              </a:spcAft>
              <a:buClr>
                <a:schemeClr val="accent2"/>
              </a:buClr>
              <a:buSzPts val="1200"/>
              <a:buChar char="●"/>
              <a:defRPr/>
            </a:lvl2pPr>
            <a:lvl3pPr marL="1371600" lvl="2" indent="-304800" algn="l">
              <a:lnSpc>
                <a:spcPct val="115000"/>
              </a:lnSpc>
              <a:spcBef>
                <a:spcPts val="0"/>
              </a:spcBef>
              <a:spcAft>
                <a:spcPts val="0"/>
              </a:spcAft>
              <a:buClr>
                <a:schemeClr val="accent2"/>
              </a:buClr>
              <a:buSzPts val="1200"/>
              <a:buChar char="○"/>
              <a:defRPr/>
            </a:lvl3pPr>
            <a:lvl4pPr marL="1828800" lvl="3" indent="-304800" algn="l">
              <a:lnSpc>
                <a:spcPct val="115000"/>
              </a:lnSpc>
              <a:spcBef>
                <a:spcPts val="0"/>
              </a:spcBef>
              <a:spcAft>
                <a:spcPts val="0"/>
              </a:spcAft>
              <a:buClr>
                <a:schemeClr val="accent2"/>
              </a:buClr>
              <a:buSzPts val="1200"/>
              <a:buChar char="○"/>
              <a:defRPr/>
            </a:lvl4pPr>
            <a:lvl5pPr marL="2286000" lvl="4" indent="-304800" algn="l">
              <a:lnSpc>
                <a:spcPct val="115000"/>
              </a:lnSpc>
              <a:spcBef>
                <a:spcPts val="0"/>
              </a:spcBef>
              <a:spcAft>
                <a:spcPts val="0"/>
              </a:spcAft>
              <a:buClr>
                <a:schemeClr val="accent2"/>
              </a:buClr>
              <a:buSzPts val="1200"/>
              <a:buChar char="○"/>
              <a:defRPr/>
            </a:lvl5pPr>
            <a:lvl6pPr marL="2743200" lvl="5" indent="-304800" algn="l">
              <a:lnSpc>
                <a:spcPct val="115000"/>
              </a:lnSpc>
              <a:spcBef>
                <a:spcPts val="0"/>
              </a:spcBef>
              <a:spcAft>
                <a:spcPts val="0"/>
              </a:spcAft>
              <a:buClr>
                <a:schemeClr val="accent2"/>
              </a:buClr>
              <a:buSzPts val="1200"/>
              <a:buChar char="○"/>
              <a:defRPr/>
            </a:lvl6pPr>
            <a:lvl7pPr marL="3200400" lvl="6" indent="-304800" algn="l">
              <a:lnSpc>
                <a:spcPct val="115000"/>
              </a:lnSpc>
              <a:spcBef>
                <a:spcPts val="0"/>
              </a:spcBef>
              <a:spcAft>
                <a:spcPts val="0"/>
              </a:spcAft>
              <a:buClr>
                <a:schemeClr val="accent2"/>
              </a:buClr>
              <a:buSzPts val="1200"/>
              <a:buChar char="○"/>
              <a:defRPr/>
            </a:lvl7pPr>
            <a:lvl8pPr marL="3657600" lvl="7" indent="-304800" algn="l">
              <a:lnSpc>
                <a:spcPct val="115000"/>
              </a:lnSpc>
              <a:spcBef>
                <a:spcPts val="0"/>
              </a:spcBef>
              <a:spcAft>
                <a:spcPts val="0"/>
              </a:spcAft>
              <a:buClr>
                <a:schemeClr val="accent2"/>
              </a:buClr>
              <a:buSzPts val="1200"/>
              <a:buChar char="○"/>
              <a:defRPr/>
            </a:lvl8pPr>
            <a:lvl9pPr marL="4114800" lvl="8" indent="-304800" algn="l">
              <a:lnSpc>
                <a:spcPct val="115000"/>
              </a:lnSpc>
              <a:spcBef>
                <a:spcPts val="0"/>
              </a:spcBef>
              <a:spcAft>
                <a:spcPts val="0"/>
              </a:spcAft>
              <a:buClr>
                <a:schemeClr val="accent2"/>
              </a:buClr>
              <a:buSzPts val="1200"/>
              <a:buChar char="○"/>
              <a:defRPr/>
            </a:lvl9pPr>
          </a:lstStyle>
          <a:p>
            <a:endParaRPr dirty="0"/>
          </a:p>
        </p:txBody>
      </p:sp>
      <p:grpSp>
        <p:nvGrpSpPr>
          <p:cNvPr id="22" name="Group 21">
            <a:extLst>
              <a:ext uri="{FF2B5EF4-FFF2-40B4-BE49-F238E27FC236}">
                <a16:creationId xmlns:a16="http://schemas.microsoft.com/office/drawing/2014/main" id="{FC5350A0-FDA0-4862-1F9E-3F4851EBCA13}"/>
              </a:ext>
            </a:extLst>
          </p:cNvPr>
          <p:cNvGrpSpPr/>
          <p:nvPr userDrawn="1"/>
        </p:nvGrpSpPr>
        <p:grpSpPr>
          <a:xfrm>
            <a:off x="2242844" y="1322541"/>
            <a:ext cx="505734" cy="502920"/>
            <a:chOff x="4732266" y="2621327"/>
            <a:chExt cx="505734" cy="502920"/>
          </a:xfrm>
        </p:grpSpPr>
        <p:sp>
          <p:nvSpPr>
            <p:cNvPr id="23" name="Oval 22">
              <a:extLst>
                <a:ext uri="{FF2B5EF4-FFF2-40B4-BE49-F238E27FC236}">
                  <a16:creationId xmlns:a16="http://schemas.microsoft.com/office/drawing/2014/main" id="{D8C87A58-3367-3783-CE02-B6E22EFAEF3B}"/>
                </a:ext>
              </a:extLst>
            </p:cNvPr>
            <p:cNvSpPr/>
            <p:nvPr userDrawn="1"/>
          </p:nvSpPr>
          <p:spPr>
            <a:xfrm>
              <a:off x="4732266" y="2621327"/>
              <a:ext cx="502920" cy="502920"/>
            </a:xfrm>
            <a:prstGeom prst="ellipse">
              <a:avLst/>
            </a:prstGeom>
            <a:solidFill>
              <a:srgbClr val="004D6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Google Shape;236;p41">
              <a:extLst>
                <a:ext uri="{FF2B5EF4-FFF2-40B4-BE49-F238E27FC236}">
                  <a16:creationId xmlns:a16="http://schemas.microsoft.com/office/drawing/2014/main" id="{FA4D17E0-77F9-F957-5C8D-E088A2CA5174}"/>
                </a:ext>
              </a:extLst>
            </p:cNvPr>
            <p:cNvSpPr txBox="1"/>
            <p:nvPr/>
          </p:nvSpPr>
          <p:spPr>
            <a:xfrm>
              <a:off x="4732266" y="2657358"/>
              <a:ext cx="505734" cy="430857"/>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1600" b="1" i="0" u="none" strike="noStrike" cap="none" spc="0" dirty="0">
                  <a:solidFill>
                    <a:schemeClr val="lt1"/>
                  </a:solidFill>
                  <a:latin typeface="Arial"/>
                  <a:ea typeface="Arial"/>
                  <a:cs typeface="Arial"/>
                  <a:sym typeface="Arial"/>
                </a:rPr>
                <a:t>01</a:t>
              </a:r>
              <a:endParaRPr sz="1600" b="1" i="0" u="none" strike="noStrike" cap="none" spc="0" dirty="0">
                <a:solidFill>
                  <a:schemeClr val="lt1"/>
                </a:solidFill>
                <a:latin typeface="Arial"/>
                <a:ea typeface="Arial"/>
                <a:cs typeface="Arial"/>
                <a:sym typeface="Arial"/>
              </a:endParaRPr>
            </a:p>
          </p:txBody>
        </p:sp>
      </p:grpSp>
    </p:spTree>
    <p:extLst>
      <p:ext uri="{BB962C8B-B14F-4D97-AF65-F5344CB8AC3E}">
        <p14:creationId xmlns:p14="http://schemas.microsoft.com/office/powerpoint/2010/main" val="281870964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4 Column Numbers - Light" preserve="1" userDrawn="1">
  <p:cSld name="1_4 Column Numbers - Light">
    <p:spTree>
      <p:nvGrpSpPr>
        <p:cNvPr id="1" name="Shape 182"/>
        <p:cNvGrpSpPr/>
        <p:nvPr/>
      </p:nvGrpSpPr>
      <p:grpSpPr>
        <a:xfrm>
          <a:off x="0" y="0"/>
          <a:ext cx="0" cy="0"/>
          <a:chOff x="0" y="0"/>
          <a:chExt cx="0" cy="0"/>
        </a:xfrm>
      </p:grpSpPr>
      <p:pic>
        <p:nvPicPr>
          <p:cNvPr id="3" name="Picture 2">
            <a:extLst>
              <a:ext uri="{FF2B5EF4-FFF2-40B4-BE49-F238E27FC236}">
                <a16:creationId xmlns:a16="http://schemas.microsoft.com/office/drawing/2014/main" id="{D5F4F7FE-2698-14DD-0532-98D1C51131EF}"/>
              </a:ext>
            </a:extLst>
          </p:cNvPr>
          <p:cNvPicPr>
            <a:picLocks noChangeAspect="1"/>
          </p:cNvPicPr>
          <p:nvPr userDrawn="1"/>
        </p:nvPicPr>
        <p:blipFill>
          <a:blip r:embed="rId2"/>
          <a:stretch>
            <a:fillRect/>
          </a:stretch>
        </p:blipFill>
        <p:spPr>
          <a:xfrm>
            <a:off x="0" y="0"/>
            <a:ext cx="9147184" cy="2872787"/>
          </a:xfrm>
          <a:prstGeom prst="rect">
            <a:avLst/>
          </a:prstGeom>
        </p:spPr>
      </p:pic>
      <p:sp>
        <p:nvSpPr>
          <p:cNvPr id="2" name="Google Shape;212;p40">
            <a:extLst>
              <a:ext uri="{FF2B5EF4-FFF2-40B4-BE49-F238E27FC236}">
                <a16:creationId xmlns:a16="http://schemas.microsoft.com/office/drawing/2014/main" id="{6889F8B1-03FC-8FB3-DE5A-10F0875C1D8A}"/>
              </a:ext>
            </a:extLst>
          </p:cNvPr>
          <p:cNvSpPr/>
          <p:nvPr userDrawn="1"/>
        </p:nvSpPr>
        <p:spPr>
          <a:xfrm>
            <a:off x="8300384" y="4791074"/>
            <a:ext cx="289191" cy="352425"/>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 name="Google Shape;213;p40">
            <a:extLst>
              <a:ext uri="{FF2B5EF4-FFF2-40B4-BE49-F238E27FC236}">
                <a16:creationId xmlns:a16="http://schemas.microsoft.com/office/drawing/2014/main" id="{AEC519E3-0338-6B76-D585-AFECC7961F84}"/>
              </a:ext>
            </a:extLst>
          </p:cNvPr>
          <p:cNvSpPr txBox="1"/>
          <p:nvPr userDrawn="1"/>
        </p:nvSpPr>
        <p:spPr>
          <a:xfrm>
            <a:off x="8258194" y="4829967"/>
            <a:ext cx="373568" cy="274637"/>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fld id="{00000000-1234-1234-1234-123412341234}" type="slidenum">
              <a:rPr lang="en-US" sz="900" b="0" i="0" u="none" strike="noStrike" cap="none">
                <a:solidFill>
                  <a:schemeClr val="lt1"/>
                </a:solidFill>
                <a:latin typeface="Arial"/>
                <a:ea typeface="Arial"/>
                <a:cs typeface="Arial"/>
                <a:sym typeface="Arial"/>
              </a:rPr>
              <a:t>‹#›</a:t>
            </a:fld>
            <a:endParaRPr sz="900" b="0" i="0" u="none" strike="noStrike" cap="none" dirty="0">
              <a:solidFill>
                <a:schemeClr val="lt1"/>
              </a:solidFill>
              <a:latin typeface="Arial"/>
              <a:ea typeface="Arial"/>
              <a:cs typeface="Arial"/>
              <a:sym typeface="Arial"/>
            </a:endParaRPr>
          </a:p>
        </p:txBody>
      </p:sp>
      <p:sp>
        <p:nvSpPr>
          <p:cNvPr id="5" name="Google Shape;211;p40">
            <a:extLst>
              <a:ext uri="{FF2B5EF4-FFF2-40B4-BE49-F238E27FC236}">
                <a16:creationId xmlns:a16="http://schemas.microsoft.com/office/drawing/2014/main" id="{24A166E5-F2E8-50CC-5B3E-A783109E3E01}"/>
              </a:ext>
            </a:extLst>
          </p:cNvPr>
          <p:cNvSpPr txBox="1">
            <a:spLocks noGrp="1"/>
          </p:cNvSpPr>
          <p:nvPr>
            <p:ph type="title"/>
          </p:nvPr>
        </p:nvSpPr>
        <p:spPr>
          <a:xfrm>
            <a:off x="528802" y="416541"/>
            <a:ext cx="8060773" cy="369332"/>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Clr>
                <a:schemeClr val="lt1"/>
              </a:buClr>
              <a:buSzPts val="2400"/>
              <a:buNone/>
              <a:defRPr sz="2400">
                <a:solidFill>
                  <a:schemeClr val="bg1"/>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dirty="0"/>
          </a:p>
        </p:txBody>
      </p:sp>
      <p:sp>
        <p:nvSpPr>
          <p:cNvPr id="6" name="Freeform 5">
            <a:extLst>
              <a:ext uri="{FF2B5EF4-FFF2-40B4-BE49-F238E27FC236}">
                <a16:creationId xmlns:a16="http://schemas.microsoft.com/office/drawing/2014/main" id="{5AE53391-B790-93B0-03A7-47742D0FD4EE}"/>
              </a:ext>
            </a:extLst>
          </p:cNvPr>
          <p:cNvSpPr/>
          <p:nvPr userDrawn="1"/>
        </p:nvSpPr>
        <p:spPr>
          <a:xfrm>
            <a:off x="4651200" y="1451847"/>
            <a:ext cx="1901952" cy="3130996"/>
          </a:xfrm>
          <a:custGeom>
            <a:avLst/>
            <a:gdLst>
              <a:gd name="connsiteX0" fmla="*/ 199648 w 1901952"/>
              <a:gd name="connsiteY0" fmla="*/ 0 h 3130996"/>
              <a:gd name="connsiteX1" fmla="*/ 903736 w 1901952"/>
              <a:gd name="connsiteY1" fmla="*/ 0 h 3130996"/>
              <a:gd name="connsiteX2" fmla="*/ 998216 w 1901952"/>
              <a:gd name="connsiteY2" fmla="*/ 0 h 3130996"/>
              <a:gd name="connsiteX3" fmla="*/ 1702304 w 1901952"/>
              <a:gd name="connsiteY3" fmla="*/ 0 h 3130996"/>
              <a:gd name="connsiteX4" fmla="*/ 1901952 w 1901952"/>
              <a:gd name="connsiteY4" fmla="*/ 199648 h 3130996"/>
              <a:gd name="connsiteX5" fmla="*/ 1901952 w 1901952"/>
              <a:gd name="connsiteY5" fmla="*/ 431996 h 3130996"/>
              <a:gd name="connsiteX6" fmla="*/ 1901952 w 1901952"/>
              <a:gd name="connsiteY6" fmla="*/ 2699000 h 3130996"/>
              <a:gd name="connsiteX7" fmla="*/ 1901952 w 1901952"/>
              <a:gd name="connsiteY7" fmla="*/ 2931348 h 3130996"/>
              <a:gd name="connsiteX8" fmla="*/ 1702304 w 1901952"/>
              <a:gd name="connsiteY8" fmla="*/ 3130996 h 3130996"/>
              <a:gd name="connsiteX9" fmla="*/ 998216 w 1901952"/>
              <a:gd name="connsiteY9" fmla="*/ 3130996 h 3130996"/>
              <a:gd name="connsiteX10" fmla="*/ 903736 w 1901952"/>
              <a:gd name="connsiteY10" fmla="*/ 3130996 h 3130996"/>
              <a:gd name="connsiteX11" fmla="*/ 199648 w 1901952"/>
              <a:gd name="connsiteY11" fmla="*/ 3130996 h 3130996"/>
              <a:gd name="connsiteX12" fmla="*/ 0 w 1901952"/>
              <a:gd name="connsiteY12" fmla="*/ 2931348 h 3130996"/>
              <a:gd name="connsiteX13" fmla="*/ 0 w 1901952"/>
              <a:gd name="connsiteY13" fmla="*/ 2699000 h 3130996"/>
              <a:gd name="connsiteX14" fmla="*/ 0 w 1901952"/>
              <a:gd name="connsiteY14" fmla="*/ 431996 h 3130996"/>
              <a:gd name="connsiteX15" fmla="*/ 0 w 1901952"/>
              <a:gd name="connsiteY15" fmla="*/ 199648 h 3130996"/>
              <a:gd name="connsiteX16" fmla="*/ 199648 w 1901952"/>
              <a:gd name="connsiteY16" fmla="*/ 0 h 3130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01952" h="3130996">
                <a:moveTo>
                  <a:pt x="199648" y="0"/>
                </a:moveTo>
                <a:lnTo>
                  <a:pt x="903736" y="0"/>
                </a:lnTo>
                <a:lnTo>
                  <a:pt x="998216" y="0"/>
                </a:lnTo>
                <a:lnTo>
                  <a:pt x="1702304" y="0"/>
                </a:lnTo>
                <a:cubicBezTo>
                  <a:pt x="1812567" y="0"/>
                  <a:pt x="1901952" y="89385"/>
                  <a:pt x="1901952" y="199648"/>
                </a:cubicBezTo>
                <a:lnTo>
                  <a:pt x="1901952" y="431996"/>
                </a:lnTo>
                <a:lnTo>
                  <a:pt x="1901952" y="2699000"/>
                </a:lnTo>
                <a:lnTo>
                  <a:pt x="1901952" y="2931348"/>
                </a:lnTo>
                <a:cubicBezTo>
                  <a:pt x="1901952" y="3041611"/>
                  <a:pt x="1812567" y="3130996"/>
                  <a:pt x="1702304" y="3130996"/>
                </a:cubicBezTo>
                <a:lnTo>
                  <a:pt x="998216" y="3130996"/>
                </a:lnTo>
                <a:lnTo>
                  <a:pt x="903736" y="3130996"/>
                </a:lnTo>
                <a:lnTo>
                  <a:pt x="199648" y="3130996"/>
                </a:lnTo>
                <a:cubicBezTo>
                  <a:pt x="89385" y="3130996"/>
                  <a:pt x="0" y="3041611"/>
                  <a:pt x="0" y="2931348"/>
                </a:cubicBezTo>
                <a:lnTo>
                  <a:pt x="0" y="2699000"/>
                </a:lnTo>
                <a:lnTo>
                  <a:pt x="0" y="431996"/>
                </a:lnTo>
                <a:lnTo>
                  <a:pt x="0" y="199648"/>
                </a:lnTo>
                <a:cubicBezTo>
                  <a:pt x="0" y="89385"/>
                  <a:pt x="89385" y="0"/>
                  <a:pt x="199648" y="0"/>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Freeform 6">
            <a:extLst>
              <a:ext uri="{FF2B5EF4-FFF2-40B4-BE49-F238E27FC236}">
                <a16:creationId xmlns:a16="http://schemas.microsoft.com/office/drawing/2014/main" id="{2A9B433C-7BC4-5CA2-04E5-2C3F685D9D8F}"/>
              </a:ext>
            </a:extLst>
          </p:cNvPr>
          <p:cNvSpPr/>
          <p:nvPr userDrawn="1"/>
        </p:nvSpPr>
        <p:spPr>
          <a:xfrm>
            <a:off x="2592000" y="1451847"/>
            <a:ext cx="1901952" cy="3130996"/>
          </a:xfrm>
          <a:custGeom>
            <a:avLst/>
            <a:gdLst>
              <a:gd name="connsiteX0" fmla="*/ 199648 w 1901952"/>
              <a:gd name="connsiteY0" fmla="*/ 0 h 3130996"/>
              <a:gd name="connsiteX1" fmla="*/ 903736 w 1901952"/>
              <a:gd name="connsiteY1" fmla="*/ 0 h 3130996"/>
              <a:gd name="connsiteX2" fmla="*/ 998216 w 1901952"/>
              <a:gd name="connsiteY2" fmla="*/ 0 h 3130996"/>
              <a:gd name="connsiteX3" fmla="*/ 1702304 w 1901952"/>
              <a:gd name="connsiteY3" fmla="*/ 0 h 3130996"/>
              <a:gd name="connsiteX4" fmla="*/ 1901952 w 1901952"/>
              <a:gd name="connsiteY4" fmla="*/ 199648 h 3130996"/>
              <a:gd name="connsiteX5" fmla="*/ 1901952 w 1901952"/>
              <a:gd name="connsiteY5" fmla="*/ 431996 h 3130996"/>
              <a:gd name="connsiteX6" fmla="*/ 1901952 w 1901952"/>
              <a:gd name="connsiteY6" fmla="*/ 2699000 h 3130996"/>
              <a:gd name="connsiteX7" fmla="*/ 1901952 w 1901952"/>
              <a:gd name="connsiteY7" fmla="*/ 2931348 h 3130996"/>
              <a:gd name="connsiteX8" fmla="*/ 1702304 w 1901952"/>
              <a:gd name="connsiteY8" fmla="*/ 3130996 h 3130996"/>
              <a:gd name="connsiteX9" fmla="*/ 998216 w 1901952"/>
              <a:gd name="connsiteY9" fmla="*/ 3130996 h 3130996"/>
              <a:gd name="connsiteX10" fmla="*/ 903736 w 1901952"/>
              <a:gd name="connsiteY10" fmla="*/ 3130996 h 3130996"/>
              <a:gd name="connsiteX11" fmla="*/ 199648 w 1901952"/>
              <a:gd name="connsiteY11" fmla="*/ 3130996 h 3130996"/>
              <a:gd name="connsiteX12" fmla="*/ 0 w 1901952"/>
              <a:gd name="connsiteY12" fmla="*/ 2931348 h 3130996"/>
              <a:gd name="connsiteX13" fmla="*/ 0 w 1901952"/>
              <a:gd name="connsiteY13" fmla="*/ 2699000 h 3130996"/>
              <a:gd name="connsiteX14" fmla="*/ 0 w 1901952"/>
              <a:gd name="connsiteY14" fmla="*/ 431996 h 3130996"/>
              <a:gd name="connsiteX15" fmla="*/ 0 w 1901952"/>
              <a:gd name="connsiteY15" fmla="*/ 199648 h 3130996"/>
              <a:gd name="connsiteX16" fmla="*/ 199648 w 1901952"/>
              <a:gd name="connsiteY16" fmla="*/ 0 h 3130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01952" h="3130996">
                <a:moveTo>
                  <a:pt x="199648" y="0"/>
                </a:moveTo>
                <a:lnTo>
                  <a:pt x="903736" y="0"/>
                </a:lnTo>
                <a:lnTo>
                  <a:pt x="998216" y="0"/>
                </a:lnTo>
                <a:lnTo>
                  <a:pt x="1702304" y="0"/>
                </a:lnTo>
                <a:cubicBezTo>
                  <a:pt x="1812567" y="0"/>
                  <a:pt x="1901952" y="89385"/>
                  <a:pt x="1901952" y="199648"/>
                </a:cubicBezTo>
                <a:lnTo>
                  <a:pt x="1901952" y="431996"/>
                </a:lnTo>
                <a:lnTo>
                  <a:pt x="1901952" y="2699000"/>
                </a:lnTo>
                <a:lnTo>
                  <a:pt x="1901952" y="2931348"/>
                </a:lnTo>
                <a:cubicBezTo>
                  <a:pt x="1901952" y="3041611"/>
                  <a:pt x="1812567" y="3130996"/>
                  <a:pt x="1702304" y="3130996"/>
                </a:cubicBezTo>
                <a:lnTo>
                  <a:pt x="998216" y="3130996"/>
                </a:lnTo>
                <a:lnTo>
                  <a:pt x="903736" y="3130996"/>
                </a:lnTo>
                <a:lnTo>
                  <a:pt x="199648" y="3130996"/>
                </a:lnTo>
                <a:cubicBezTo>
                  <a:pt x="89385" y="3130996"/>
                  <a:pt x="0" y="3041611"/>
                  <a:pt x="0" y="2931348"/>
                </a:cubicBezTo>
                <a:lnTo>
                  <a:pt x="0" y="2699000"/>
                </a:lnTo>
                <a:lnTo>
                  <a:pt x="0" y="431996"/>
                </a:lnTo>
                <a:lnTo>
                  <a:pt x="0" y="199648"/>
                </a:lnTo>
                <a:cubicBezTo>
                  <a:pt x="0" y="89385"/>
                  <a:pt x="89385" y="0"/>
                  <a:pt x="199648" y="0"/>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Freeform 7">
            <a:extLst>
              <a:ext uri="{FF2B5EF4-FFF2-40B4-BE49-F238E27FC236}">
                <a16:creationId xmlns:a16="http://schemas.microsoft.com/office/drawing/2014/main" id="{D1058807-1CDC-C4DA-2F86-73700B7B1825}"/>
              </a:ext>
            </a:extLst>
          </p:cNvPr>
          <p:cNvSpPr/>
          <p:nvPr userDrawn="1"/>
        </p:nvSpPr>
        <p:spPr>
          <a:xfrm>
            <a:off x="529200" y="1451847"/>
            <a:ext cx="1901952" cy="3130996"/>
          </a:xfrm>
          <a:custGeom>
            <a:avLst/>
            <a:gdLst>
              <a:gd name="connsiteX0" fmla="*/ 199648 w 1901952"/>
              <a:gd name="connsiteY0" fmla="*/ 0 h 3130996"/>
              <a:gd name="connsiteX1" fmla="*/ 903736 w 1901952"/>
              <a:gd name="connsiteY1" fmla="*/ 0 h 3130996"/>
              <a:gd name="connsiteX2" fmla="*/ 998216 w 1901952"/>
              <a:gd name="connsiteY2" fmla="*/ 0 h 3130996"/>
              <a:gd name="connsiteX3" fmla="*/ 1702304 w 1901952"/>
              <a:gd name="connsiteY3" fmla="*/ 0 h 3130996"/>
              <a:gd name="connsiteX4" fmla="*/ 1901952 w 1901952"/>
              <a:gd name="connsiteY4" fmla="*/ 199648 h 3130996"/>
              <a:gd name="connsiteX5" fmla="*/ 1901952 w 1901952"/>
              <a:gd name="connsiteY5" fmla="*/ 431996 h 3130996"/>
              <a:gd name="connsiteX6" fmla="*/ 1901952 w 1901952"/>
              <a:gd name="connsiteY6" fmla="*/ 2699000 h 3130996"/>
              <a:gd name="connsiteX7" fmla="*/ 1901952 w 1901952"/>
              <a:gd name="connsiteY7" fmla="*/ 2931348 h 3130996"/>
              <a:gd name="connsiteX8" fmla="*/ 1702304 w 1901952"/>
              <a:gd name="connsiteY8" fmla="*/ 3130996 h 3130996"/>
              <a:gd name="connsiteX9" fmla="*/ 998216 w 1901952"/>
              <a:gd name="connsiteY9" fmla="*/ 3130996 h 3130996"/>
              <a:gd name="connsiteX10" fmla="*/ 903736 w 1901952"/>
              <a:gd name="connsiteY10" fmla="*/ 3130996 h 3130996"/>
              <a:gd name="connsiteX11" fmla="*/ 199648 w 1901952"/>
              <a:gd name="connsiteY11" fmla="*/ 3130996 h 3130996"/>
              <a:gd name="connsiteX12" fmla="*/ 0 w 1901952"/>
              <a:gd name="connsiteY12" fmla="*/ 2931348 h 3130996"/>
              <a:gd name="connsiteX13" fmla="*/ 0 w 1901952"/>
              <a:gd name="connsiteY13" fmla="*/ 2699000 h 3130996"/>
              <a:gd name="connsiteX14" fmla="*/ 0 w 1901952"/>
              <a:gd name="connsiteY14" fmla="*/ 431996 h 3130996"/>
              <a:gd name="connsiteX15" fmla="*/ 0 w 1901952"/>
              <a:gd name="connsiteY15" fmla="*/ 199648 h 3130996"/>
              <a:gd name="connsiteX16" fmla="*/ 199648 w 1901952"/>
              <a:gd name="connsiteY16" fmla="*/ 0 h 3130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01952" h="3130996">
                <a:moveTo>
                  <a:pt x="199648" y="0"/>
                </a:moveTo>
                <a:lnTo>
                  <a:pt x="903736" y="0"/>
                </a:lnTo>
                <a:lnTo>
                  <a:pt x="998216" y="0"/>
                </a:lnTo>
                <a:lnTo>
                  <a:pt x="1702304" y="0"/>
                </a:lnTo>
                <a:cubicBezTo>
                  <a:pt x="1812567" y="0"/>
                  <a:pt x="1901952" y="89385"/>
                  <a:pt x="1901952" y="199648"/>
                </a:cubicBezTo>
                <a:lnTo>
                  <a:pt x="1901952" y="431996"/>
                </a:lnTo>
                <a:lnTo>
                  <a:pt x="1901952" y="2699000"/>
                </a:lnTo>
                <a:lnTo>
                  <a:pt x="1901952" y="2931348"/>
                </a:lnTo>
                <a:cubicBezTo>
                  <a:pt x="1901952" y="3041611"/>
                  <a:pt x="1812567" y="3130996"/>
                  <a:pt x="1702304" y="3130996"/>
                </a:cubicBezTo>
                <a:lnTo>
                  <a:pt x="998216" y="3130996"/>
                </a:lnTo>
                <a:lnTo>
                  <a:pt x="903736" y="3130996"/>
                </a:lnTo>
                <a:lnTo>
                  <a:pt x="199648" y="3130996"/>
                </a:lnTo>
                <a:cubicBezTo>
                  <a:pt x="89385" y="3130996"/>
                  <a:pt x="0" y="3041611"/>
                  <a:pt x="0" y="2931348"/>
                </a:cubicBezTo>
                <a:lnTo>
                  <a:pt x="0" y="2699000"/>
                </a:lnTo>
                <a:lnTo>
                  <a:pt x="0" y="431996"/>
                </a:lnTo>
                <a:lnTo>
                  <a:pt x="0" y="199648"/>
                </a:lnTo>
                <a:cubicBezTo>
                  <a:pt x="0" y="89385"/>
                  <a:pt x="89385" y="0"/>
                  <a:pt x="199648" y="0"/>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8">
            <a:extLst>
              <a:ext uri="{FF2B5EF4-FFF2-40B4-BE49-F238E27FC236}">
                <a16:creationId xmlns:a16="http://schemas.microsoft.com/office/drawing/2014/main" id="{9D4ADC4A-3194-64D2-EB5A-E492902C8432}"/>
              </a:ext>
            </a:extLst>
          </p:cNvPr>
          <p:cNvSpPr/>
          <p:nvPr userDrawn="1"/>
        </p:nvSpPr>
        <p:spPr>
          <a:xfrm>
            <a:off x="6713169" y="1451847"/>
            <a:ext cx="1901952" cy="3130996"/>
          </a:xfrm>
          <a:custGeom>
            <a:avLst/>
            <a:gdLst>
              <a:gd name="connsiteX0" fmla="*/ 199648 w 1901952"/>
              <a:gd name="connsiteY0" fmla="*/ 0 h 3130996"/>
              <a:gd name="connsiteX1" fmla="*/ 903736 w 1901952"/>
              <a:gd name="connsiteY1" fmla="*/ 0 h 3130996"/>
              <a:gd name="connsiteX2" fmla="*/ 998216 w 1901952"/>
              <a:gd name="connsiteY2" fmla="*/ 0 h 3130996"/>
              <a:gd name="connsiteX3" fmla="*/ 1702304 w 1901952"/>
              <a:gd name="connsiteY3" fmla="*/ 0 h 3130996"/>
              <a:gd name="connsiteX4" fmla="*/ 1901952 w 1901952"/>
              <a:gd name="connsiteY4" fmla="*/ 199648 h 3130996"/>
              <a:gd name="connsiteX5" fmla="*/ 1901952 w 1901952"/>
              <a:gd name="connsiteY5" fmla="*/ 431996 h 3130996"/>
              <a:gd name="connsiteX6" fmla="*/ 1901952 w 1901952"/>
              <a:gd name="connsiteY6" fmla="*/ 2699000 h 3130996"/>
              <a:gd name="connsiteX7" fmla="*/ 1901952 w 1901952"/>
              <a:gd name="connsiteY7" fmla="*/ 2931348 h 3130996"/>
              <a:gd name="connsiteX8" fmla="*/ 1702304 w 1901952"/>
              <a:gd name="connsiteY8" fmla="*/ 3130996 h 3130996"/>
              <a:gd name="connsiteX9" fmla="*/ 998216 w 1901952"/>
              <a:gd name="connsiteY9" fmla="*/ 3130996 h 3130996"/>
              <a:gd name="connsiteX10" fmla="*/ 903736 w 1901952"/>
              <a:gd name="connsiteY10" fmla="*/ 3130996 h 3130996"/>
              <a:gd name="connsiteX11" fmla="*/ 199648 w 1901952"/>
              <a:gd name="connsiteY11" fmla="*/ 3130996 h 3130996"/>
              <a:gd name="connsiteX12" fmla="*/ 0 w 1901952"/>
              <a:gd name="connsiteY12" fmla="*/ 2931348 h 3130996"/>
              <a:gd name="connsiteX13" fmla="*/ 0 w 1901952"/>
              <a:gd name="connsiteY13" fmla="*/ 2699000 h 3130996"/>
              <a:gd name="connsiteX14" fmla="*/ 0 w 1901952"/>
              <a:gd name="connsiteY14" fmla="*/ 431996 h 3130996"/>
              <a:gd name="connsiteX15" fmla="*/ 0 w 1901952"/>
              <a:gd name="connsiteY15" fmla="*/ 199648 h 3130996"/>
              <a:gd name="connsiteX16" fmla="*/ 199648 w 1901952"/>
              <a:gd name="connsiteY16" fmla="*/ 0 h 3130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01952" h="3130996">
                <a:moveTo>
                  <a:pt x="199648" y="0"/>
                </a:moveTo>
                <a:lnTo>
                  <a:pt x="903736" y="0"/>
                </a:lnTo>
                <a:lnTo>
                  <a:pt x="998216" y="0"/>
                </a:lnTo>
                <a:lnTo>
                  <a:pt x="1702304" y="0"/>
                </a:lnTo>
                <a:cubicBezTo>
                  <a:pt x="1812567" y="0"/>
                  <a:pt x="1901952" y="89385"/>
                  <a:pt x="1901952" y="199648"/>
                </a:cubicBezTo>
                <a:lnTo>
                  <a:pt x="1901952" y="431996"/>
                </a:lnTo>
                <a:lnTo>
                  <a:pt x="1901952" y="2699000"/>
                </a:lnTo>
                <a:lnTo>
                  <a:pt x="1901952" y="2931348"/>
                </a:lnTo>
                <a:cubicBezTo>
                  <a:pt x="1901952" y="3041611"/>
                  <a:pt x="1812567" y="3130996"/>
                  <a:pt x="1702304" y="3130996"/>
                </a:cubicBezTo>
                <a:lnTo>
                  <a:pt x="998216" y="3130996"/>
                </a:lnTo>
                <a:lnTo>
                  <a:pt x="903736" y="3130996"/>
                </a:lnTo>
                <a:lnTo>
                  <a:pt x="199648" y="3130996"/>
                </a:lnTo>
                <a:cubicBezTo>
                  <a:pt x="89385" y="3130996"/>
                  <a:pt x="0" y="3041611"/>
                  <a:pt x="0" y="2931348"/>
                </a:cubicBezTo>
                <a:lnTo>
                  <a:pt x="0" y="2699000"/>
                </a:lnTo>
                <a:lnTo>
                  <a:pt x="0" y="431996"/>
                </a:lnTo>
                <a:lnTo>
                  <a:pt x="0" y="199648"/>
                </a:lnTo>
                <a:cubicBezTo>
                  <a:pt x="0" y="89385"/>
                  <a:pt x="89385" y="0"/>
                  <a:pt x="199648" y="0"/>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Google Shape;240;p41">
            <a:extLst>
              <a:ext uri="{FF2B5EF4-FFF2-40B4-BE49-F238E27FC236}">
                <a16:creationId xmlns:a16="http://schemas.microsoft.com/office/drawing/2014/main" id="{205D679B-865C-66B7-C478-8C01F8013CAE}"/>
              </a:ext>
            </a:extLst>
          </p:cNvPr>
          <p:cNvSpPr txBox="1">
            <a:spLocks noGrp="1"/>
          </p:cNvSpPr>
          <p:nvPr>
            <p:ph type="body" idx="6"/>
          </p:nvPr>
        </p:nvSpPr>
        <p:spPr>
          <a:xfrm>
            <a:off x="642069" y="1669572"/>
            <a:ext cx="1675419" cy="376470"/>
          </a:xfrm>
          <a:prstGeom prst="rect">
            <a:avLst/>
          </a:prstGeom>
          <a:noFill/>
          <a:ln>
            <a:noFill/>
          </a:ln>
        </p:spPr>
        <p:txBody>
          <a:bodyPr spcFirstLastPara="1" wrap="square" lIns="91425" tIns="91425" rIns="91425" bIns="91425" anchor="ctr" anchorCtr="0">
            <a:normAutofit/>
          </a:bodyPr>
          <a:lstStyle>
            <a:lvl1pPr marL="0" lvl="0" indent="-228600" algn="ctr">
              <a:lnSpc>
                <a:spcPct val="115000"/>
              </a:lnSpc>
              <a:spcBef>
                <a:spcPts val="0"/>
              </a:spcBef>
              <a:spcAft>
                <a:spcPts val="0"/>
              </a:spcAft>
              <a:buSzPts val="1400"/>
              <a:buFont typeface="Arial"/>
              <a:buNone/>
              <a:defRPr b="1" i="0">
                <a:solidFill>
                  <a:srgbClr val="022838"/>
                </a:solidFill>
              </a:defRPr>
            </a:lvl1pPr>
            <a:lvl2pPr marL="914400" lvl="1" indent="-304800" algn="l">
              <a:lnSpc>
                <a:spcPct val="115000"/>
              </a:lnSpc>
              <a:spcBef>
                <a:spcPts val="0"/>
              </a:spcBef>
              <a:spcAft>
                <a:spcPts val="0"/>
              </a:spcAft>
              <a:buSzPts val="1200"/>
              <a:buChar char="●"/>
              <a:defRPr/>
            </a:lvl2pPr>
            <a:lvl3pPr marL="1371600" lvl="2" indent="-304800" algn="l">
              <a:lnSpc>
                <a:spcPct val="115000"/>
              </a:lnSpc>
              <a:spcBef>
                <a:spcPts val="0"/>
              </a:spcBef>
              <a:spcAft>
                <a:spcPts val="0"/>
              </a:spcAft>
              <a:buSzPts val="1200"/>
              <a:buChar char="○"/>
              <a:defRPr/>
            </a:lvl3pPr>
            <a:lvl4pPr marL="1828800" lvl="3" indent="-304800" algn="l">
              <a:lnSpc>
                <a:spcPct val="115000"/>
              </a:lnSpc>
              <a:spcBef>
                <a:spcPts val="0"/>
              </a:spcBef>
              <a:spcAft>
                <a:spcPts val="0"/>
              </a:spcAft>
              <a:buSzPts val="1200"/>
              <a:buChar char="○"/>
              <a:defRPr/>
            </a:lvl4pPr>
            <a:lvl5pPr marL="2286000" lvl="4" indent="-304800" algn="l">
              <a:lnSpc>
                <a:spcPct val="115000"/>
              </a:lnSpc>
              <a:spcBef>
                <a:spcPts val="0"/>
              </a:spcBef>
              <a:spcAft>
                <a:spcPts val="0"/>
              </a:spcAft>
              <a:buSzPts val="1200"/>
              <a:buChar char="○"/>
              <a:defRPr/>
            </a:lvl5pPr>
            <a:lvl6pPr marL="2743200" lvl="5" indent="-304800" algn="l">
              <a:lnSpc>
                <a:spcPct val="115000"/>
              </a:lnSpc>
              <a:spcBef>
                <a:spcPts val="0"/>
              </a:spcBef>
              <a:spcAft>
                <a:spcPts val="0"/>
              </a:spcAft>
              <a:buSzPts val="1200"/>
              <a:buChar char="○"/>
              <a:defRPr/>
            </a:lvl6pPr>
            <a:lvl7pPr marL="3200400" lvl="6" indent="-304800" algn="l">
              <a:lnSpc>
                <a:spcPct val="115000"/>
              </a:lnSpc>
              <a:spcBef>
                <a:spcPts val="0"/>
              </a:spcBef>
              <a:spcAft>
                <a:spcPts val="0"/>
              </a:spcAft>
              <a:buSzPts val="1200"/>
              <a:buChar char="○"/>
              <a:defRPr/>
            </a:lvl7pPr>
            <a:lvl8pPr marL="3657600" lvl="7" indent="-304800" algn="l">
              <a:lnSpc>
                <a:spcPct val="115000"/>
              </a:lnSpc>
              <a:spcBef>
                <a:spcPts val="0"/>
              </a:spcBef>
              <a:spcAft>
                <a:spcPts val="0"/>
              </a:spcAft>
              <a:buSzPts val="1200"/>
              <a:buChar char="○"/>
              <a:defRPr/>
            </a:lvl8pPr>
            <a:lvl9pPr marL="4114800" lvl="8" indent="-304800" algn="l">
              <a:lnSpc>
                <a:spcPct val="115000"/>
              </a:lnSpc>
              <a:spcBef>
                <a:spcPts val="0"/>
              </a:spcBef>
              <a:spcAft>
                <a:spcPts val="0"/>
              </a:spcAft>
              <a:buSzPts val="1200"/>
              <a:buChar char="○"/>
              <a:defRPr/>
            </a:lvl9pPr>
          </a:lstStyle>
          <a:p>
            <a:endParaRPr dirty="0"/>
          </a:p>
        </p:txBody>
      </p:sp>
      <p:sp>
        <p:nvSpPr>
          <p:cNvPr id="14" name="Google Shape;237;p41">
            <a:extLst>
              <a:ext uri="{FF2B5EF4-FFF2-40B4-BE49-F238E27FC236}">
                <a16:creationId xmlns:a16="http://schemas.microsoft.com/office/drawing/2014/main" id="{6442CE63-683F-07E9-5568-8F18335EA738}"/>
              </a:ext>
            </a:extLst>
          </p:cNvPr>
          <p:cNvSpPr txBox="1">
            <a:spLocks noGrp="1"/>
          </p:cNvSpPr>
          <p:nvPr>
            <p:ph type="body" idx="4"/>
          </p:nvPr>
        </p:nvSpPr>
        <p:spPr>
          <a:xfrm>
            <a:off x="642069" y="2187792"/>
            <a:ext cx="1675419" cy="1840800"/>
          </a:xfrm>
          <a:prstGeom prst="rect">
            <a:avLst/>
          </a:prstGeom>
          <a:noFill/>
          <a:ln>
            <a:noFill/>
          </a:ln>
        </p:spPr>
        <p:txBody>
          <a:bodyPr spcFirstLastPara="1" wrap="square" lIns="91425" tIns="91425" rIns="91425" bIns="91425" anchor="t" anchorCtr="0">
            <a:noAutofit/>
          </a:bodyPr>
          <a:lstStyle>
            <a:lvl1pPr marL="0" lvl="0" indent="-228600" algn="l">
              <a:lnSpc>
                <a:spcPct val="125000"/>
              </a:lnSpc>
              <a:spcBef>
                <a:spcPts val="0"/>
              </a:spcBef>
              <a:spcAft>
                <a:spcPts val="0"/>
              </a:spcAft>
              <a:buClr>
                <a:schemeClr val="accent2"/>
              </a:buClr>
              <a:buSzPts val="1200"/>
              <a:buFont typeface="Arial"/>
              <a:buNone/>
              <a:defRPr sz="1000">
                <a:solidFill>
                  <a:schemeClr val="dk2"/>
                </a:solidFill>
                <a:latin typeface="Arial"/>
                <a:ea typeface="Arial"/>
                <a:cs typeface="Arial"/>
                <a:sym typeface="Arial"/>
              </a:defRPr>
            </a:lvl1pPr>
            <a:lvl2pPr marL="914400" lvl="1" indent="-304800" algn="l">
              <a:lnSpc>
                <a:spcPct val="115000"/>
              </a:lnSpc>
              <a:spcBef>
                <a:spcPts val="0"/>
              </a:spcBef>
              <a:spcAft>
                <a:spcPts val="0"/>
              </a:spcAft>
              <a:buClr>
                <a:schemeClr val="accent2"/>
              </a:buClr>
              <a:buSzPts val="1200"/>
              <a:buChar char="●"/>
              <a:defRPr/>
            </a:lvl2pPr>
            <a:lvl3pPr marL="1371600" lvl="2" indent="-304800" algn="l">
              <a:lnSpc>
                <a:spcPct val="115000"/>
              </a:lnSpc>
              <a:spcBef>
                <a:spcPts val="0"/>
              </a:spcBef>
              <a:spcAft>
                <a:spcPts val="0"/>
              </a:spcAft>
              <a:buClr>
                <a:schemeClr val="accent2"/>
              </a:buClr>
              <a:buSzPts val="1200"/>
              <a:buChar char="○"/>
              <a:defRPr/>
            </a:lvl3pPr>
            <a:lvl4pPr marL="1828800" lvl="3" indent="-304800" algn="l">
              <a:lnSpc>
                <a:spcPct val="115000"/>
              </a:lnSpc>
              <a:spcBef>
                <a:spcPts val="0"/>
              </a:spcBef>
              <a:spcAft>
                <a:spcPts val="0"/>
              </a:spcAft>
              <a:buClr>
                <a:schemeClr val="accent2"/>
              </a:buClr>
              <a:buSzPts val="1200"/>
              <a:buChar char="○"/>
              <a:defRPr/>
            </a:lvl4pPr>
            <a:lvl5pPr marL="2286000" lvl="4" indent="-304800" algn="l">
              <a:lnSpc>
                <a:spcPct val="115000"/>
              </a:lnSpc>
              <a:spcBef>
                <a:spcPts val="0"/>
              </a:spcBef>
              <a:spcAft>
                <a:spcPts val="0"/>
              </a:spcAft>
              <a:buClr>
                <a:schemeClr val="accent2"/>
              </a:buClr>
              <a:buSzPts val="1200"/>
              <a:buChar char="○"/>
              <a:defRPr/>
            </a:lvl5pPr>
            <a:lvl6pPr marL="2743200" lvl="5" indent="-304800" algn="l">
              <a:lnSpc>
                <a:spcPct val="115000"/>
              </a:lnSpc>
              <a:spcBef>
                <a:spcPts val="0"/>
              </a:spcBef>
              <a:spcAft>
                <a:spcPts val="0"/>
              </a:spcAft>
              <a:buClr>
                <a:schemeClr val="accent2"/>
              </a:buClr>
              <a:buSzPts val="1200"/>
              <a:buChar char="○"/>
              <a:defRPr/>
            </a:lvl6pPr>
            <a:lvl7pPr marL="3200400" lvl="6" indent="-304800" algn="l">
              <a:lnSpc>
                <a:spcPct val="115000"/>
              </a:lnSpc>
              <a:spcBef>
                <a:spcPts val="0"/>
              </a:spcBef>
              <a:spcAft>
                <a:spcPts val="0"/>
              </a:spcAft>
              <a:buClr>
                <a:schemeClr val="accent2"/>
              </a:buClr>
              <a:buSzPts val="1200"/>
              <a:buChar char="○"/>
              <a:defRPr/>
            </a:lvl7pPr>
            <a:lvl8pPr marL="3657600" lvl="7" indent="-304800" algn="l">
              <a:lnSpc>
                <a:spcPct val="115000"/>
              </a:lnSpc>
              <a:spcBef>
                <a:spcPts val="0"/>
              </a:spcBef>
              <a:spcAft>
                <a:spcPts val="0"/>
              </a:spcAft>
              <a:buClr>
                <a:schemeClr val="accent2"/>
              </a:buClr>
              <a:buSzPts val="1200"/>
              <a:buChar char="○"/>
              <a:defRPr/>
            </a:lvl8pPr>
            <a:lvl9pPr marL="4114800" lvl="8" indent="-304800" algn="l">
              <a:lnSpc>
                <a:spcPct val="115000"/>
              </a:lnSpc>
              <a:spcBef>
                <a:spcPts val="0"/>
              </a:spcBef>
              <a:spcAft>
                <a:spcPts val="0"/>
              </a:spcAft>
              <a:buClr>
                <a:schemeClr val="accent2"/>
              </a:buClr>
              <a:buSzPts val="1200"/>
              <a:buChar char="○"/>
              <a:defRPr/>
            </a:lvl9pPr>
          </a:lstStyle>
          <a:p>
            <a:endParaRPr dirty="0"/>
          </a:p>
        </p:txBody>
      </p:sp>
      <p:sp>
        <p:nvSpPr>
          <p:cNvPr id="15" name="Google Shape;240;p41">
            <a:extLst>
              <a:ext uri="{FF2B5EF4-FFF2-40B4-BE49-F238E27FC236}">
                <a16:creationId xmlns:a16="http://schemas.microsoft.com/office/drawing/2014/main" id="{01AAD2E7-174D-B02C-907A-CB03A0379E49}"/>
              </a:ext>
            </a:extLst>
          </p:cNvPr>
          <p:cNvSpPr txBox="1">
            <a:spLocks noGrp="1"/>
          </p:cNvSpPr>
          <p:nvPr>
            <p:ph type="body" idx="10"/>
          </p:nvPr>
        </p:nvSpPr>
        <p:spPr>
          <a:xfrm>
            <a:off x="2705107" y="1669572"/>
            <a:ext cx="1675419" cy="376470"/>
          </a:xfrm>
          <a:prstGeom prst="rect">
            <a:avLst/>
          </a:prstGeom>
          <a:noFill/>
          <a:ln>
            <a:noFill/>
          </a:ln>
        </p:spPr>
        <p:txBody>
          <a:bodyPr spcFirstLastPara="1" wrap="square" lIns="91425" tIns="91425" rIns="91425" bIns="91425" anchor="ctr" anchorCtr="0">
            <a:normAutofit/>
          </a:bodyPr>
          <a:lstStyle>
            <a:lvl1pPr marL="0" lvl="0" indent="-228600" algn="ctr">
              <a:lnSpc>
                <a:spcPct val="115000"/>
              </a:lnSpc>
              <a:spcBef>
                <a:spcPts val="0"/>
              </a:spcBef>
              <a:spcAft>
                <a:spcPts val="0"/>
              </a:spcAft>
              <a:buSzPts val="1400"/>
              <a:buFont typeface="Arial"/>
              <a:buNone/>
              <a:defRPr b="1" i="0">
                <a:solidFill>
                  <a:srgbClr val="022838"/>
                </a:solidFill>
              </a:defRPr>
            </a:lvl1pPr>
            <a:lvl2pPr marL="914400" lvl="1" indent="-304800" algn="l">
              <a:lnSpc>
                <a:spcPct val="115000"/>
              </a:lnSpc>
              <a:spcBef>
                <a:spcPts val="0"/>
              </a:spcBef>
              <a:spcAft>
                <a:spcPts val="0"/>
              </a:spcAft>
              <a:buSzPts val="1200"/>
              <a:buChar char="●"/>
              <a:defRPr/>
            </a:lvl2pPr>
            <a:lvl3pPr marL="1371600" lvl="2" indent="-304800" algn="l">
              <a:lnSpc>
                <a:spcPct val="115000"/>
              </a:lnSpc>
              <a:spcBef>
                <a:spcPts val="0"/>
              </a:spcBef>
              <a:spcAft>
                <a:spcPts val="0"/>
              </a:spcAft>
              <a:buSzPts val="1200"/>
              <a:buChar char="○"/>
              <a:defRPr/>
            </a:lvl3pPr>
            <a:lvl4pPr marL="1828800" lvl="3" indent="-304800" algn="l">
              <a:lnSpc>
                <a:spcPct val="115000"/>
              </a:lnSpc>
              <a:spcBef>
                <a:spcPts val="0"/>
              </a:spcBef>
              <a:spcAft>
                <a:spcPts val="0"/>
              </a:spcAft>
              <a:buSzPts val="1200"/>
              <a:buChar char="○"/>
              <a:defRPr/>
            </a:lvl4pPr>
            <a:lvl5pPr marL="2286000" lvl="4" indent="-304800" algn="l">
              <a:lnSpc>
                <a:spcPct val="115000"/>
              </a:lnSpc>
              <a:spcBef>
                <a:spcPts val="0"/>
              </a:spcBef>
              <a:spcAft>
                <a:spcPts val="0"/>
              </a:spcAft>
              <a:buSzPts val="1200"/>
              <a:buChar char="○"/>
              <a:defRPr/>
            </a:lvl5pPr>
            <a:lvl6pPr marL="2743200" lvl="5" indent="-304800" algn="l">
              <a:lnSpc>
                <a:spcPct val="115000"/>
              </a:lnSpc>
              <a:spcBef>
                <a:spcPts val="0"/>
              </a:spcBef>
              <a:spcAft>
                <a:spcPts val="0"/>
              </a:spcAft>
              <a:buSzPts val="1200"/>
              <a:buChar char="○"/>
              <a:defRPr/>
            </a:lvl6pPr>
            <a:lvl7pPr marL="3200400" lvl="6" indent="-304800" algn="l">
              <a:lnSpc>
                <a:spcPct val="115000"/>
              </a:lnSpc>
              <a:spcBef>
                <a:spcPts val="0"/>
              </a:spcBef>
              <a:spcAft>
                <a:spcPts val="0"/>
              </a:spcAft>
              <a:buSzPts val="1200"/>
              <a:buChar char="○"/>
              <a:defRPr/>
            </a:lvl7pPr>
            <a:lvl8pPr marL="3657600" lvl="7" indent="-304800" algn="l">
              <a:lnSpc>
                <a:spcPct val="115000"/>
              </a:lnSpc>
              <a:spcBef>
                <a:spcPts val="0"/>
              </a:spcBef>
              <a:spcAft>
                <a:spcPts val="0"/>
              </a:spcAft>
              <a:buSzPts val="1200"/>
              <a:buChar char="○"/>
              <a:defRPr/>
            </a:lvl8pPr>
            <a:lvl9pPr marL="4114800" lvl="8" indent="-304800" algn="l">
              <a:lnSpc>
                <a:spcPct val="115000"/>
              </a:lnSpc>
              <a:spcBef>
                <a:spcPts val="0"/>
              </a:spcBef>
              <a:spcAft>
                <a:spcPts val="0"/>
              </a:spcAft>
              <a:buSzPts val="1200"/>
              <a:buChar char="○"/>
              <a:defRPr/>
            </a:lvl9pPr>
          </a:lstStyle>
          <a:p>
            <a:endParaRPr dirty="0"/>
          </a:p>
        </p:txBody>
      </p:sp>
      <p:sp>
        <p:nvSpPr>
          <p:cNvPr id="18" name="Google Shape;237;p41">
            <a:extLst>
              <a:ext uri="{FF2B5EF4-FFF2-40B4-BE49-F238E27FC236}">
                <a16:creationId xmlns:a16="http://schemas.microsoft.com/office/drawing/2014/main" id="{DB7AA162-B001-3381-6C97-A865187607FA}"/>
              </a:ext>
            </a:extLst>
          </p:cNvPr>
          <p:cNvSpPr txBox="1">
            <a:spLocks noGrp="1"/>
          </p:cNvSpPr>
          <p:nvPr>
            <p:ph type="body" idx="11"/>
          </p:nvPr>
        </p:nvSpPr>
        <p:spPr>
          <a:xfrm>
            <a:off x="2705107" y="2187792"/>
            <a:ext cx="1675419" cy="1840800"/>
          </a:xfrm>
          <a:prstGeom prst="rect">
            <a:avLst/>
          </a:prstGeom>
          <a:noFill/>
          <a:ln>
            <a:noFill/>
          </a:ln>
        </p:spPr>
        <p:txBody>
          <a:bodyPr spcFirstLastPara="1" wrap="square" lIns="91425" tIns="91425" rIns="91425" bIns="91425" anchor="t" anchorCtr="0">
            <a:noAutofit/>
          </a:bodyPr>
          <a:lstStyle>
            <a:lvl1pPr marL="0" lvl="0" indent="-228600" algn="l">
              <a:lnSpc>
                <a:spcPct val="125000"/>
              </a:lnSpc>
              <a:spcBef>
                <a:spcPts val="0"/>
              </a:spcBef>
              <a:spcAft>
                <a:spcPts val="0"/>
              </a:spcAft>
              <a:buClr>
                <a:schemeClr val="accent2"/>
              </a:buClr>
              <a:buSzPts val="1200"/>
              <a:buFont typeface="Arial"/>
              <a:buNone/>
              <a:defRPr sz="1000">
                <a:solidFill>
                  <a:schemeClr val="dk2"/>
                </a:solidFill>
                <a:latin typeface="Arial"/>
                <a:ea typeface="Arial"/>
                <a:cs typeface="Arial"/>
                <a:sym typeface="Arial"/>
              </a:defRPr>
            </a:lvl1pPr>
            <a:lvl2pPr marL="914400" lvl="1" indent="-304800" algn="l">
              <a:lnSpc>
                <a:spcPct val="115000"/>
              </a:lnSpc>
              <a:spcBef>
                <a:spcPts val="0"/>
              </a:spcBef>
              <a:spcAft>
                <a:spcPts val="0"/>
              </a:spcAft>
              <a:buClr>
                <a:schemeClr val="accent2"/>
              </a:buClr>
              <a:buSzPts val="1200"/>
              <a:buChar char="●"/>
              <a:defRPr/>
            </a:lvl2pPr>
            <a:lvl3pPr marL="1371600" lvl="2" indent="-304800" algn="l">
              <a:lnSpc>
                <a:spcPct val="115000"/>
              </a:lnSpc>
              <a:spcBef>
                <a:spcPts val="0"/>
              </a:spcBef>
              <a:spcAft>
                <a:spcPts val="0"/>
              </a:spcAft>
              <a:buClr>
                <a:schemeClr val="accent2"/>
              </a:buClr>
              <a:buSzPts val="1200"/>
              <a:buChar char="○"/>
              <a:defRPr/>
            </a:lvl3pPr>
            <a:lvl4pPr marL="1828800" lvl="3" indent="-304800" algn="l">
              <a:lnSpc>
                <a:spcPct val="115000"/>
              </a:lnSpc>
              <a:spcBef>
                <a:spcPts val="0"/>
              </a:spcBef>
              <a:spcAft>
                <a:spcPts val="0"/>
              </a:spcAft>
              <a:buClr>
                <a:schemeClr val="accent2"/>
              </a:buClr>
              <a:buSzPts val="1200"/>
              <a:buChar char="○"/>
              <a:defRPr/>
            </a:lvl4pPr>
            <a:lvl5pPr marL="2286000" lvl="4" indent="-304800" algn="l">
              <a:lnSpc>
                <a:spcPct val="115000"/>
              </a:lnSpc>
              <a:spcBef>
                <a:spcPts val="0"/>
              </a:spcBef>
              <a:spcAft>
                <a:spcPts val="0"/>
              </a:spcAft>
              <a:buClr>
                <a:schemeClr val="accent2"/>
              </a:buClr>
              <a:buSzPts val="1200"/>
              <a:buChar char="○"/>
              <a:defRPr/>
            </a:lvl5pPr>
            <a:lvl6pPr marL="2743200" lvl="5" indent="-304800" algn="l">
              <a:lnSpc>
                <a:spcPct val="115000"/>
              </a:lnSpc>
              <a:spcBef>
                <a:spcPts val="0"/>
              </a:spcBef>
              <a:spcAft>
                <a:spcPts val="0"/>
              </a:spcAft>
              <a:buClr>
                <a:schemeClr val="accent2"/>
              </a:buClr>
              <a:buSzPts val="1200"/>
              <a:buChar char="○"/>
              <a:defRPr/>
            </a:lvl6pPr>
            <a:lvl7pPr marL="3200400" lvl="6" indent="-304800" algn="l">
              <a:lnSpc>
                <a:spcPct val="115000"/>
              </a:lnSpc>
              <a:spcBef>
                <a:spcPts val="0"/>
              </a:spcBef>
              <a:spcAft>
                <a:spcPts val="0"/>
              </a:spcAft>
              <a:buClr>
                <a:schemeClr val="accent2"/>
              </a:buClr>
              <a:buSzPts val="1200"/>
              <a:buChar char="○"/>
              <a:defRPr/>
            </a:lvl7pPr>
            <a:lvl8pPr marL="3657600" lvl="7" indent="-304800" algn="l">
              <a:lnSpc>
                <a:spcPct val="115000"/>
              </a:lnSpc>
              <a:spcBef>
                <a:spcPts val="0"/>
              </a:spcBef>
              <a:spcAft>
                <a:spcPts val="0"/>
              </a:spcAft>
              <a:buClr>
                <a:schemeClr val="accent2"/>
              </a:buClr>
              <a:buSzPts val="1200"/>
              <a:buChar char="○"/>
              <a:defRPr/>
            </a:lvl8pPr>
            <a:lvl9pPr marL="4114800" lvl="8" indent="-304800" algn="l">
              <a:lnSpc>
                <a:spcPct val="115000"/>
              </a:lnSpc>
              <a:spcBef>
                <a:spcPts val="0"/>
              </a:spcBef>
              <a:spcAft>
                <a:spcPts val="0"/>
              </a:spcAft>
              <a:buClr>
                <a:schemeClr val="accent2"/>
              </a:buClr>
              <a:buSzPts val="1200"/>
              <a:buChar char="○"/>
              <a:defRPr/>
            </a:lvl9pPr>
          </a:lstStyle>
          <a:p>
            <a:endParaRPr dirty="0"/>
          </a:p>
        </p:txBody>
      </p:sp>
      <p:sp>
        <p:nvSpPr>
          <p:cNvPr id="22" name="Google Shape;240;p41">
            <a:extLst>
              <a:ext uri="{FF2B5EF4-FFF2-40B4-BE49-F238E27FC236}">
                <a16:creationId xmlns:a16="http://schemas.microsoft.com/office/drawing/2014/main" id="{768062FE-770A-C6DE-7194-25D03B5A0E28}"/>
              </a:ext>
            </a:extLst>
          </p:cNvPr>
          <p:cNvSpPr txBox="1">
            <a:spLocks noGrp="1"/>
          </p:cNvSpPr>
          <p:nvPr>
            <p:ph type="body" idx="12"/>
          </p:nvPr>
        </p:nvSpPr>
        <p:spPr>
          <a:xfrm>
            <a:off x="4764981" y="1711834"/>
            <a:ext cx="1675419" cy="376470"/>
          </a:xfrm>
          <a:prstGeom prst="rect">
            <a:avLst/>
          </a:prstGeom>
          <a:noFill/>
          <a:ln>
            <a:noFill/>
          </a:ln>
        </p:spPr>
        <p:txBody>
          <a:bodyPr spcFirstLastPara="1" wrap="square" lIns="91425" tIns="91425" rIns="91425" bIns="91425" anchor="ctr" anchorCtr="0">
            <a:normAutofit/>
          </a:bodyPr>
          <a:lstStyle>
            <a:lvl1pPr marL="0" lvl="0" indent="-228600" algn="ctr">
              <a:lnSpc>
                <a:spcPct val="115000"/>
              </a:lnSpc>
              <a:spcBef>
                <a:spcPts val="0"/>
              </a:spcBef>
              <a:spcAft>
                <a:spcPts val="0"/>
              </a:spcAft>
              <a:buSzPts val="1400"/>
              <a:buFont typeface="Arial"/>
              <a:buNone/>
              <a:defRPr b="1" i="0">
                <a:solidFill>
                  <a:srgbClr val="022838"/>
                </a:solidFill>
              </a:defRPr>
            </a:lvl1pPr>
            <a:lvl2pPr marL="914400" lvl="1" indent="-304800" algn="l">
              <a:lnSpc>
                <a:spcPct val="115000"/>
              </a:lnSpc>
              <a:spcBef>
                <a:spcPts val="0"/>
              </a:spcBef>
              <a:spcAft>
                <a:spcPts val="0"/>
              </a:spcAft>
              <a:buSzPts val="1200"/>
              <a:buChar char="●"/>
              <a:defRPr/>
            </a:lvl2pPr>
            <a:lvl3pPr marL="1371600" lvl="2" indent="-304800" algn="l">
              <a:lnSpc>
                <a:spcPct val="115000"/>
              </a:lnSpc>
              <a:spcBef>
                <a:spcPts val="0"/>
              </a:spcBef>
              <a:spcAft>
                <a:spcPts val="0"/>
              </a:spcAft>
              <a:buSzPts val="1200"/>
              <a:buChar char="○"/>
              <a:defRPr/>
            </a:lvl3pPr>
            <a:lvl4pPr marL="1828800" lvl="3" indent="-304800" algn="l">
              <a:lnSpc>
                <a:spcPct val="115000"/>
              </a:lnSpc>
              <a:spcBef>
                <a:spcPts val="0"/>
              </a:spcBef>
              <a:spcAft>
                <a:spcPts val="0"/>
              </a:spcAft>
              <a:buSzPts val="1200"/>
              <a:buChar char="○"/>
              <a:defRPr/>
            </a:lvl4pPr>
            <a:lvl5pPr marL="2286000" lvl="4" indent="-304800" algn="l">
              <a:lnSpc>
                <a:spcPct val="115000"/>
              </a:lnSpc>
              <a:spcBef>
                <a:spcPts val="0"/>
              </a:spcBef>
              <a:spcAft>
                <a:spcPts val="0"/>
              </a:spcAft>
              <a:buSzPts val="1200"/>
              <a:buChar char="○"/>
              <a:defRPr/>
            </a:lvl5pPr>
            <a:lvl6pPr marL="2743200" lvl="5" indent="-304800" algn="l">
              <a:lnSpc>
                <a:spcPct val="115000"/>
              </a:lnSpc>
              <a:spcBef>
                <a:spcPts val="0"/>
              </a:spcBef>
              <a:spcAft>
                <a:spcPts val="0"/>
              </a:spcAft>
              <a:buSzPts val="1200"/>
              <a:buChar char="○"/>
              <a:defRPr/>
            </a:lvl6pPr>
            <a:lvl7pPr marL="3200400" lvl="6" indent="-304800" algn="l">
              <a:lnSpc>
                <a:spcPct val="115000"/>
              </a:lnSpc>
              <a:spcBef>
                <a:spcPts val="0"/>
              </a:spcBef>
              <a:spcAft>
                <a:spcPts val="0"/>
              </a:spcAft>
              <a:buSzPts val="1200"/>
              <a:buChar char="○"/>
              <a:defRPr/>
            </a:lvl7pPr>
            <a:lvl8pPr marL="3657600" lvl="7" indent="-304800" algn="l">
              <a:lnSpc>
                <a:spcPct val="115000"/>
              </a:lnSpc>
              <a:spcBef>
                <a:spcPts val="0"/>
              </a:spcBef>
              <a:spcAft>
                <a:spcPts val="0"/>
              </a:spcAft>
              <a:buSzPts val="1200"/>
              <a:buChar char="○"/>
              <a:defRPr/>
            </a:lvl8pPr>
            <a:lvl9pPr marL="4114800" lvl="8" indent="-304800" algn="l">
              <a:lnSpc>
                <a:spcPct val="115000"/>
              </a:lnSpc>
              <a:spcBef>
                <a:spcPts val="0"/>
              </a:spcBef>
              <a:spcAft>
                <a:spcPts val="0"/>
              </a:spcAft>
              <a:buSzPts val="1200"/>
              <a:buChar char="○"/>
              <a:defRPr/>
            </a:lvl9pPr>
          </a:lstStyle>
          <a:p>
            <a:endParaRPr dirty="0"/>
          </a:p>
        </p:txBody>
      </p:sp>
      <p:sp>
        <p:nvSpPr>
          <p:cNvPr id="25" name="Google Shape;237;p41">
            <a:extLst>
              <a:ext uri="{FF2B5EF4-FFF2-40B4-BE49-F238E27FC236}">
                <a16:creationId xmlns:a16="http://schemas.microsoft.com/office/drawing/2014/main" id="{235C5300-2454-2777-9A8B-C941056A7888}"/>
              </a:ext>
            </a:extLst>
          </p:cNvPr>
          <p:cNvSpPr txBox="1">
            <a:spLocks noGrp="1"/>
          </p:cNvSpPr>
          <p:nvPr>
            <p:ph type="body" idx="13"/>
          </p:nvPr>
        </p:nvSpPr>
        <p:spPr>
          <a:xfrm>
            <a:off x="4764981" y="2230054"/>
            <a:ext cx="1675419" cy="1840800"/>
          </a:xfrm>
          <a:prstGeom prst="rect">
            <a:avLst/>
          </a:prstGeom>
          <a:noFill/>
          <a:ln>
            <a:noFill/>
          </a:ln>
        </p:spPr>
        <p:txBody>
          <a:bodyPr spcFirstLastPara="1" wrap="square" lIns="91425" tIns="91425" rIns="91425" bIns="91425" anchor="t" anchorCtr="0">
            <a:noAutofit/>
          </a:bodyPr>
          <a:lstStyle>
            <a:lvl1pPr marL="0" lvl="0" indent="-228600" algn="l">
              <a:lnSpc>
                <a:spcPct val="125000"/>
              </a:lnSpc>
              <a:spcBef>
                <a:spcPts val="0"/>
              </a:spcBef>
              <a:spcAft>
                <a:spcPts val="0"/>
              </a:spcAft>
              <a:buClr>
                <a:schemeClr val="accent2"/>
              </a:buClr>
              <a:buSzPts val="1200"/>
              <a:buFont typeface="Arial"/>
              <a:buNone/>
              <a:defRPr sz="1000">
                <a:solidFill>
                  <a:schemeClr val="dk2"/>
                </a:solidFill>
                <a:latin typeface="Arial"/>
                <a:ea typeface="Arial"/>
                <a:cs typeface="Arial"/>
                <a:sym typeface="Arial"/>
              </a:defRPr>
            </a:lvl1pPr>
            <a:lvl2pPr marL="914400" lvl="1" indent="-304800" algn="l">
              <a:lnSpc>
                <a:spcPct val="115000"/>
              </a:lnSpc>
              <a:spcBef>
                <a:spcPts val="0"/>
              </a:spcBef>
              <a:spcAft>
                <a:spcPts val="0"/>
              </a:spcAft>
              <a:buClr>
                <a:schemeClr val="accent2"/>
              </a:buClr>
              <a:buSzPts val="1200"/>
              <a:buChar char="●"/>
              <a:defRPr/>
            </a:lvl2pPr>
            <a:lvl3pPr marL="1371600" lvl="2" indent="-304800" algn="l">
              <a:lnSpc>
                <a:spcPct val="115000"/>
              </a:lnSpc>
              <a:spcBef>
                <a:spcPts val="0"/>
              </a:spcBef>
              <a:spcAft>
                <a:spcPts val="0"/>
              </a:spcAft>
              <a:buClr>
                <a:schemeClr val="accent2"/>
              </a:buClr>
              <a:buSzPts val="1200"/>
              <a:buChar char="○"/>
              <a:defRPr/>
            </a:lvl3pPr>
            <a:lvl4pPr marL="1828800" lvl="3" indent="-304800" algn="l">
              <a:lnSpc>
                <a:spcPct val="115000"/>
              </a:lnSpc>
              <a:spcBef>
                <a:spcPts val="0"/>
              </a:spcBef>
              <a:spcAft>
                <a:spcPts val="0"/>
              </a:spcAft>
              <a:buClr>
                <a:schemeClr val="accent2"/>
              </a:buClr>
              <a:buSzPts val="1200"/>
              <a:buChar char="○"/>
              <a:defRPr/>
            </a:lvl4pPr>
            <a:lvl5pPr marL="2286000" lvl="4" indent="-304800" algn="l">
              <a:lnSpc>
                <a:spcPct val="115000"/>
              </a:lnSpc>
              <a:spcBef>
                <a:spcPts val="0"/>
              </a:spcBef>
              <a:spcAft>
                <a:spcPts val="0"/>
              </a:spcAft>
              <a:buClr>
                <a:schemeClr val="accent2"/>
              </a:buClr>
              <a:buSzPts val="1200"/>
              <a:buChar char="○"/>
              <a:defRPr/>
            </a:lvl5pPr>
            <a:lvl6pPr marL="2743200" lvl="5" indent="-304800" algn="l">
              <a:lnSpc>
                <a:spcPct val="115000"/>
              </a:lnSpc>
              <a:spcBef>
                <a:spcPts val="0"/>
              </a:spcBef>
              <a:spcAft>
                <a:spcPts val="0"/>
              </a:spcAft>
              <a:buClr>
                <a:schemeClr val="accent2"/>
              </a:buClr>
              <a:buSzPts val="1200"/>
              <a:buChar char="○"/>
              <a:defRPr/>
            </a:lvl6pPr>
            <a:lvl7pPr marL="3200400" lvl="6" indent="-304800" algn="l">
              <a:lnSpc>
                <a:spcPct val="115000"/>
              </a:lnSpc>
              <a:spcBef>
                <a:spcPts val="0"/>
              </a:spcBef>
              <a:spcAft>
                <a:spcPts val="0"/>
              </a:spcAft>
              <a:buClr>
                <a:schemeClr val="accent2"/>
              </a:buClr>
              <a:buSzPts val="1200"/>
              <a:buChar char="○"/>
              <a:defRPr/>
            </a:lvl7pPr>
            <a:lvl8pPr marL="3657600" lvl="7" indent="-304800" algn="l">
              <a:lnSpc>
                <a:spcPct val="115000"/>
              </a:lnSpc>
              <a:spcBef>
                <a:spcPts val="0"/>
              </a:spcBef>
              <a:spcAft>
                <a:spcPts val="0"/>
              </a:spcAft>
              <a:buClr>
                <a:schemeClr val="accent2"/>
              </a:buClr>
              <a:buSzPts val="1200"/>
              <a:buChar char="○"/>
              <a:defRPr/>
            </a:lvl8pPr>
            <a:lvl9pPr marL="4114800" lvl="8" indent="-304800" algn="l">
              <a:lnSpc>
                <a:spcPct val="115000"/>
              </a:lnSpc>
              <a:spcBef>
                <a:spcPts val="0"/>
              </a:spcBef>
              <a:spcAft>
                <a:spcPts val="0"/>
              </a:spcAft>
              <a:buClr>
                <a:schemeClr val="accent2"/>
              </a:buClr>
              <a:buSzPts val="1200"/>
              <a:buChar char="○"/>
              <a:defRPr/>
            </a:lvl9pPr>
          </a:lstStyle>
          <a:p>
            <a:endParaRPr dirty="0"/>
          </a:p>
        </p:txBody>
      </p:sp>
      <p:sp>
        <p:nvSpPr>
          <p:cNvPr id="28" name="Google Shape;240;p41">
            <a:extLst>
              <a:ext uri="{FF2B5EF4-FFF2-40B4-BE49-F238E27FC236}">
                <a16:creationId xmlns:a16="http://schemas.microsoft.com/office/drawing/2014/main" id="{808FE139-399F-87FA-F027-3BE5AA8EE53A}"/>
              </a:ext>
            </a:extLst>
          </p:cNvPr>
          <p:cNvSpPr txBox="1">
            <a:spLocks noGrp="1"/>
          </p:cNvSpPr>
          <p:nvPr>
            <p:ph type="body" idx="14"/>
          </p:nvPr>
        </p:nvSpPr>
        <p:spPr>
          <a:xfrm>
            <a:off x="6826436" y="1705603"/>
            <a:ext cx="1675419" cy="376470"/>
          </a:xfrm>
          <a:prstGeom prst="rect">
            <a:avLst/>
          </a:prstGeom>
          <a:noFill/>
          <a:ln>
            <a:noFill/>
          </a:ln>
        </p:spPr>
        <p:txBody>
          <a:bodyPr spcFirstLastPara="1" wrap="square" lIns="91425" tIns="91425" rIns="91425" bIns="91425" anchor="ctr" anchorCtr="0">
            <a:normAutofit/>
          </a:bodyPr>
          <a:lstStyle>
            <a:lvl1pPr marL="0" lvl="0" indent="-228600" algn="ctr">
              <a:lnSpc>
                <a:spcPct val="115000"/>
              </a:lnSpc>
              <a:spcBef>
                <a:spcPts val="0"/>
              </a:spcBef>
              <a:spcAft>
                <a:spcPts val="0"/>
              </a:spcAft>
              <a:buSzPts val="1400"/>
              <a:buFont typeface="Arial"/>
              <a:buNone/>
              <a:defRPr b="1" i="0">
                <a:solidFill>
                  <a:srgbClr val="022838"/>
                </a:solidFill>
              </a:defRPr>
            </a:lvl1pPr>
            <a:lvl2pPr marL="914400" lvl="1" indent="-304800" algn="l">
              <a:lnSpc>
                <a:spcPct val="115000"/>
              </a:lnSpc>
              <a:spcBef>
                <a:spcPts val="0"/>
              </a:spcBef>
              <a:spcAft>
                <a:spcPts val="0"/>
              </a:spcAft>
              <a:buSzPts val="1200"/>
              <a:buChar char="●"/>
              <a:defRPr/>
            </a:lvl2pPr>
            <a:lvl3pPr marL="1371600" lvl="2" indent="-304800" algn="l">
              <a:lnSpc>
                <a:spcPct val="115000"/>
              </a:lnSpc>
              <a:spcBef>
                <a:spcPts val="0"/>
              </a:spcBef>
              <a:spcAft>
                <a:spcPts val="0"/>
              </a:spcAft>
              <a:buSzPts val="1200"/>
              <a:buChar char="○"/>
              <a:defRPr/>
            </a:lvl3pPr>
            <a:lvl4pPr marL="1828800" lvl="3" indent="-304800" algn="l">
              <a:lnSpc>
                <a:spcPct val="115000"/>
              </a:lnSpc>
              <a:spcBef>
                <a:spcPts val="0"/>
              </a:spcBef>
              <a:spcAft>
                <a:spcPts val="0"/>
              </a:spcAft>
              <a:buSzPts val="1200"/>
              <a:buChar char="○"/>
              <a:defRPr/>
            </a:lvl4pPr>
            <a:lvl5pPr marL="2286000" lvl="4" indent="-304800" algn="l">
              <a:lnSpc>
                <a:spcPct val="115000"/>
              </a:lnSpc>
              <a:spcBef>
                <a:spcPts val="0"/>
              </a:spcBef>
              <a:spcAft>
                <a:spcPts val="0"/>
              </a:spcAft>
              <a:buSzPts val="1200"/>
              <a:buChar char="○"/>
              <a:defRPr/>
            </a:lvl5pPr>
            <a:lvl6pPr marL="2743200" lvl="5" indent="-304800" algn="l">
              <a:lnSpc>
                <a:spcPct val="115000"/>
              </a:lnSpc>
              <a:spcBef>
                <a:spcPts val="0"/>
              </a:spcBef>
              <a:spcAft>
                <a:spcPts val="0"/>
              </a:spcAft>
              <a:buSzPts val="1200"/>
              <a:buChar char="○"/>
              <a:defRPr/>
            </a:lvl6pPr>
            <a:lvl7pPr marL="3200400" lvl="6" indent="-304800" algn="l">
              <a:lnSpc>
                <a:spcPct val="115000"/>
              </a:lnSpc>
              <a:spcBef>
                <a:spcPts val="0"/>
              </a:spcBef>
              <a:spcAft>
                <a:spcPts val="0"/>
              </a:spcAft>
              <a:buSzPts val="1200"/>
              <a:buChar char="○"/>
              <a:defRPr/>
            </a:lvl7pPr>
            <a:lvl8pPr marL="3657600" lvl="7" indent="-304800" algn="l">
              <a:lnSpc>
                <a:spcPct val="115000"/>
              </a:lnSpc>
              <a:spcBef>
                <a:spcPts val="0"/>
              </a:spcBef>
              <a:spcAft>
                <a:spcPts val="0"/>
              </a:spcAft>
              <a:buSzPts val="1200"/>
              <a:buChar char="○"/>
              <a:defRPr/>
            </a:lvl8pPr>
            <a:lvl9pPr marL="4114800" lvl="8" indent="-304800" algn="l">
              <a:lnSpc>
                <a:spcPct val="115000"/>
              </a:lnSpc>
              <a:spcBef>
                <a:spcPts val="0"/>
              </a:spcBef>
              <a:spcAft>
                <a:spcPts val="0"/>
              </a:spcAft>
              <a:buSzPts val="1200"/>
              <a:buChar char="○"/>
              <a:defRPr/>
            </a:lvl9pPr>
          </a:lstStyle>
          <a:p>
            <a:endParaRPr dirty="0"/>
          </a:p>
        </p:txBody>
      </p:sp>
      <p:sp>
        <p:nvSpPr>
          <p:cNvPr id="29" name="Google Shape;237;p41">
            <a:extLst>
              <a:ext uri="{FF2B5EF4-FFF2-40B4-BE49-F238E27FC236}">
                <a16:creationId xmlns:a16="http://schemas.microsoft.com/office/drawing/2014/main" id="{858E8D61-CA53-8EDA-3790-443CC650B107}"/>
              </a:ext>
            </a:extLst>
          </p:cNvPr>
          <p:cNvSpPr txBox="1">
            <a:spLocks noGrp="1"/>
          </p:cNvSpPr>
          <p:nvPr>
            <p:ph type="body" idx="15"/>
          </p:nvPr>
        </p:nvSpPr>
        <p:spPr>
          <a:xfrm>
            <a:off x="6826436" y="2223823"/>
            <a:ext cx="1675419" cy="1840800"/>
          </a:xfrm>
          <a:prstGeom prst="rect">
            <a:avLst/>
          </a:prstGeom>
          <a:noFill/>
          <a:ln>
            <a:noFill/>
          </a:ln>
        </p:spPr>
        <p:txBody>
          <a:bodyPr spcFirstLastPara="1" wrap="square" lIns="91425" tIns="91425" rIns="91425" bIns="91425" anchor="t" anchorCtr="0">
            <a:noAutofit/>
          </a:bodyPr>
          <a:lstStyle>
            <a:lvl1pPr marL="0" lvl="0" indent="-228600" algn="l">
              <a:lnSpc>
                <a:spcPct val="125000"/>
              </a:lnSpc>
              <a:spcBef>
                <a:spcPts val="0"/>
              </a:spcBef>
              <a:spcAft>
                <a:spcPts val="0"/>
              </a:spcAft>
              <a:buClr>
                <a:schemeClr val="accent2"/>
              </a:buClr>
              <a:buSzPts val="1200"/>
              <a:buFont typeface="Arial"/>
              <a:buNone/>
              <a:defRPr sz="1000">
                <a:solidFill>
                  <a:schemeClr val="dk2"/>
                </a:solidFill>
                <a:latin typeface="Arial"/>
                <a:ea typeface="Arial"/>
                <a:cs typeface="Arial"/>
                <a:sym typeface="Arial"/>
              </a:defRPr>
            </a:lvl1pPr>
            <a:lvl2pPr marL="914400" lvl="1" indent="-304800" algn="l">
              <a:lnSpc>
                <a:spcPct val="115000"/>
              </a:lnSpc>
              <a:spcBef>
                <a:spcPts val="0"/>
              </a:spcBef>
              <a:spcAft>
                <a:spcPts val="0"/>
              </a:spcAft>
              <a:buClr>
                <a:schemeClr val="accent2"/>
              </a:buClr>
              <a:buSzPts val="1200"/>
              <a:buChar char="●"/>
              <a:defRPr/>
            </a:lvl2pPr>
            <a:lvl3pPr marL="1371600" lvl="2" indent="-304800" algn="l">
              <a:lnSpc>
                <a:spcPct val="115000"/>
              </a:lnSpc>
              <a:spcBef>
                <a:spcPts val="0"/>
              </a:spcBef>
              <a:spcAft>
                <a:spcPts val="0"/>
              </a:spcAft>
              <a:buClr>
                <a:schemeClr val="accent2"/>
              </a:buClr>
              <a:buSzPts val="1200"/>
              <a:buChar char="○"/>
              <a:defRPr/>
            </a:lvl3pPr>
            <a:lvl4pPr marL="1828800" lvl="3" indent="-304800" algn="l">
              <a:lnSpc>
                <a:spcPct val="115000"/>
              </a:lnSpc>
              <a:spcBef>
                <a:spcPts val="0"/>
              </a:spcBef>
              <a:spcAft>
                <a:spcPts val="0"/>
              </a:spcAft>
              <a:buClr>
                <a:schemeClr val="accent2"/>
              </a:buClr>
              <a:buSzPts val="1200"/>
              <a:buChar char="○"/>
              <a:defRPr/>
            </a:lvl4pPr>
            <a:lvl5pPr marL="2286000" lvl="4" indent="-304800" algn="l">
              <a:lnSpc>
                <a:spcPct val="115000"/>
              </a:lnSpc>
              <a:spcBef>
                <a:spcPts val="0"/>
              </a:spcBef>
              <a:spcAft>
                <a:spcPts val="0"/>
              </a:spcAft>
              <a:buClr>
                <a:schemeClr val="accent2"/>
              </a:buClr>
              <a:buSzPts val="1200"/>
              <a:buChar char="○"/>
              <a:defRPr/>
            </a:lvl5pPr>
            <a:lvl6pPr marL="2743200" lvl="5" indent="-304800" algn="l">
              <a:lnSpc>
                <a:spcPct val="115000"/>
              </a:lnSpc>
              <a:spcBef>
                <a:spcPts val="0"/>
              </a:spcBef>
              <a:spcAft>
                <a:spcPts val="0"/>
              </a:spcAft>
              <a:buClr>
                <a:schemeClr val="accent2"/>
              </a:buClr>
              <a:buSzPts val="1200"/>
              <a:buChar char="○"/>
              <a:defRPr/>
            </a:lvl6pPr>
            <a:lvl7pPr marL="3200400" lvl="6" indent="-304800" algn="l">
              <a:lnSpc>
                <a:spcPct val="115000"/>
              </a:lnSpc>
              <a:spcBef>
                <a:spcPts val="0"/>
              </a:spcBef>
              <a:spcAft>
                <a:spcPts val="0"/>
              </a:spcAft>
              <a:buClr>
                <a:schemeClr val="accent2"/>
              </a:buClr>
              <a:buSzPts val="1200"/>
              <a:buChar char="○"/>
              <a:defRPr/>
            </a:lvl7pPr>
            <a:lvl8pPr marL="3657600" lvl="7" indent="-304800" algn="l">
              <a:lnSpc>
                <a:spcPct val="115000"/>
              </a:lnSpc>
              <a:spcBef>
                <a:spcPts val="0"/>
              </a:spcBef>
              <a:spcAft>
                <a:spcPts val="0"/>
              </a:spcAft>
              <a:buClr>
                <a:schemeClr val="accent2"/>
              </a:buClr>
              <a:buSzPts val="1200"/>
              <a:buChar char="○"/>
              <a:defRPr/>
            </a:lvl8pPr>
            <a:lvl9pPr marL="4114800" lvl="8" indent="-304800" algn="l">
              <a:lnSpc>
                <a:spcPct val="115000"/>
              </a:lnSpc>
              <a:spcBef>
                <a:spcPts val="0"/>
              </a:spcBef>
              <a:spcAft>
                <a:spcPts val="0"/>
              </a:spcAft>
              <a:buClr>
                <a:schemeClr val="accent2"/>
              </a:buClr>
              <a:buSzPts val="1200"/>
              <a:buChar char="○"/>
              <a:defRPr/>
            </a:lvl9pPr>
          </a:lstStyle>
          <a:p>
            <a:endParaRPr dirty="0"/>
          </a:p>
        </p:txBody>
      </p:sp>
    </p:spTree>
    <p:extLst>
      <p:ext uri="{BB962C8B-B14F-4D97-AF65-F5344CB8AC3E}">
        <p14:creationId xmlns:p14="http://schemas.microsoft.com/office/powerpoint/2010/main" val="96411056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4 Column Numbers - Light" preserve="1" userDrawn="1">
  <p:cSld name="1_4 Column Numbers - Light">
    <p:spTree>
      <p:nvGrpSpPr>
        <p:cNvPr id="1" name="Shape 182"/>
        <p:cNvGrpSpPr/>
        <p:nvPr/>
      </p:nvGrpSpPr>
      <p:grpSpPr>
        <a:xfrm>
          <a:off x="0" y="0"/>
          <a:ext cx="0" cy="0"/>
          <a:chOff x="0" y="0"/>
          <a:chExt cx="0" cy="0"/>
        </a:xfrm>
      </p:grpSpPr>
      <p:pic>
        <p:nvPicPr>
          <p:cNvPr id="3" name="Picture 2">
            <a:extLst>
              <a:ext uri="{FF2B5EF4-FFF2-40B4-BE49-F238E27FC236}">
                <a16:creationId xmlns:a16="http://schemas.microsoft.com/office/drawing/2014/main" id="{D5F4F7FE-2698-14DD-0532-98D1C51131EF}"/>
              </a:ext>
            </a:extLst>
          </p:cNvPr>
          <p:cNvPicPr>
            <a:picLocks noChangeAspect="1"/>
          </p:cNvPicPr>
          <p:nvPr userDrawn="1"/>
        </p:nvPicPr>
        <p:blipFill>
          <a:blip r:embed="rId2"/>
          <a:stretch>
            <a:fillRect/>
          </a:stretch>
        </p:blipFill>
        <p:spPr>
          <a:xfrm>
            <a:off x="0" y="0"/>
            <a:ext cx="9147184" cy="2872787"/>
          </a:xfrm>
          <a:prstGeom prst="rect">
            <a:avLst/>
          </a:prstGeom>
        </p:spPr>
      </p:pic>
      <p:sp>
        <p:nvSpPr>
          <p:cNvPr id="2" name="Google Shape;212;p40">
            <a:extLst>
              <a:ext uri="{FF2B5EF4-FFF2-40B4-BE49-F238E27FC236}">
                <a16:creationId xmlns:a16="http://schemas.microsoft.com/office/drawing/2014/main" id="{6889F8B1-03FC-8FB3-DE5A-10F0875C1D8A}"/>
              </a:ext>
            </a:extLst>
          </p:cNvPr>
          <p:cNvSpPr/>
          <p:nvPr userDrawn="1"/>
        </p:nvSpPr>
        <p:spPr>
          <a:xfrm>
            <a:off x="8300384" y="4791074"/>
            <a:ext cx="289191" cy="352425"/>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 name="Google Shape;213;p40">
            <a:extLst>
              <a:ext uri="{FF2B5EF4-FFF2-40B4-BE49-F238E27FC236}">
                <a16:creationId xmlns:a16="http://schemas.microsoft.com/office/drawing/2014/main" id="{AEC519E3-0338-6B76-D585-AFECC7961F84}"/>
              </a:ext>
            </a:extLst>
          </p:cNvPr>
          <p:cNvSpPr txBox="1"/>
          <p:nvPr userDrawn="1"/>
        </p:nvSpPr>
        <p:spPr>
          <a:xfrm>
            <a:off x="8258194" y="4829967"/>
            <a:ext cx="373568" cy="274637"/>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fld id="{00000000-1234-1234-1234-123412341234}" type="slidenum">
              <a:rPr lang="en-US" sz="900" b="0" i="0" u="none" strike="noStrike" cap="none">
                <a:solidFill>
                  <a:schemeClr val="lt1"/>
                </a:solidFill>
                <a:latin typeface="Arial"/>
                <a:ea typeface="Arial"/>
                <a:cs typeface="Arial"/>
                <a:sym typeface="Arial"/>
              </a:rPr>
              <a:t>‹#›</a:t>
            </a:fld>
            <a:endParaRPr sz="900" b="0" i="0" u="none" strike="noStrike" cap="none" dirty="0">
              <a:solidFill>
                <a:schemeClr val="lt1"/>
              </a:solidFill>
              <a:latin typeface="Arial"/>
              <a:ea typeface="Arial"/>
              <a:cs typeface="Arial"/>
              <a:sym typeface="Arial"/>
            </a:endParaRPr>
          </a:p>
        </p:txBody>
      </p:sp>
      <p:sp>
        <p:nvSpPr>
          <p:cNvPr id="5" name="Google Shape;211;p40">
            <a:extLst>
              <a:ext uri="{FF2B5EF4-FFF2-40B4-BE49-F238E27FC236}">
                <a16:creationId xmlns:a16="http://schemas.microsoft.com/office/drawing/2014/main" id="{24A166E5-F2E8-50CC-5B3E-A783109E3E01}"/>
              </a:ext>
            </a:extLst>
          </p:cNvPr>
          <p:cNvSpPr txBox="1">
            <a:spLocks noGrp="1"/>
          </p:cNvSpPr>
          <p:nvPr>
            <p:ph type="title"/>
          </p:nvPr>
        </p:nvSpPr>
        <p:spPr>
          <a:xfrm>
            <a:off x="528802" y="416541"/>
            <a:ext cx="8060773" cy="369332"/>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Clr>
                <a:schemeClr val="lt1"/>
              </a:buClr>
              <a:buSzPts val="2400"/>
              <a:buNone/>
              <a:defRPr sz="2400">
                <a:solidFill>
                  <a:schemeClr val="bg1"/>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dirty="0"/>
          </a:p>
        </p:txBody>
      </p:sp>
      <p:sp>
        <p:nvSpPr>
          <p:cNvPr id="11" name="Freeform 10">
            <a:extLst>
              <a:ext uri="{FF2B5EF4-FFF2-40B4-BE49-F238E27FC236}">
                <a16:creationId xmlns:a16="http://schemas.microsoft.com/office/drawing/2014/main" id="{3F0C95A1-B015-E764-3177-7F33369AC2DE}"/>
              </a:ext>
            </a:extLst>
          </p:cNvPr>
          <p:cNvSpPr/>
          <p:nvPr userDrawn="1"/>
        </p:nvSpPr>
        <p:spPr>
          <a:xfrm>
            <a:off x="529200" y="1468936"/>
            <a:ext cx="2562218" cy="3108510"/>
          </a:xfrm>
          <a:custGeom>
            <a:avLst/>
            <a:gdLst>
              <a:gd name="connsiteX0" fmla="*/ 199648 w 2562218"/>
              <a:gd name="connsiteY0" fmla="*/ 0 h 3108510"/>
              <a:gd name="connsiteX1" fmla="*/ 357304 w 2562218"/>
              <a:gd name="connsiteY1" fmla="*/ 0 h 3108510"/>
              <a:gd name="connsiteX2" fmla="*/ 702258 w 2562218"/>
              <a:gd name="connsiteY2" fmla="*/ 0 h 3108510"/>
              <a:gd name="connsiteX3" fmla="*/ 859914 w 2562218"/>
              <a:gd name="connsiteY3" fmla="*/ 0 h 3108510"/>
              <a:gd name="connsiteX4" fmla="*/ 903736 w 2562218"/>
              <a:gd name="connsiteY4" fmla="*/ 0 h 3108510"/>
              <a:gd name="connsiteX5" fmla="*/ 998216 w 2562218"/>
              <a:gd name="connsiteY5" fmla="*/ 0 h 3108510"/>
              <a:gd name="connsiteX6" fmla="*/ 1061392 w 2562218"/>
              <a:gd name="connsiteY6" fmla="*/ 0 h 3108510"/>
              <a:gd name="connsiteX7" fmla="*/ 1155872 w 2562218"/>
              <a:gd name="connsiteY7" fmla="*/ 0 h 3108510"/>
              <a:gd name="connsiteX8" fmla="*/ 1406346 w 2562218"/>
              <a:gd name="connsiteY8" fmla="*/ 0 h 3108510"/>
              <a:gd name="connsiteX9" fmla="*/ 1500826 w 2562218"/>
              <a:gd name="connsiteY9" fmla="*/ 0 h 3108510"/>
              <a:gd name="connsiteX10" fmla="*/ 1564002 w 2562218"/>
              <a:gd name="connsiteY10" fmla="*/ 0 h 3108510"/>
              <a:gd name="connsiteX11" fmla="*/ 1658482 w 2562218"/>
              <a:gd name="connsiteY11" fmla="*/ 0 h 3108510"/>
              <a:gd name="connsiteX12" fmla="*/ 1702304 w 2562218"/>
              <a:gd name="connsiteY12" fmla="*/ 0 h 3108510"/>
              <a:gd name="connsiteX13" fmla="*/ 1859960 w 2562218"/>
              <a:gd name="connsiteY13" fmla="*/ 0 h 3108510"/>
              <a:gd name="connsiteX14" fmla="*/ 2204914 w 2562218"/>
              <a:gd name="connsiteY14" fmla="*/ 0 h 3108510"/>
              <a:gd name="connsiteX15" fmla="*/ 2362570 w 2562218"/>
              <a:gd name="connsiteY15" fmla="*/ 0 h 3108510"/>
              <a:gd name="connsiteX16" fmla="*/ 2562218 w 2562218"/>
              <a:gd name="connsiteY16" fmla="*/ 199648 h 3108510"/>
              <a:gd name="connsiteX17" fmla="*/ 2562218 w 2562218"/>
              <a:gd name="connsiteY17" fmla="*/ 409510 h 3108510"/>
              <a:gd name="connsiteX18" fmla="*/ 2562218 w 2562218"/>
              <a:gd name="connsiteY18" fmla="*/ 2699000 h 3108510"/>
              <a:gd name="connsiteX19" fmla="*/ 2562218 w 2562218"/>
              <a:gd name="connsiteY19" fmla="*/ 2908862 h 3108510"/>
              <a:gd name="connsiteX20" fmla="*/ 2362570 w 2562218"/>
              <a:gd name="connsiteY20" fmla="*/ 3108510 h 3108510"/>
              <a:gd name="connsiteX21" fmla="*/ 2204914 w 2562218"/>
              <a:gd name="connsiteY21" fmla="*/ 3108510 h 3108510"/>
              <a:gd name="connsiteX22" fmla="*/ 1859960 w 2562218"/>
              <a:gd name="connsiteY22" fmla="*/ 3108510 h 3108510"/>
              <a:gd name="connsiteX23" fmla="*/ 1702304 w 2562218"/>
              <a:gd name="connsiteY23" fmla="*/ 3108510 h 3108510"/>
              <a:gd name="connsiteX24" fmla="*/ 1658482 w 2562218"/>
              <a:gd name="connsiteY24" fmla="*/ 3108510 h 3108510"/>
              <a:gd name="connsiteX25" fmla="*/ 1564002 w 2562218"/>
              <a:gd name="connsiteY25" fmla="*/ 3108510 h 3108510"/>
              <a:gd name="connsiteX26" fmla="*/ 1500826 w 2562218"/>
              <a:gd name="connsiteY26" fmla="*/ 3108510 h 3108510"/>
              <a:gd name="connsiteX27" fmla="*/ 1406346 w 2562218"/>
              <a:gd name="connsiteY27" fmla="*/ 3108510 h 3108510"/>
              <a:gd name="connsiteX28" fmla="*/ 1155872 w 2562218"/>
              <a:gd name="connsiteY28" fmla="*/ 3108510 h 3108510"/>
              <a:gd name="connsiteX29" fmla="*/ 1061392 w 2562218"/>
              <a:gd name="connsiteY29" fmla="*/ 3108510 h 3108510"/>
              <a:gd name="connsiteX30" fmla="*/ 998216 w 2562218"/>
              <a:gd name="connsiteY30" fmla="*/ 3108510 h 3108510"/>
              <a:gd name="connsiteX31" fmla="*/ 903736 w 2562218"/>
              <a:gd name="connsiteY31" fmla="*/ 3108510 h 3108510"/>
              <a:gd name="connsiteX32" fmla="*/ 859914 w 2562218"/>
              <a:gd name="connsiteY32" fmla="*/ 3108510 h 3108510"/>
              <a:gd name="connsiteX33" fmla="*/ 702258 w 2562218"/>
              <a:gd name="connsiteY33" fmla="*/ 3108510 h 3108510"/>
              <a:gd name="connsiteX34" fmla="*/ 357304 w 2562218"/>
              <a:gd name="connsiteY34" fmla="*/ 3108510 h 3108510"/>
              <a:gd name="connsiteX35" fmla="*/ 199648 w 2562218"/>
              <a:gd name="connsiteY35" fmla="*/ 3108510 h 3108510"/>
              <a:gd name="connsiteX36" fmla="*/ 0 w 2562218"/>
              <a:gd name="connsiteY36" fmla="*/ 2908862 h 3108510"/>
              <a:gd name="connsiteX37" fmla="*/ 0 w 2562218"/>
              <a:gd name="connsiteY37" fmla="*/ 2699000 h 3108510"/>
              <a:gd name="connsiteX38" fmla="*/ 0 w 2562218"/>
              <a:gd name="connsiteY38" fmla="*/ 409510 h 3108510"/>
              <a:gd name="connsiteX39" fmla="*/ 0 w 2562218"/>
              <a:gd name="connsiteY39" fmla="*/ 199648 h 3108510"/>
              <a:gd name="connsiteX40" fmla="*/ 199648 w 2562218"/>
              <a:gd name="connsiteY40" fmla="*/ 0 h 3108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562218" h="3108510">
                <a:moveTo>
                  <a:pt x="199648" y="0"/>
                </a:moveTo>
                <a:lnTo>
                  <a:pt x="357304" y="0"/>
                </a:lnTo>
                <a:lnTo>
                  <a:pt x="702258" y="0"/>
                </a:lnTo>
                <a:lnTo>
                  <a:pt x="859914" y="0"/>
                </a:lnTo>
                <a:lnTo>
                  <a:pt x="903736" y="0"/>
                </a:lnTo>
                <a:lnTo>
                  <a:pt x="998216" y="0"/>
                </a:lnTo>
                <a:lnTo>
                  <a:pt x="1061392" y="0"/>
                </a:lnTo>
                <a:lnTo>
                  <a:pt x="1155872" y="0"/>
                </a:lnTo>
                <a:lnTo>
                  <a:pt x="1406346" y="0"/>
                </a:lnTo>
                <a:lnTo>
                  <a:pt x="1500826" y="0"/>
                </a:lnTo>
                <a:lnTo>
                  <a:pt x="1564002" y="0"/>
                </a:lnTo>
                <a:lnTo>
                  <a:pt x="1658482" y="0"/>
                </a:lnTo>
                <a:lnTo>
                  <a:pt x="1702304" y="0"/>
                </a:lnTo>
                <a:lnTo>
                  <a:pt x="1859960" y="0"/>
                </a:lnTo>
                <a:lnTo>
                  <a:pt x="2204914" y="0"/>
                </a:lnTo>
                <a:lnTo>
                  <a:pt x="2362570" y="0"/>
                </a:lnTo>
                <a:cubicBezTo>
                  <a:pt x="2472833" y="0"/>
                  <a:pt x="2562218" y="89385"/>
                  <a:pt x="2562218" y="199648"/>
                </a:cubicBezTo>
                <a:lnTo>
                  <a:pt x="2562218" y="409510"/>
                </a:lnTo>
                <a:lnTo>
                  <a:pt x="2562218" y="2699000"/>
                </a:lnTo>
                <a:lnTo>
                  <a:pt x="2562218" y="2908862"/>
                </a:lnTo>
                <a:cubicBezTo>
                  <a:pt x="2562218" y="3019125"/>
                  <a:pt x="2472833" y="3108510"/>
                  <a:pt x="2362570" y="3108510"/>
                </a:cubicBezTo>
                <a:lnTo>
                  <a:pt x="2204914" y="3108510"/>
                </a:lnTo>
                <a:lnTo>
                  <a:pt x="1859960" y="3108510"/>
                </a:lnTo>
                <a:lnTo>
                  <a:pt x="1702304" y="3108510"/>
                </a:lnTo>
                <a:lnTo>
                  <a:pt x="1658482" y="3108510"/>
                </a:lnTo>
                <a:lnTo>
                  <a:pt x="1564002" y="3108510"/>
                </a:lnTo>
                <a:lnTo>
                  <a:pt x="1500826" y="3108510"/>
                </a:lnTo>
                <a:lnTo>
                  <a:pt x="1406346" y="3108510"/>
                </a:lnTo>
                <a:lnTo>
                  <a:pt x="1155872" y="3108510"/>
                </a:lnTo>
                <a:lnTo>
                  <a:pt x="1061392" y="3108510"/>
                </a:lnTo>
                <a:lnTo>
                  <a:pt x="998216" y="3108510"/>
                </a:lnTo>
                <a:lnTo>
                  <a:pt x="903736" y="3108510"/>
                </a:lnTo>
                <a:lnTo>
                  <a:pt x="859914" y="3108510"/>
                </a:lnTo>
                <a:lnTo>
                  <a:pt x="702258" y="3108510"/>
                </a:lnTo>
                <a:lnTo>
                  <a:pt x="357304" y="3108510"/>
                </a:lnTo>
                <a:lnTo>
                  <a:pt x="199648" y="3108510"/>
                </a:lnTo>
                <a:cubicBezTo>
                  <a:pt x="89385" y="3108510"/>
                  <a:pt x="0" y="3019125"/>
                  <a:pt x="0" y="2908862"/>
                </a:cubicBezTo>
                <a:lnTo>
                  <a:pt x="0" y="2699000"/>
                </a:lnTo>
                <a:lnTo>
                  <a:pt x="0" y="409510"/>
                </a:lnTo>
                <a:lnTo>
                  <a:pt x="0" y="199648"/>
                </a:lnTo>
                <a:cubicBezTo>
                  <a:pt x="0" y="89385"/>
                  <a:pt x="89385" y="0"/>
                  <a:pt x="199648" y="0"/>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11">
            <a:extLst>
              <a:ext uri="{FF2B5EF4-FFF2-40B4-BE49-F238E27FC236}">
                <a16:creationId xmlns:a16="http://schemas.microsoft.com/office/drawing/2014/main" id="{D3D52E44-5CCC-24EB-335C-008A79F7E2AC}"/>
              </a:ext>
            </a:extLst>
          </p:cNvPr>
          <p:cNvSpPr/>
          <p:nvPr userDrawn="1"/>
        </p:nvSpPr>
        <p:spPr>
          <a:xfrm>
            <a:off x="3290400" y="1468936"/>
            <a:ext cx="2562218" cy="3108510"/>
          </a:xfrm>
          <a:custGeom>
            <a:avLst/>
            <a:gdLst>
              <a:gd name="connsiteX0" fmla="*/ 199648 w 2562218"/>
              <a:gd name="connsiteY0" fmla="*/ 0 h 3108510"/>
              <a:gd name="connsiteX1" fmla="*/ 357304 w 2562218"/>
              <a:gd name="connsiteY1" fmla="*/ 0 h 3108510"/>
              <a:gd name="connsiteX2" fmla="*/ 702258 w 2562218"/>
              <a:gd name="connsiteY2" fmla="*/ 0 h 3108510"/>
              <a:gd name="connsiteX3" fmla="*/ 859914 w 2562218"/>
              <a:gd name="connsiteY3" fmla="*/ 0 h 3108510"/>
              <a:gd name="connsiteX4" fmla="*/ 903736 w 2562218"/>
              <a:gd name="connsiteY4" fmla="*/ 0 h 3108510"/>
              <a:gd name="connsiteX5" fmla="*/ 998216 w 2562218"/>
              <a:gd name="connsiteY5" fmla="*/ 0 h 3108510"/>
              <a:gd name="connsiteX6" fmla="*/ 1061392 w 2562218"/>
              <a:gd name="connsiteY6" fmla="*/ 0 h 3108510"/>
              <a:gd name="connsiteX7" fmla="*/ 1155872 w 2562218"/>
              <a:gd name="connsiteY7" fmla="*/ 0 h 3108510"/>
              <a:gd name="connsiteX8" fmla="*/ 1406346 w 2562218"/>
              <a:gd name="connsiteY8" fmla="*/ 0 h 3108510"/>
              <a:gd name="connsiteX9" fmla="*/ 1500826 w 2562218"/>
              <a:gd name="connsiteY9" fmla="*/ 0 h 3108510"/>
              <a:gd name="connsiteX10" fmla="*/ 1564002 w 2562218"/>
              <a:gd name="connsiteY10" fmla="*/ 0 h 3108510"/>
              <a:gd name="connsiteX11" fmla="*/ 1658482 w 2562218"/>
              <a:gd name="connsiteY11" fmla="*/ 0 h 3108510"/>
              <a:gd name="connsiteX12" fmla="*/ 1702304 w 2562218"/>
              <a:gd name="connsiteY12" fmla="*/ 0 h 3108510"/>
              <a:gd name="connsiteX13" fmla="*/ 1859960 w 2562218"/>
              <a:gd name="connsiteY13" fmla="*/ 0 h 3108510"/>
              <a:gd name="connsiteX14" fmla="*/ 2204914 w 2562218"/>
              <a:gd name="connsiteY14" fmla="*/ 0 h 3108510"/>
              <a:gd name="connsiteX15" fmla="*/ 2362570 w 2562218"/>
              <a:gd name="connsiteY15" fmla="*/ 0 h 3108510"/>
              <a:gd name="connsiteX16" fmla="*/ 2562218 w 2562218"/>
              <a:gd name="connsiteY16" fmla="*/ 199648 h 3108510"/>
              <a:gd name="connsiteX17" fmla="*/ 2562218 w 2562218"/>
              <a:gd name="connsiteY17" fmla="*/ 409510 h 3108510"/>
              <a:gd name="connsiteX18" fmla="*/ 2562218 w 2562218"/>
              <a:gd name="connsiteY18" fmla="*/ 2699000 h 3108510"/>
              <a:gd name="connsiteX19" fmla="*/ 2562218 w 2562218"/>
              <a:gd name="connsiteY19" fmla="*/ 2908862 h 3108510"/>
              <a:gd name="connsiteX20" fmla="*/ 2362570 w 2562218"/>
              <a:gd name="connsiteY20" fmla="*/ 3108510 h 3108510"/>
              <a:gd name="connsiteX21" fmla="*/ 2204914 w 2562218"/>
              <a:gd name="connsiteY21" fmla="*/ 3108510 h 3108510"/>
              <a:gd name="connsiteX22" fmla="*/ 1859960 w 2562218"/>
              <a:gd name="connsiteY22" fmla="*/ 3108510 h 3108510"/>
              <a:gd name="connsiteX23" fmla="*/ 1702304 w 2562218"/>
              <a:gd name="connsiteY23" fmla="*/ 3108510 h 3108510"/>
              <a:gd name="connsiteX24" fmla="*/ 1658482 w 2562218"/>
              <a:gd name="connsiteY24" fmla="*/ 3108510 h 3108510"/>
              <a:gd name="connsiteX25" fmla="*/ 1564002 w 2562218"/>
              <a:gd name="connsiteY25" fmla="*/ 3108510 h 3108510"/>
              <a:gd name="connsiteX26" fmla="*/ 1500826 w 2562218"/>
              <a:gd name="connsiteY26" fmla="*/ 3108510 h 3108510"/>
              <a:gd name="connsiteX27" fmla="*/ 1406346 w 2562218"/>
              <a:gd name="connsiteY27" fmla="*/ 3108510 h 3108510"/>
              <a:gd name="connsiteX28" fmla="*/ 1155872 w 2562218"/>
              <a:gd name="connsiteY28" fmla="*/ 3108510 h 3108510"/>
              <a:gd name="connsiteX29" fmla="*/ 1061392 w 2562218"/>
              <a:gd name="connsiteY29" fmla="*/ 3108510 h 3108510"/>
              <a:gd name="connsiteX30" fmla="*/ 998216 w 2562218"/>
              <a:gd name="connsiteY30" fmla="*/ 3108510 h 3108510"/>
              <a:gd name="connsiteX31" fmla="*/ 903736 w 2562218"/>
              <a:gd name="connsiteY31" fmla="*/ 3108510 h 3108510"/>
              <a:gd name="connsiteX32" fmla="*/ 859914 w 2562218"/>
              <a:gd name="connsiteY32" fmla="*/ 3108510 h 3108510"/>
              <a:gd name="connsiteX33" fmla="*/ 702258 w 2562218"/>
              <a:gd name="connsiteY33" fmla="*/ 3108510 h 3108510"/>
              <a:gd name="connsiteX34" fmla="*/ 357304 w 2562218"/>
              <a:gd name="connsiteY34" fmla="*/ 3108510 h 3108510"/>
              <a:gd name="connsiteX35" fmla="*/ 199648 w 2562218"/>
              <a:gd name="connsiteY35" fmla="*/ 3108510 h 3108510"/>
              <a:gd name="connsiteX36" fmla="*/ 0 w 2562218"/>
              <a:gd name="connsiteY36" fmla="*/ 2908862 h 3108510"/>
              <a:gd name="connsiteX37" fmla="*/ 0 w 2562218"/>
              <a:gd name="connsiteY37" fmla="*/ 2699000 h 3108510"/>
              <a:gd name="connsiteX38" fmla="*/ 0 w 2562218"/>
              <a:gd name="connsiteY38" fmla="*/ 409510 h 3108510"/>
              <a:gd name="connsiteX39" fmla="*/ 0 w 2562218"/>
              <a:gd name="connsiteY39" fmla="*/ 199648 h 3108510"/>
              <a:gd name="connsiteX40" fmla="*/ 199648 w 2562218"/>
              <a:gd name="connsiteY40" fmla="*/ 0 h 3108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562218" h="3108510">
                <a:moveTo>
                  <a:pt x="199648" y="0"/>
                </a:moveTo>
                <a:lnTo>
                  <a:pt x="357304" y="0"/>
                </a:lnTo>
                <a:lnTo>
                  <a:pt x="702258" y="0"/>
                </a:lnTo>
                <a:lnTo>
                  <a:pt x="859914" y="0"/>
                </a:lnTo>
                <a:lnTo>
                  <a:pt x="903736" y="0"/>
                </a:lnTo>
                <a:lnTo>
                  <a:pt x="998216" y="0"/>
                </a:lnTo>
                <a:lnTo>
                  <a:pt x="1061392" y="0"/>
                </a:lnTo>
                <a:lnTo>
                  <a:pt x="1155872" y="0"/>
                </a:lnTo>
                <a:lnTo>
                  <a:pt x="1406346" y="0"/>
                </a:lnTo>
                <a:lnTo>
                  <a:pt x="1500826" y="0"/>
                </a:lnTo>
                <a:lnTo>
                  <a:pt x="1564002" y="0"/>
                </a:lnTo>
                <a:lnTo>
                  <a:pt x="1658482" y="0"/>
                </a:lnTo>
                <a:lnTo>
                  <a:pt x="1702304" y="0"/>
                </a:lnTo>
                <a:lnTo>
                  <a:pt x="1859960" y="0"/>
                </a:lnTo>
                <a:lnTo>
                  <a:pt x="2204914" y="0"/>
                </a:lnTo>
                <a:lnTo>
                  <a:pt x="2362570" y="0"/>
                </a:lnTo>
                <a:cubicBezTo>
                  <a:pt x="2472833" y="0"/>
                  <a:pt x="2562218" y="89385"/>
                  <a:pt x="2562218" y="199648"/>
                </a:cubicBezTo>
                <a:lnTo>
                  <a:pt x="2562218" y="409510"/>
                </a:lnTo>
                <a:lnTo>
                  <a:pt x="2562218" y="2699000"/>
                </a:lnTo>
                <a:lnTo>
                  <a:pt x="2562218" y="2908862"/>
                </a:lnTo>
                <a:cubicBezTo>
                  <a:pt x="2562218" y="3019125"/>
                  <a:pt x="2472833" y="3108510"/>
                  <a:pt x="2362570" y="3108510"/>
                </a:cubicBezTo>
                <a:lnTo>
                  <a:pt x="2204914" y="3108510"/>
                </a:lnTo>
                <a:lnTo>
                  <a:pt x="1859960" y="3108510"/>
                </a:lnTo>
                <a:lnTo>
                  <a:pt x="1702304" y="3108510"/>
                </a:lnTo>
                <a:lnTo>
                  <a:pt x="1658482" y="3108510"/>
                </a:lnTo>
                <a:lnTo>
                  <a:pt x="1564002" y="3108510"/>
                </a:lnTo>
                <a:lnTo>
                  <a:pt x="1500826" y="3108510"/>
                </a:lnTo>
                <a:lnTo>
                  <a:pt x="1406346" y="3108510"/>
                </a:lnTo>
                <a:lnTo>
                  <a:pt x="1155872" y="3108510"/>
                </a:lnTo>
                <a:lnTo>
                  <a:pt x="1061392" y="3108510"/>
                </a:lnTo>
                <a:lnTo>
                  <a:pt x="998216" y="3108510"/>
                </a:lnTo>
                <a:lnTo>
                  <a:pt x="903736" y="3108510"/>
                </a:lnTo>
                <a:lnTo>
                  <a:pt x="859914" y="3108510"/>
                </a:lnTo>
                <a:lnTo>
                  <a:pt x="702258" y="3108510"/>
                </a:lnTo>
                <a:lnTo>
                  <a:pt x="357304" y="3108510"/>
                </a:lnTo>
                <a:lnTo>
                  <a:pt x="199648" y="3108510"/>
                </a:lnTo>
                <a:cubicBezTo>
                  <a:pt x="89385" y="3108510"/>
                  <a:pt x="0" y="3019125"/>
                  <a:pt x="0" y="2908862"/>
                </a:cubicBezTo>
                <a:lnTo>
                  <a:pt x="0" y="2699000"/>
                </a:lnTo>
                <a:lnTo>
                  <a:pt x="0" y="409510"/>
                </a:lnTo>
                <a:lnTo>
                  <a:pt x="0" y="199648"/>
                </a:lnTo>
                <a:cubicBezTo>
                  <a:pt x="0" y="89385"/>
                  <a:pt x="89385" y="0"/>
                  <a:pt x="199648" y="0"/>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12">
            <a:extLst>
              <a:ext uri="{FF2B5EF4-FFF2-40B4-BE49-F238E27FC236}">
                <a16:creationId xmlns:a16="http://schemas.microsoft.com/office/drawing/2014/main" id="{E584D05A-D067-2181-DD92-FC96222F2F3B}"/>
              </a:ext>
            </a:extLst>
          </p:cNvPr>
          <p:cNvSpPr/>
          <p:nvPr userDrawn="1"/>
        </p:nvSpPr>
        <p:spPr>
          <a:xfrm>
            <a:off x="6046733" y="1468936"/>
            <a:ext cx="2562218" cy="3108510"/>
          </a:xfrm>
          <a:custGeom>
            <a:avLst/>
            <a:gdLst>
              <a:gd name="connsiteX0" fmla="*/ 199648 w 2562218"/>
              <a:gd name="connsiteY0" fmla="*/ 0 h 3108510"/>
              <a:gd name="connsiteX1" fmla="*/ 357304 w 2562218"/>
              <a:gd name="connsiteY1" fmla="*/ 0 h 3108510"/>
              <a:gd name="connsiteX2" fmla="*/ 702258 w 2562218"/>
              <a:gd name="connsiteY2" fmla="*/ 0 h 3108510"/>
              <a:gd name="connsiteX3" fmla="*/ 859914 w 2562218"/>
              <a:gd name="connsiteY3" fmla="*/ 0 h 3108510"/>
              <a:gd name="connsiteX4" fmla="*/ 903736 w 2562218"/>
              <a:gd name="connsiteY4" fmla="*/ 0 h 3108510"/>
              <a:gd name="connsiteX5" fmla="*/ 998216 w 2562218"/>
              <a:gd name="connsiteY5" fmla="*/ 0 h 3108510"/>
              <a:gd name="connsiteX6" fmla="*/ 1061392 w 2562218"/>
              <a:gd name="connsiteY6" fmla="*/ 0 h 3108510"/>
              <a:gd name="connsiteX7" fmla="*/ 1155872 w 2562218"/>
              <a:gd name="connsiteY7" fmla="*/ 0 h 3108510"/>
              <a:gd name="connsiteX8" fmla="*/ 1406346 w 2562218"/>
              <a:gd name="connsiteY8" fmla="*/ 0 h 3108510"/>
              <a:gd name="connsiteX9" fmla="*/ 1500826 w 2562218"/>
              <a:gd name="connsiteY9" fmla="*/ 0 h 3108510"/>
              <a:gd name="connsiteX10" fmla="*/ 1564002 w 2562218"/>
              <a:gd name="connsiteY10" fmla="*/ 0 h 3108510"/>
              <a:gd name="connsiteX11" fmla="*/ 1658482 w 2562218"/>
              <a:gd name="connsiteY11" fmla="*/ 0 h 3108510"/>
              <a:gd name="connsiteX12" fmla="*/ 1702304 w 2562218"/>
              <a:gd name="connsiteY12" fmla="*/ 0 h 3108510"/>
              <a:gd name="connsiteX13" fmla="*/ 1859960 w 2562218"/>
              <a:gd name="connsiteY13" fmla="*/ 0 h 3108510"/>
              <a:gd name="connsiteX14" fmla="*/ 2204914 w 2562218"/>
              <a:gd name="connsiteY14" fmla="*/ 0 h 3108510"/>
              <a:gd name="connsiteX15" fmla="*/ 2362570 w 2562218"/>
              <a:gd name="connsiteY15" fmla="*/ 0 h 3108510"/>
              <a:gd name="connsiteX16" fmla="*/ 2562218 w 2562218"/>
              <a:gd name="connsiteY16" fmla="*/ 199648 h 3108510"/>
              <a:gd name="connsiteX17" fmla="*/ 2562218 w 2562218"/>
              <a:gd name="connsiteY17" fmla="*/ 409510 h 3108510"/>
              <a:gd name="connsiteX18" fmla="*/ 2562218 w 2562218"/>
              <a:gd name="connsiteY18" fmla="*/ 2699000 h 3108510"/>
              <a:gd name="connsiteX19" fmla="*/ 2562218 w 2562218"/>
              <a:gd name="connsiteY19" fmla="*/ 2908862 h 3108510"/>
              <a:gd name="connsiteX20" fmla="*/ 2362570 w 2562218"/>
              <a:gd name="connsiteY20" fmla="*/ 3108510 h 3108510"/>
              <a:gd name="connsiteX21" fmla="*/ 2204914 w 2562218"/>
              <a:gd name="connsiteY21" fmla="*/ 3108510 h 3108510"/>
              <a:gd name="connsiteX22" fmla="*/ 1859960 w 2562218"/>
              <a:gd name="connsiteY22" fmla="*/ 3108510 h 3108510"/>
              <a:gd name="connsiteX23" fmla="*/ 1702304 w 2562218"/>
              <a:gd name="connsiteY23" fmla="*/ 3108510 h 3108510"/>
              <a:gd name="connsiteX24" fmla="*/ 1658482 w 2562218"/>
              <a:gd name="connsiteY24" fmla="*/ 3108510 h 3108510"/>
              <a:gd name="connsiteX25" fmla="*/ 1564002 w 2562218"/>
              <a:gd name="connsiteY25" fmla="*/ 3108510 h 3108510"/>
              <a:gd name="connsiteX26" fmla="*/ 1500826 w 2562218"/>
              <a:gd name="connsiteY26" fmla="*/ 3108510 h 3108510"/>
              <a:gd name="connsiteX27" fmla="*/ 1406346 w 2562218"/>
              <a:gd name="connsiteY27" fmla="*/ 3108510 h 3108510"/>
              <a:gd name="connsiteX28" fmla="*/ 1155872 w 2562218"/>
              <a:gd name="connsiteY28" fmla="*/ 3108510 h 3108510"/>
              <a:gd name="connsiteX29" fmla="*/ 1061392 w 2562218"/>
              <a:gd name="connsiteY29" fmla="*/ 3108510 h 3108510"/>
              <a:gd name="connsiteX30" fmla="*/ 998216 w 2562218"/>
              <a:gd name="connsiteY30" fmla="*/ 3108510 h 3108510"/>
              <a:gd name="connsiteX31" fmla="*/ 903736 w 2562218"/>
              <a:gd name="connsiteY31" fmla="*/ 3108510 h 3108510"/>
              <a:gd name="connsiteX32" fmla="*/ 859914 w 2562218"/>
              <a:gd name="connsiteY32" fmla="*/ 3108510 h 3108510"/>
              <a:gd name="connsiteX33" fmla="*/ 702258 w 2562218"/>
              <a:gd name="connsiteY33" fmla="*/ 3108510 h 3108510"/>
              <a:gd name="connsiteX34" fmla="*/ 357304 w 2562218"/>
              <a:gd name="connsiteY34" fmla="*/ 3108510 h 3108510"/>
              <a:gd name="connsiteX35" fmla="*/ 199648 w 2562218"/>
              <a:gd name="connsiteY35" fmla="*/ 3108510 h 3108510"/>
              <a:gd name="connsiteX36" fmla="*/ 0 w 2562218"/>
              <a:gd name="connsiteY36" fmla="*/ 2908862 h 3108510"/>
              <a:gd name="connsiteX37" fmla="*/ 0 w 2562218"/>
              <a:gd name="connsiteY37" fmla="*/ 2699000 h 3108510"/>
              <a:gd name="connsiteX38" fmla="*/ 0 w 2562218"/>
              <a:gd name="connsiteY38" fmla="*/ 409510 h 3108510"/>
              <a:gd name="connsiteX39" fmla="*/ 0 w 2562218"/>
              <a:gd name="connsiteY39" fmla="*/ 199648 h 3108510"/>
              <a:gd name="connsiteX40" fmla="*/ 199648 w 2562218"/>
              <a:gd name="connsiteY40" fmla="*/ 0 h 3108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562218" h="3108510">
                <a:moveTo>
                  <a:pt x="199648" y="0"/>
                </a:moveTo>
                <a:lnTo>
                  <a:pt x="357304" y="0"/>
                </a:lnTo>
                <a:lnTo>
                  <a:pt x="702258" y="0"/>
                </a:lnTo>
                <a:lnTo>
                  <a:pt x="859914" y="0"/>
                </a:lnTo>
                <a:lnTo>
                  <a:pt x="903736" y="0"/>
                </a:lnTo>
                <a:lnTo>
                  <a:pt x="998216" y="0"/>
                </a:lnTo>
                <a:lnTo>
                  <a:pt x="1061392" y="0"/>
                </a:lnTo>
                <a:lnTo>
                  <a:pt x="1155872" y="0"/>
                </a:lnTo>
                <a:lnTo>
                  <a:pt x="1406346" y="0"/>
                </a:lnTo>
                <a:lnTo>
                  <a:pt x="1500826" y="0"/>
                </a:lnTo>
                <a:lnTo>
                  <a:pt x="1564002" y="0"/>
                </a:lnTo>
                <a:lnTo>
                  <a:pt x="1658482" y="0"/>
                </a:lnTo>
                <a:lnTo>
                  <a:pt x="1702304" y="0"/>
                </a:lnTo>
                <a:lnTo>
                  <a:pt x="1859960" y="0"/>
                </a:lnTo>
                <a:lnTo>
                  <a:pt x="2204914" y="0"/>
                </a:lnTo>
                <a:lnTo>
                  <a:pt x="2362570" y="0"/>
                </a:lnTo>
                <a:cubicBezTo>
                  <a:pt x="2472833" y="0"/>
                  <a:pt x="2562218" y="89385"/>
                  <a:pt x="2562218" y="199648"/>
                </a:cubicBezTo>
                <a:lnTo>
                  <a:pt x="2562218" y="409510"/>
                </a:lnTo>
                <a:lnTo>
                  <a:pt x="2562218" y="2699000"/>
                </a:lnTo>
                <a:lnTo>
                  <a:pt x="2562218" y="2908862"/>
                </a:lnTo>
                <a:cubicBezTo>
                  <a:pt x="2562218" y="3019125"/>
                  <a:pt x="2472833" y="3108510"/>
                  <a:pt x="2362570" y="3108510"/>
                </a:cubicBezTo>
                <a:lnTo>
                  <a:pt x="2204914" y="3108510"/>
                </a:lnTo>
                <a:lnTo>
                  <a:pt x="1859960" y="3108510"/>
                </a:lnTo>
                <a:lnTo>
                  <a:pt x="1702304" y="3108510"/>
                </a:lnTo>
                <a:lnTo>
                  <a:pt x="1658482" y="3108510"/>
                </a:lnTo>
                <a:lnTo>
                  <a:pt x="1564002" y="3108510"/>
                </a:lnTo>
                <a:lnTo>
                  <a:pt x="1500826" y="3108510"/>
                </a:lnTo>
                <a:lnTo>
                  <a:pt x="1406346" y="3108510"/>
                </a:lnTo>
                <a:lnTo>
                  <a:pt x="1155872" y="3108510"/>
                </a:lnTo>
                <a:lnTo>
                  <a:pt x="1061392" y="3108510"/>
                </a:lnTo>
                <a:lnTo>
                  <a:pt x="998216" y="3108510"/>
                </a:lnTo>
                <a:lnTo>
                  <a:pt x="903736" y="3108510"/>
                </a:lnTo>
                <a:lnTo>
                  <a:pt x="859914" y="3108510"/>
                </a:lnTo>
                <a:lnTo>
                  <a:pt x="702258" y="3108510"/>
                </a:lnTo>
                <a:lnTo>
                  <a:pt x="357304" y="3108510"/>
                </a:lnTo>
                <a:lnTo>
                  <a:pt x="199648" y="3108510"/>
                </a:lnTo>
                <a:cubicBezTo>
                  <a:pt x="89385" y="3108510"/>
                  <a:pt x="0" y="3019125"/>
                  <a:pt x="0" y="2908862"/>
                </a:cubicBezTo>
                <a:lnTo>
                  <a:pt x="0" y="2699000"/>
                </a:lnTo>
                <a:lnTo>
                  <a:pt x="0" y="409510"/>
                </a:lnTo>
                <a:lnTo>
                  <a:pt x="0" y="199648"/>
                </a:lnTo>
                <a:cubicBezTo>
                  <a:pt x="0" y="89385"/>
                  <a:pt x="89385" y="0"/>
                  <a:pt x="199648" y="0"/>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Google Shape;240;p41">
            <a:extLst>
              <a:ext uri="{FF2B5EF4-FFF2-40B4-BE49-F238E27FC236}">
                <a16:creationId xmlns:a16="http://schemas.microsoft.com/office/drawing/2014/main" id="{CD8B0857-8281-7F4F-64F7-0F703E16A122}"/>
              </a:ext>
            </a:extLst>
          </p:cNvPr>
          <p:cNvSpPr txBox="1">
            <a:spLocks noGrp="1"/>
          </p:cNvSpPr>
          <p:nvPr>
            <p:ph type="body" idx="12"/>
          </p:nvPr>
        </p:nvSpPr>
        <p:spPr>
          <a:xfrm>
            <a:off x="653994" y="1625603"/>
            <a:ext cx="2311834" cy="376470"/>
          </a:xfrm>
          <a:prstGeom prst="rect">
            <a:avLst/>
          </a:prstGeom>
          <a:noFill/>
          <a:ln>
            <a:noFill/>
          </a:ln>
        </p:spPr>
        <p:txBody>
          <a:bodyPr spcFirstLastPara="1" wrap="square" lIns="91425" tIns="91425" rIns="91425" bIns="91425" anchor="ctr" anchorCtr="0">
            <a:normAutofit/>
          </a:bodyPr>
          <a:lstStyle>
            <a:lvl1pPr marL="0" lvl="0" indent="-228600" algn="ctr">
              <a:lnSpc>
                <a:spcPct val="115000"/>
              </a:lnSpc>
              <a:spcBef>
                <a:spcPts val="0"/>
              </a:spcBef>
              <a:spcAft>
                <a:spcPts val="0"/>
              </a:spcAft>
              <a:buSzPts val="1400"/>
              <a:buFont typeface="Arial"/>
              <a:buNone/>
              <a:defRPr b="1" i="0">
                <a:solidFill>
                  <a:srgbClr val="022838"/>
                </a:solidFill>
              </a:defRPr>
            </a:lvl1pPr>
            <a:lvl2pPr marL="914400" lvl="1" indent="-304800" algn="l">
              <a:lnSpc>
                <a:spcPct val="115000"/>
              </a:lnSpc>
              <a:spcBef>
                <a:spcPts val="0"/>
              </a:spcBef>
              <a:spcAft>
                <a:spcPts val="0"/>
              </a:spcAft>
              <a:buSzPts val="1200"/>
              <a:buChar char="●"/>
              <a:defRPr/>
            </a:lvl2pPr>
            <a:lvl3pPr marL="1371600" lvl="2" indent="-304800" algn="l">
              <a:lnSpc>
                <a:spcPct val="115000"/>
              </a:lnSpc>
              <a:spcBef>
                <a:spcPts val="0"/>
              </a:spcBef>
              <a:spcAft>
                <a:spcPts val="0"/>
              </a:spcAft>
              <a:buSzPts val="1200"/>
              <a:buChar char="○"/>
              <a:defRPr/>
            </a:lvl3pPr>
            <a:lvl4pPr marL="1828800" lvl="3" indent="-304800" algn="l">
              <a:lnSpc>
                <a:spcPct val="115000"/>
              </a:lnSpc>
              <a:spcBef>
                <a:spcPts val="0"/>
              </a:spcBef>
              <a:spcAft>
                <a:spcPts val="0"/>
              </a:spcAft>
              <a:buSzPts val="1200"/>
              <a:buChar char="○"/>
              <a:defRPr/>
            </a:lvl4pPr>
            <a:lvl5pPr marL="2286000" lvl="4" indent="-304800" algn="l">
              <a:lnSpc>
                <a:spcPct val="115000"/>
              </a:lnSpc>
              <a:spcBef>
                <a:spcPts val="0"/>
              </a:spcBef>
              <a:spcAft>
                <a:spcPts val="0"/>
              </a:spcAft>
              <a:buSzPts val="1200"/>
              <a:buChar char="○"/>
              <a:defRPr/>
            </a:lvl5pPr>
            <a:lvl6pPr marL="2743200" lvl="5" indent="-304800" algn="l">
              <a:lnSpc>
                <a:spcPct val="115000"/>
              </a:lnSpc>
              <a:spcBef>
                <a:spcPts val="0"/>
              </a:spcBef>
              <a:spcAft>
                <a:spcPts val="0"/>
              </a:spcAft>
              <a:buSzPts val="1200"/>
              <a:buChar char="○"/>
              <a:defRPr/>
            </a:lvl6pPr>
            <a:lvl7pPr marL="3200400" lvl="6" indent="-304800" algn="l">
              <a:lnSpc>
                <a:spcPct val="115000"/>
              </a:lnSpc>
              <a:spcBef>
                <a:spcPts val="0"/>
              </a:spcBef>
              <a:spcAft>
                <a:spcPts val="0"/>
              </a:spcAft>
              <a:buSzPts val="1200"/>
              <a:buChar char="○"/>
              <a:defRPr/>
            </a:lvl7pPr>
            <a:lvl8pPr marL="3657600" lvl="7" indent="-304800" algn="l">
              <a:lnSpc>
                <a:spcPct val="115000"/>
              </a:lnSpc>
              <a:spcBef>
                <a:spcPts val="0"/>
              </a:spcBef>
              <a:spcAft>
                <a:spcPts val="0"/>
              </a:spcAft>
              <a:buSzPts val="1200"/>
              <a:buChar char="○"/>
              <a:defRPr/>
            </a:lvl8pPr>
            <a:lvl9pPr marL="4114800" lvl="8" indent="-304800" algn="l">
              <a:lnSpc>
                <a:spcPct val="115000"/>
              </a:lnSpc>
              <a:spcBef>
                <a:spcPts val="0"/>
              </a:spcBef>
              <a:spcAft>
                <a:spcPts val="0"/>
              </a:spcAft>
              <a:buSzPts val="1200"/>
              <a:buChar char="○"/>
              <a:defRPr/>
            </a:lvl9pPr>
          </a:lstStyle>
          <a:p>
            <a:endParaRPr dirty="0"/>
          </a:p>
        </p:txBody>
      </p:sp>
      <p:sp>
        <p:nvSpPr>
          <p:cNvPr id="17" name="Google Shape;237;p41">
            <a:extLst>
              <a:ext uri="{FF2B5EF4-FFF2-40B4-BE49-F238E27FC236}">
                <a16:creationId xmlns:a16="http://schemas.microsoft.com/office/drawing/2014/main" id="{74461C59-D4EF-3ABC-455C-DD6B16E4041A}"/>
              </a:ext>
            </a:extLst>
          </p:cNvPr>
          <p:cNvSpPr txBox="1">
            <a:spLocks noGrp="1"/>
          </p:cNvSpPr>
          <p:nvPr>
            <p:ph type="body" idx="13"/>
          </p:nvPr>
        </p:nvSpPr>
        <p:spPr>
          <a:xfrm>
            <a:off x="653994" y="2020193"/>
            <a:ext cx="2311834" cy="2103078"/>
          </a:xfrm>
          <a:prstGeom prst="rect">
            <a:avLst/>
          </a:prstGeom>
          <a:noFill/>
          <a:ln>
            <a:noFill/>
          </a:ln>
        </p:spPr>
        <p:txBody>
          <a:bodyPr spcFirstLastPara="1" wrap="square" lIns="91425" tIns="91425" rIns="91425" bIns="91425" anchor="t" anchorCtr="0">
            <a:noAutofit/>
          </a:bodyPr>
          <a:lstStyle>
            <a:lvl1pPr marL="0" lvl="0" indent="-228600" algn="l">
              <a:lnSpc>
                <a:spcPct val="125000"/>
              </a:lnSpc>
              <a:spcBef>
                <a:spcPts val="0"/>
              </a:spcBef>
              <a:spcAft>
                <a:spcPts val="0"/>
              </a:spcAft>
              <a:buClr>
                <a:schemeClr val="accent2"/>
              </a:buClr>
              <a:buSzPts val="1200"/>
              <a:buFont typeface="Arial"/>
              <a:buNone/>
              <a:defRPr sz="1000">
                <a:solidFill>
                  <a:schemeClr val="dk2"/>
                </a:solidFill>
                <a:latin typeface="Arial"/>
                <a:ea typeface="Arial"/>
                <a:cs typeface="Arial"/>
                <a:sym typeface="Arial"/>
              </a:defRPr>
            </a:lvl1pPr>
            <a:lvl2pPr marL="914400" lvl="1" indent="-304800" algn="l">
              <a:lnSpc>
                <a:spcPct val="115000"/>
              </a:lnSpc>
              <a:spcBef>
                <a:spcPts val="0"/>
              </a:spcBef>
              <a:spcAft>
                <a:spcPts val="0"/>
              </a:spcAft>
              <a:buClr>
                <a:schemeClr val="accent2"/>
              </a:buClr>
              <a:buSzPts val="1200"/>
              <a:buChar char="●"/>
              <a:defRPr/>
            </a:lvl2pPr>
            <a:lvl3pPr marL="1371600" lvl="2" indent="-304800" algn="l">
              <a:lnSpc>
                <a:spcPct val="115000"/>
              </a:lnSpc>
              <a:spcBef>
                <a:spcPts val="0"/>
              </a:spcBef>
              <a:spcAft>
                <a:spcPts val="0"/>
              </a:spcAft>
              <a:buClr>
                <a:schemeClr val="accent2"/>
              </a:buClr>
              <a:buSzPts val="1200"/>
              <a:buChar char="○"/>
              <a:defRPr/>
            </a:lvl3pPr>
            <a:lvl4pPr marL="1828800" lvl="3" indent="-304800" algn="l">
              <a:lnSpc>
                <a:spcPct val="115000"/>
              </a:lnSpc>
              <a:spcBef>
                <a:spcPts val="0"/>
              </a:spcBef>
              <a:spcAft>
                <a:spcPts val="0"/>
              </a:spcAft>
              <a:buClr>
                <a:schemeClr val="accent2"/>
              </a:buClr>
              <a:buSzPts val="1200"/>
              <a:buChar char="○"/>
              <a:defRPr/>
            </a:lvl4pPr>
            <a:lvl5pPr marL="2286000" lvl="4" indent="-304800" algn="l">
              <a:lnSpc>
                <a:spcPct val="115000"/>
              </a:lnSpc>
              <a:spcBef>
                <a:spcPts val="0"/>
              </a:spcBef>
              <a:spcAft>
                <a:spcPts val="0"/>
              </a:spcAft>
              <a:buClr>
                <a:schemeClr val="accent2"/>
              </a:buClr>
              <a:buSzPts val="1200"/>
              <a:buChar char="○"/>
              <a:defRPr/>
            </a:lvl5pPr>
            <a:lvl6pPr marL="2743200" lvl="5" indent="-304800" algn="l">
              <a:lnSpc>
                <a:spcPct val="115000"/>
              </a:lnSpc>
              <a:spcBef>
                <a:spcPts val="0"/>
              </a:spcBef>
              <a:spcAft>
                <a:spcPts val="0"/>
              </a:spcAft>
              <a:buClr>
                <a:schemeClr val="accent2"/>
              </a:buClr>
              <a:buSzPts val="1200"/>
              <a:buChar char="○"/>
              <a:defRPr/>
            </a:lvl6pPr>
            <a:lvl7pPr marL="3200400" lvl="6" indent="-304800" algn="l">
              <a:lnSpc>
                <a:spcPct val="115000"/>
              </a:lnSpc>
              <a:spcBef>
                <a:spcPts val="0"/>
              </a:spcBef>
              <a:spcAft>
                <a:spcPts val="0"/>
              </a:spcAft>
              <a:buClr>
                <a:schemeClr val="accent2"/>
              </a:buClr>
              <a:buSzPts val="1200"/>
              <a:buChar char="○"/>
              <a:defRPr/>
            </a:lvl7pPr>
            <a:lvl8pPr marL="3657600" lvl="7" indent="-304800" algn="l">
              <a:lnSpc>
                <a:spcPct val="115000"/>
              </a:lnSpc>
              <a:spcBef>
                <a:spcPts val="0"/>
              </a:spcBef>
              <a:spcAft>
                <a:spcPts val="0"/>
              </a:spcAft>
              <a:buClr>
                <a:schemeClr val="accent2"/>
              </a:buClr>
              <a:buSzPts val="1200"/>
              <a:buChar char="○"/>
              <a:defRPr/>
            </a:lvl8pPr>
            <a:lvl9pPr marL="4114800" lvl="8" indent="-304800" algn="l">
              <a:lnSpc>
                <a:spcPct val="115000"/>
              </a:lnSpc>
              <a:spcBef>
                <a:spcPts val="0"/>
              </a:spcBef>
              <a:spcAft>
                <a:spcPts val="0"/>
              </a:spcAft>
              <a:buClr>
                <a:schemeClr val="accent2"/>
              </a:buClr>
              <a:buSzPts val="1200"/>
              <a:buChar char="○"/>
              <a:defRPr/>
            </a:lvl9pPr>
          </a:lstStyle>
          <a:p>
            <a:endParaRPr dirty="0"/>
          </a:p>
        </p:txBody>
      </p:sp>
      <p:sp>
        <p:nvSpPr>
          <p:cNvPr id="19" name="Google Shape;240;p41">
            <a:extLst>
              <a:ext uri="{FF2B5EF4-FFF2-40B4-BE49-F238E27FC236}">
                <a16:creationId xmlns:a16="http://schemas.microsoft.com/office/drawing/2014/main" id="{57040EDD-2A42-5073-EB48-1FFD320AAE0A}"/>
              </a:ext>
            </a:extLst>
          </p:cNvPr>
          <p:cNvSpPr txBox="1">
            <a:spLocks noGrp="1"/>
          </p:cNvSpPr>
          <p:nvPr>
            <p:ph type="body" idx="14"/>
          </p:nvPr>
        </p:nvSpPr>
        <p:spPr>
          <a:xfrm>
            <a:off x="3420842" y="1625603"/>
            <a:ext cx="2311834" cy="376470"/>
          </a:xfrm>
          <a:prstGeom prst="rect">
            <a:avLst/>
          </a:prstGeom>
          <a:noFill/>
          <a:ln>
            <a:noFill/>
          </a:ln>
        </p:spPr>
        <p:txBody>
          <a:bodyPr spcFirstLastPara="1" wrap="square" lIns="91425" tIns="91425" rIns="91425" bIns="91425" anchor="ctr" anchorCtr="0">
            <a:normAutofit/>
          </a:bodyPr>
          <a:lstStyle>
            <a:lvl1pPr marL="0" lvl="0" indent="-228600" algn="ctr">
              <a:lnSpc>
                <a:spcPct val="115000"/>
              </a:lnSpc>
              <a:spcBef>
                <a:spcPts val="0"/>
              </a:spcBef>
              <a:spcAft>
                <a:spcPts val="0"/>
              </a:spcAft>
              <a:buSzPts val="1400"/>
              <a:buFont typeface="Arial"/>
              <a:buNone/>
              <a:defRPr b="1" i="0">
                <a:solidFill>
                  <a:srgbClr val="022838"/>
                </a:solidFill>
              </a:defRPr>
            </a:lvl1pPr>
            <a:lvl2pPr marL="914400" lvl="1" indent="-304800" algn="l">
              <a:lnSpc>
                <a:spcPct val="115000"/>
              </a:lnSpc>
              <a:spcBef>
                <a:spcPts val="0"/>
              </a:spcBef>
              <a:spcAft>
                <a:spcPts val="0"/>
              </a:spcAft>
              <a:buSzPts val="1200"/>
              <a:buChar char="●"/>
              <a:defRPr/>
            </a:lvl2pPr>
            <a:lvl3pPr marL="1371600" lvl="2" indent="-304800" algn="l">
              <a:lnSpc>
                <a:spcPct val="115000"/>
              </a:lnSpc>
              <a:spcBef>
                <a:spcPts val="0"/>
              </a:spcBef>
              <a:spcAft>
                <a:spcPts val="0"/>
              </a:spcAft>
              <a:buSzPts val="1200"/>
              <a:buChar char="○"/>
              <a:defRPr/>
            </a:lvl3pPr>
            <a:lvl4pPr marL="1828800" lvl="3" indent="-304800" algn="l">
              <a:lnSpc>
                <a:spcPct val="115000"/>
              </a:lnSpc>
              <a:spcBef>
                <a:spcPts val="0"/>
              </a:spcBef>
              <a:spcAft>
                <a:spcPts val="0"/>
              </a:spcAft>
              <a:buSzPts val="1200"/>
              <a:buChar char="○"/>
              <a:defRPr/>
            </a:lvl4pPr>
            <a:lvl5pPr marL="2286000" lvl="4" indent="-304800" algn="l">
              <a:lnSpc>
                <a:spcPct val="115000"/>
              </a:lnSpc>
              <a:spcBef>
                <a:spcPts val="0"/>
              </a:spcBef>
              <a:spcAft>
                <a:spcPts val="0"/>
              </a:spcAft>
              <a:buSzPts val="1200"/>
              <a:buChar char="○"/>
              <a:defRPr/>
            </a:lvl5pPr>
            <a:lvl6pPr marL="2743200" lvl="5" indent="-304800" algn="l">
              <a:lnSpc>
                <a:spcPct val="115000"/>
              </a:lnSpc>
              <a:spcBef>
                <a:spcPts val="0"/>
              </a:spcBef>
              <a:spcAft>
                <a:spcPts val="0"/>
              </a:spcAft>
              <a:buSzPts val="1200"/>
              <a:buChar char="○"/>
              <a:defRPr/>
            </a:lvl6pPr>
            <a:lvl7pPr marL="3200400" lvl="6" indent="-304800" algn="l">
              <a:lnSpc>
                <a:spcPct val="115000"/>
              </a:lnSpc>
              <a:spcBef>
                <a:spcPts val="0"/>
              </a:spcBef>
              <a:spcAft>
                <a:spcPts val="0"/>
              </a:spcAft>
              <a:buSzPts val="1200"/>
              <a:buChar char="○"/>
              <a:defRPr/>
            </a:lvl7pPr>
            <a:lvl8pPr marL="3657600" lvl="7" indent="-304800" algn="l">
              <a:lnSpc>
                <a:spcPct val="115000"/>
              </a:lnSpc>
              <a:spcBef>
                <a:spcPts val="0"/>
              </a:spcBef>
              <a:spcAft>
                <a:spcPts val="0"/>
              </a:spcAft>
              <a:buSzPts val="1200"/>
              <a:buChar char="○"/>
              <a:defRPr/>
            </a:lvl8pPr>
            <a:lvl9pPr marL="4114800" lvl="8" indent="-304800" algn="l">
              <a:lnSpc>
                <a:spcPct val="115000"/>
              </a:lnSpc>
              <a:spcBef>
                <a:spcPts val="0"/>
              </a:spcBef>
              <a:spcAft>
                <a:spcPts val="0"/>
              </a:spcAft>
              <a:buSzPts val="1200"/>
              <a:buChar char="○"/>
              <a:defRPr/>
            </a:lvl9pPr>
          </a:lstStyle>
          <a:p>
            <a:endParaRPr dirty="0"/>
          </a:p>
        </p:txBody>
      </p:sp>
      <p:sp>
        <p:nvSpPr>
          <p:cNvPr id="20" name="Google Shape;237;p41">
            <a:extLst>
              <a:ext uri="{FF2B5EF4-FFF2-40B4-BE49-F238E27FC236}">
                <a16:creationId xmlns:a16="http://schemas.microsoft.com/office/drawing/2014/main" id="{1D7A8A29-1019-6255-908F-82A57C395541}"/>
              </a:ext>
            </a:extLst>
          </p:cNvPr>
          <p:cNvSpPr txBox="1">
            <a:spLocks noGrp="1"/>
          </p:cNvSpPr>
          <p:nvPr>
            <p:ph type="body" idx="15"/>
          </p:nvPr>
        </p:nvSpPr>
        <p:spPr>
          <a:xfrm>
            <a:off x="3420842" y="2020193"/>
            <a:ext cx="2311834" cy="2103078"/>
          </a:xfrm>
          <a:prstGeom prst="rect">
            <a:avLst/>
          </a:prstGeom>
          <a:noFill/>
          <a:ln>
            <a:noFill/>
          </a:ln>
        </p:spPr>
        <p:txBody>
          <a:bodyPr spcFirstLastPara="1" wrap="square" lIns="91425" tIns="91425" rIns="91425" bIns="91425" anchor="t" anchorCtr="0">
            <a:noAutofit/>
          </a:bodyPr>
          <a:lstStyle>
            <a:lvl1pPr marL="0" lvl="0" indent="-228600" algn="l">
              <a:lnSpc>
                <a:spcPct val="125000"/>
              </a:lnSpc>
              <a:spcBef>
                <a:spcPts val="0"/>
              </a:spcBef>
              <a:spcAft>
                <a:spcPts val="0"/>
              </a:spcAft>
              <a:buClr>
                <a:schemeClr val="accent2"/>
              </a:buClr>
              <a:buSzPts val="1200"/>
              <a:buFont typeface="Arial"/>
              <a:buNone/>
              <a:defRPr sz="1000">
                <a:solidFill>
                  <a:schemeClr val="dk2"/>
                </a:solidFill>
                <a:latin typeface="Arial"/>
                <a:ea typeface="Arial"/>
                <a:cs typeface="Arial"/>
                <a:sym typeface="Arial"/>
              </a:defRPr>
            </a:lvl1pPr>
            <a:lvl2pPr marL="914400" lvl="1" indent="-304800" algn="l">
              <a:lnSpc>
                <a:spcPct val="115000"/>
              </a:lnSpc>
              <a:spcBef>
                <a:spcPts val="0"/>
              </a:spcBef>
              <a:spcAft>
                <a:spcPts val="0"/>
              </a:spcAft>
              <a:buClr>
                <a:schemeClr val="accent2"/>
              </a:buClr>
              <a:buSzPts val="1200"/>
              <a:buChar char="●"/>
              <a:defRPr/>
            </a:lvl2pPr>
            <a:lvl3pPr marL="1371600" lvl="2" indent="-304800" algn="l">
              <a:lnSpc>
                <a:spcPct val="115000"/>
              </a:lnSpc>
              <a:spcBef>
                <a:spcPts val="0"/>
              </a:spcBef>
              <a:spcAft>
                <a:spcPts val="0"/>
              </a:spcAft>
              <a:buClr>
                <a:schemeClr val="accent2"/>
              </a:buClr>
              <a:buSzPts val="1200"/>
              <a:buChar char="○"/>
              <a:defRPr/>
            </a:lvl3pPr>
            <a:lvl4pPr marL="1828800" lvl="3" indent="-304800" algn="l">
              <a:lnSpc>
                <a:spcPct val="115000"/>
              </a:lnSpc>
              <a:spcBef>
                <a:spcPts val="0"/>
              </a:spcBef>
              <a:spcAft>
                <a:spcPts val="0"/>
              </a:spcAft>
              <a:buClr>
                <a:schemeClr val="accent2"/>
              </a:buClr>
              <a:buSzPts val="1200"/>
              <a:buChar char="○"/>
              <a:defRPr/>
            </a:lvl4pPr>
            <a:lvl5pPr marL="2286000" lvl="4" indent="-304800" algn="l">
              <a:lnSpc>
                <a:spcPct val="115000"/>
              </a:lnSpc>
              <a:spcBef>
                <a:spcPts val="0"/>
              </a:spcBef>
              <a:spcAft>
                <a:spcPts val="0"/>
              </a:spcAft>
              <a:buClr>
                <a:schemeClr val="accent2"/>
              </a:buClr>
              <a:buSzPts val="1200"/>
              <a:buChar char="○"/>
              <a:defRPr/>
            </a:lvl5pPr>
            <a:lvl6pPr marL="2743200" lvl="5" indent="-304800" algn="l">
              <a:lnSpc>
                <a:spcPct val="115000"/>
              </a:lnSpc>
              <a:spcBef>
                <a:spcPts val="0"/>
              </a:spcBef>
              <a:spcAft>
                <a:spcPts val="0"/>
              </a:spcAft>
              <a:buClr>
                <a:schemeClr val="accent2"/>
              </a:buClr>
              <a:buSzPts val="1200"/>
              <a:buChar char="○"/>
              <a:defRPr/>
            </a:lvl6pPr>
            <a:lvl7pPr marL="3200400" lvl="6" indent="-304800" algn="l">
              <a:lnSpc>
                <a:spcPct val="115000"/>
              </a:lnSpc>
              <a:spcBef>
                <a:spcPts val="0"/>
              </a:spcBef>
              <a:spcAft>
                <a:spcPts val="0"/>
              </a:spcAft>
              <a:buClr>
                <a:schemeClr val="accent2"/>
              </a:buClr>
              <a:buSzPts val="1200"/>
              <a:buChar char="○"/>
              <a:defRPr/>
            </a:lvl7pPr>
            <a:lvl8pPr marL="3657600" lvl="7" indent="-304800" algn="l">
              <a:lnSpc>
                <a:spcPct val="115000"/>
              </a:lnSpc>
              <a:spcBef>
                <a:spcPts val="0"/>
              </a:spcBef>
              <a:spcAft>
                <a:spcPts val="0"/>
              </a:spcAft>
              <a:buClr>
                <a:schemeClr val="accent2"/>
              </a:buClr>
              <a:buSzPts val="1200"/>
              <a:buChar char="○"/>
              <a:defRPr/>
            </a:lvl8pPr>
            <a:lvl9pPr marL="4114800" lvl="8" indent="-304800" algn="l">
              <a:lnSpc>
                <a:spcPct val="115000"/>
              </a:lnSpc>
              <a:spcBef>
                <a:spcPts val="0"/>
              </a:spcBef>
              <a:spcAft>
                <a:spcPts val="0"/>
              </a:spcAft>
              <a:buClr>
                <a:schemeClr val="accent2"/>
              </a:buClr>
              <a:buSzPts val="1200"/>
              <a:buChar char="○"/>
              <a:defRPr/>
            </a:lvl9pPr>
          </a:lstStyle>
          <a:p>
            <a:endParaRPr dirty="0"/>
          </a:p>
        </p:txBody>
      </p:sp>
      <p:sp>
        <p:nvSpPr>
          <p:cNvPr id="21" name="Google Shape;240;p41">
            <a:extLst>
              <a:ext uri="{FF2B5EF4-FFF2-40B4-BE49-F238E27FC236}">
                <a16:creationId xmlns:a16="http://schemas.microsoft.com/office/drawing/2014/main" id="{08972C76-1B25-15AC-66E6-930CE31A5DBA}"/>
              </a:ext>
            </a:extLst>
          </p:cNvPr>
          <p:cNvSpPr txBox="1">
            <a:spLocks noGrp="1"/>
          </p:cNvSpPr>
          <p:nvPr>
            <p:ph type="body" idx="16"/>
          </p:nvPr>
        </p:nvSpPr>
        <p:spPr>
          <a:xfrm>
            <a:off x="6171925" y="1625603"/>
            <a:ext cx="2311834" cy="376470"/>
          </a:xfrm>
          <a:prstGeom prst="rect">
            <a:avLst/>
          </a:prstGeom>
          <a:noFill/>
          <a:ln>
            <a:noFill/>
          </a:ln>
        </p:spPr>
        <p:txBody>
          <a:bodyPr spcFirstLastPara="1" wrap="square" lIns="91425" tIns="91425" rIns="91425" bIns="91425" anchor="ctr" anchorCtr="0">
            <a:normAutofit/>
          </a:bodyPr>
          <a:lstStyle>
            <a:lvl1pPr marL="0" lvl="0" indent="-228600" algn="ctr">
              <a:lnSpc>
                <a:spcPct val="115000"/>
              </a:lnSpc>
              <a:spcBef>
                <a:spcPts val="0"/>
              </a:spcBef>
              <a:spcAft>
                <a:spcPts val="0"/>
              </a:spcAft>
              <a:buSzPts val="1400"/>
              <a:buFont typeface="Arial"/>
              <a:buNone/>
              <a:defRPr b="1" i="0">
                <a:solidFill>
                  <a:srgbClr val="022838"/>
                </a:solidFill>
              </a:defRPr>
            </a:lvl1pPr>
            <a:lvl2pPr marL="914400" lvl="1" indent="-304800" algn="l">
              <a:lnSpc>
                <a:spcPct val="115000"/>
              </a:lnSpc>
              <a:spcBef>
                <a:spcPts val="0"/>
              </a:spcBef>
              <a:spcAft>
                <a:spcPts val="0"/>
              </a:spcAft>
              <a:buSzPts val="1200"/>
              <a:buChar char="●"/>
              <a:defRPr/>
            </a:lvl2pPr>
            <a:lvl3pPr marL="1371600" lvl="2" indent="-304800" algn="l">
              <a:lnSpc>
                <a:spcPct val="115000"/>
              </a:lnSpc>
              <a:spcBef>
                <a:spcPts val="0"/>
              </a:spcBef>
              <a:spcAft>
                <a:spcPts val="0"/>
              </a:spcAft>
              <a:buSzPts val="1200"/>
              <a:buChar char="○"/>
              <a:defRPr/>
            </a:lvl3pPr>
            <a:lvl4pPr marL="1828800" lvl="3" indent="-304800" algn="l">
              <a:lnSpc>
                <a:spcPct val="115000"/>
              </a:lnSpc>
              <a:spcBef>
                <a:spcPts val="0"/>
              </a:spcBef>
              <a:spcAft>
                <a:spcPts val="0"/>
              </a:spcAft>
              <a:buSzPts val="1200"/>
              <a:buChar char="○"/>
              <a:defRPr/>
            </a:lvl4pPr>
            <a:lvl5pPr marL="2286000" lvl="4" indent="-304800" algn="l">
              <a:lnSpc>
                <a:spcPct val="115000"/>
              </a:lnSpc>
              <a:spcBef>
                <a:spcPts val="0"/>
              </a:spcBef>
              <a:spcAft>
                <a:spcPts val="0"/>
              </a:spcAft>
              <a:buSzPts val="1200"/>
              <a:buChar char="○"/>
              <a:defRPr/>
            </a:lvl5pPr>
            <a:lvl6pPr marL="2743200" lvl="5" indent="-304800" algn="l">
              <a:lnSpc>
                <a:spcPct val="115000"/>
              </a:lnSpc>
              <a:spcBef>
                <a:spcPts val="0"/>
              </a:spcBef>
              <a:spcAft>
                <a:spcPts val="0"/>
              </a:spcAft>
              <a:buSzPts val="1200"/>
              <a:buChar char="○"/>
              <a:defRPr/>
            </a:lvl6pPr>
            <a:lvl7pPr marL="3200400" lvl="6" indent="-304800" algn="l">
              <a:lnSpc>
                <a:spcPct val="115000"/>
              </a:lnSpc>
              <a:spcBef>
                <a:spcPts val="0"/>
              </a:spcBef>
              <a:spcAft>
                <a:spcPts val="0"/>
              </a:spcAft>
              <a:buSzPts val="1200"/>
              <a:buChar char="○"/>
              <a:defRPr/>
            </a:lvl7pPr>
            <a:lvl8pPr marL="3657600" lvl="7" indent="-304800" algn="l">
              <a:lnSpc>
                <a:spcPct val="115000"/>
              </a:lnSpc>
              <a:spcBef>
                <a:spcPts val="0"/>
              </a:spcBef>
              <a:spcAft>
                <a:spcPts val="0"/>
              </a:spcAft>
              <a:buSzPts val="1200"/>
              <a:buChar char="○"/>
              <a:defRPr/>
            </a:lvl8pPr>
            <a:lvl9pPr marL="4114800" lvl="8" indent="-304800" algn="l">
              <a:lnSpc>
                <a:spcPct val="115000"/>
              </a:lnSpc>
              <a:spcBef>
                <a:spcPts val="0"/>
              </a:spcBef>
              <a:spcAft>
                <a:spcPts val="0"/>
              </a:spcAft>
              <a:buSzPts val="1200"/>
              <a:buChar char="○"/>
              <a:defRPr/>
            </a:lvl9pPr>
          </a:lstStyle>
          <a:p>
            <a:endParaRPr dirty="0"/>
          </a:p>
        </p:txBody>
      </p:sp>
      <p:sp>
        <p:nvSpPr>
          <p:cNvPr id="23" name="Google Shape;237;p41">
            <a:extLst>
              <a:ext uri="{FF2B5EF4-FFF2-40B4-BE49-F238E27FC236}">
                <a16:creationId xmlns:a16="http://schemas.microsoft.com/office/drawing/2014/main" id="{20061944-DED7-C8F8-AF98-3D1AEBD99C6D}"/>
              </a:ext>
            </a:extLst>
          </p:cNvPr>
          <p:cNvSpPr txBox="1">
            <a:spLocks noGrp="1"/>
          </p:cNvSpPr>
          <p:nvPr>
            <p:ph type="body" idx="17"/>
          </p:nvPr>
        </p:nvSpPr>
        <p:spPr>
          <a:xfrm>
            <a:off x="6171925" y="2020193"/>
            <a:ext cx="2311834" cy="2103078"/>
          </a:xfrm>
          <a:prstGeom prst="rect">
            <a:avLst/>
          </a:prstGeom>
          <a:noFill/>
          <a:ln>
            <a:noFill/>
          </a:ln>
        </p:spPr>
        <p:txBody>
          <a:bodyPr spcFirstLastPara="1" wrap="square" lIns="91425" tIns="91425" rIns="91425" bIns="91425" anchor="t" anchorCtr="0">
            <a:noAutofit/>
          </a:bodyPr>
          <a:lstStyle>
            <a:lvl1pPr marL="0" lvl="0" indent="-228600" algn="l">
              <a:lnSpc>
                <a:spcPct val="125000"/>
              </a:lnSpc>
              <a:spcBef>
                <a:spcPts val="0"/>
              </a:spcBef>
              <a:spcAft>
                <a:spcPts val="0"/>
              </a:spcAft>
              <a:buClr>
                <a:schemeClr val="accent2"/>
              </a:buClr>
              <a:buSzPts val="1200"/>
              <a:buFont typeface="Arial"/>
              <a:buNone/>
              <a:defRPr sz="1000">
                <a:solidFill>
                  <a:schemeClr val="dk2"/>
                </a:solidFill>
                <a:latin typeface="Arial"/>
                <a:ea typeface="Arial"/>
                <a:cs typeface="Arial"/>
                <a:sym typeface="Arial"/>
              </a:defRPr>
            </a:lvl1pPr>
            <a:lvl2pPr marL="914400" lvl="1" indent="-304800" algn="l">
              <a:lnSpc>
                <a:spcPct val="115000"/>
              </a:lnSpc>
              <a:spcBef>
                <a:spcPts val="0"/>
              </a:spcBef>
              <a:spcAft>
                <a:spcPts val="0"/>
              </a:spcAft>
              <a:buClr>
                <a:schemeClr val="accent2"/>
              </a:buClr>
              <a:buSzPts val="1200"/>
              <a:buChar char="●"/>
              <a:defRPr/>
            </a:lvl2pPr>
            <a:lvl3pPr marL="1371600" lvl="2" indent="-304800" algn="l">
              <a:lnSpc>
                <a:spcPct val="115000"/>
              </a:lnSpc>
              <a:spcBef>
                <a:spcPts val="0"/>
              </a:spcBef>
              <a:spcAft>
                <a:spcPts val="0"/>
              </a:spcAft>
              <a:buClr>
                <a:schemeClr val="accent2"/>
              </a:buClr>
              <a:buSzPts val="1200"/>
              <a:buChar char="○"/>
              <a:defRPr/>
            </a:lvl3pPr>
            <a:lvl4pPr marL="1828800" lvl="3" indent="-304800" algn="l">
              <a:lnSpc>
                <a:spcPct val="115000"/>
              </a:lnSpc>
              <a:spcBef>
                <a:spcPts val="0"/>
              </a:spcBef>
              <a:spcAft>
                <a:spcPts val="0"/>
              </a:spcAft>
              <a:buClr>
                <a:schemeClr val="accent2"/>
              </a:buClr>
              <a:buSzPts val="1200"/>
              <a:buChar char="○"/>
              <a:defRPr/>
            </a:lvl4pPr>
            <a:lvl5pPr marL="2286000" lvl="4" indent="-304800" algn="l">
              <a:lnSpc>
                <a:spcPct val="115000"/>
              </a:lnSpc>
              <a:spcBef>
                <a:spcPts val="0"/>
              </a:spcBef>
              <a:spcAft>
                <a:spcPts val="0"/>
              </a:spcAft>
              <a:buClr>
                <a:schemeClr val="accent2"/>
              </a:buClr>
              <a:buSzPts val="1200"/>
              <a:buChar char="○"/>
              <a:defRPr/>
            </a:lvl5pPr>
            <a:lvl6pPr marL="2743200" lvl="5" indent="-304800" algn="l">
              <a:lnSpc>
                <a:spcPct val="115000"/>
              </a:lnSpc>
              <a:spcBef>
                <a:spcPts val="0"/>
              </a:spcBef>
              <a:spcAft>
                <a:spcPts val="0"/>
              </a:spcAft>
              <a:buClr>
                <a:schemeClr val="accent2"/>
              </a:buClr>
              <a:buSzPts val="1200"/>
              <a:buChar char="○"/>
              <a:defRPr/>
            </a:lvl6pPr>
            <a:lvl7pPr marL="3200400" lvl="6" indent="-304800" algn="l">
              <a:lnSpc>
                <a:spcPct val="115000"/>
              </a:lnSpc>
              <a:spcBef>
                <a:spcPts val="0"/>
              </a:spcBef>
              <a:spcAft>
                <a:spcPts val="0"/>
              </a:spcAft>
              <a:buClr>
                <a:schemeClr val="accent2"/>
              </a:buClr>
              <a:buSzPts val="1200"/>
              <a:buChar char="○"/>
              <a:defRPr/>
            </a:lvl7pPr>
            <a:lvl8pPr marL="3657600" lvl="7" indent="-304800" algn="l">
              <a:lnSpc>
                <a:spcPct val="115000"/>
              </a:lnSpc>
              <a:spcBef>
                <a:spcPts val="0"/>
              </a:spcBef>
              <a:spcAft>
                <a:spcPts val="0"/>
              </a:spcAft>
              <a:buClr>
                <a:schemeClr val="accent2"/>
              </a:buClr>
              <a:buSzPts val="1200"/>
              <a:buChar char="○"/>
              <a:defRPr/>
            </a:lvl8pPr>
            <a:lvl9pPr marL="4114800" lvl="8" indent="-304800" algn="l">
              <a:lnSpc>
                <a:spcPct val="115000"/>
              </a:lnSpc>
              <a:spcBef>
                <a:spcPts val="0"/>
              </a:spcBef>
              <a:spcAft>
                <a:spcPts val="0"/>
              </a:spcAft>
              <a:buClr>
                <a:schemeClr val="accent2"/>
              </a:buClr>
              <a:buSzPts val="1200"/>
              <a:buChar char="○"/>
              <a:defRPr/>
            </a:lvl9pPr>
          </a:lstStyle>
          <a:p>
            <a:endParaRPr dirty="0"/>
          </a:p>
        </p:txBody>
      </p:sp>
    </p:spTree>
    <p:extLst>
      <p:ext uri="{BB962C8B-B14F-4D97-AF65-F5344CB8AC3E}">
        <p14:creationId xmlns:p14="http://schemas.microsoft.com/office/powerpoint/2010/main" val="17566622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Page" preserve="1" userDrawn="1">
  <p:cSld name="Title Page 4">
    <p:bg>
      <p:bgPr>
        <a:blipFill dpi="0" rotWithShape="1">
          <a:blip r:embed="rId2">
            <a:lum/>
          </a:blip>
          <a:srcRect/>
          <a:stretch>
            <a:fillRect/>
          </a:stretch>
        </a:blipFill>
        <a:effectLst/>
      </p:bgPr>
    </p:bg>
    <p:spTree>
      <p:nvGrpSpPr>
        <p:cNvPr id="1" name="Shape 9"/>
        <p:cNvGrpSpPr/>
        <p:nvPr/>
      </p:nvGrpSpPr>
      <p:grpSpPr>
        <a:xfrm>
          <a:off x="0" y="0"/>
          <a:ext cx="0" cy="0"/>
          <a:chOff x="0" y="0"/>
          <a:chExt cx="0" cy="0"/>
        </a:xfrm>
      </p:grpSpPr>
      <p:sp>
        <p:nvSpPr>
          <p:cNvPr id="8" name="Picture Placeholder 7">
            <a:extLst>
              <a:ext uri="{FF2B5EF4-FFF2-40B4-BE49-F238E27FC236}">
                <a16:creationId xmlns:a16="http://schemas.microsoft.com/office/drawing/2014/main" id="{FAB204F7-D66C-67F0-C560-28E14A7599E3}"/>
              </a:ext>
            </a:extLst>
          </p:cNvPr>
          <p:cNvSpPr>
            <a:spLocks noGrp="1"/>
          </p:cNvSpPr>
          <p:nvPr>
            <p:ph type="pic" sz="quarter" idx="10"/>
          </p:nvPr>
        </p:nvSpPr>
        <p:spPr>
          <a:xfrm>
            <a:off x="6837178" y="-112262"/>
            <a:ext cx="2306822" cy="2306822"/>
          </a:xfrm>
          <a:custGeom>
            <a:avLst/>
            <a:gdLst>
              <a:gd name="connsiteX0" fmla="*/ 1153411 w 2306822"/>
              <a:gd name="connsiteY0" fmla="*/ 0 h 2306822"/>
              <a:gd name="connsiteX1" fmla="*/ 2306822 w 2306822"/>
              <a:gd name="connsiteY1" fmla="*/ 1153411 h 2306822"/>
              <a:gd name="connsiteX2" fmla="*/ 1153411 w 2306822"/>
              <a:gd name="connsiteY2" fmla="*/ 2306822 h 2306822"/>
              <a:gd name="connsiteX3" fmla="*/ 0 w 2306822"/>
              <a:gd name="connsiteY3" fmla="*/ 1153411 h 2306822"/>
              <a:gd name="connsiteX4" fmla="*/ 1153411 w 2306822"/>
              <a:gd name="connsiteY4" fmla="*/ 0 h 23068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6822" h="2306822">
                <a:moveTo>
                  <a:pt x="1153411" y="0"/>
                </a:moveTo>
                <a:cubicBezTo>
                  <a:pt x="1790422" y="0"/>
                  <a:pt x="2306822" y="516400"/>
                  <a:pt x="2306822" y="1153411"/>
                </a:cubicBezTo>
                <a:cubicBezTo>
                  <a:pt x="2306822" y="1790422"/>
                  <a:pt x="1790422" y="2306822"/>
                  <a:pt x="1153411" y="2306822"/>
                </a:cubicBezTo>
                <a:cubicBezTo>
                  <a:pt x="516400" y="2306822"/>
                  <a:pt x="0" y="1790422"/>
                  <a:pt x="0" y="1153411"/>
                </a:cubicBezTo>
                <a:cubicBezTo>
                  <a:pt x="0" y="516400"/>
                  <a:pt x="516400" y="0"/>
                  <a:pt x="1153411" y="0"/>
                </a:cubicBezTo>
                <a:close/>
              </a:path>
            </a:pathLst>
          </a:custGeom>
          <a:solidFill>
            <a:schemeClr val="bg1">
              <a:lumMod val="85000"/>
            </a:schemeClr>
          </a:solidFill>
          <a:ln>
            <a:noFill/>
          </a:ln>
        </p:spPr>
        <p:txBody>
          <a:bodyPr wrap="square">
            <a:noAutofit/>
          </a:bodyPr>
          <a:lstStyle/>
          <a:p>
            <a:endParaRPr lang="en-US"/>
          </a:p>
        </p:txBody>
      </p:sp>
      <p:pic>
        <p:nvPicPr>
          <p:cNvPr id="4" name="Picture 3">
            <a:extLst>
              <a:ext uri="{FF2B5EF4-FFF2-40B4-BE49-F238E27FC236}">
                <a16:creationId xmlns:a16="http://schemas.microsoft.com/office/drawing/2014/main" id="{61A14023-EFB1-BA2E-2333-99A78A0530BA}"/>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900000" y="3973793"/>
            <a:ext cx="1748972" cy="618205"/>
          </a:xfrm>
          <a:prstGeom prst="rect">
            <a:avLst/>
          </a:prstGeom>
        </p:spPr>
      </p:pic>
      <p:sp>
        <p:nvSpPr>
          <p:cNvPr id="9" name="Picture Placeholder 8">
            <a:extLst>
              <a:ext uri="{FF2B5EF4-FFF2-40B4-BE49-F238E27FC236}">
                <a16:creationId xmlns:a16="http://schemas.microsoft.com/office/drawing/2014/main" id="{C20ECD28-1918-6C3A-C232-78F69DC15C62}"/>
              </a:ext>
            </a:extLst>
          </p:cNvPr>
          <p:cNvSpPr>
            <a:spLocks noGrp="1"/>
          </p:cNvSpPr>
          <p:nvPr>
            <p:ph type="pic" sz="quarter" idx="11"/>
          </p:nvPr>
        </p:nvSpPr>
        <p:spPr>
          <a:xfrm>
            <a:off x="4572000" y="1418339"/>
            <a:ext cx="2306822" cy="2306822"/>
          </a:xfrm>
          <a:custGeom>
            <a:avLst/>
            <a:gdLst>
              <a:gd name="connsiteX0" fmla="*/ 1153411 w 2306822"/>
              <a:gd name="connsiteY0" fmla="*/ 0 h 2306822"/>
              <a:gd name="connsiteX1" fmla="*/ 2306822 w 2306822"/>
              <a:gd name="connsiteY1" fmla="*/ 1153411 h 2306822"/>
              <a:gd name="connsiteX2" fmla="*/ 1153411 w 2306822"/>
              <a:gd name="connsiteY2" fmla="*/ 2306822 h 2306822"/>
              <a:gd name="connsiteX3" fmla="*/ 0 w 2306822"/>
              <a:gd name="connsiteY3" fmla="*/ 1153411 h 2306822"/>
              <a:gd name="connsiteX4" fmla="*/ 1153411 w 2306822"/>
              <a:gd name="connsiteY4" fmla="*/ 0 h 23068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6822" h="2306822">
                <a:moveTo>
                  <a:pt x="1153411" y="0"/>
                </a:moveTo>
                <a:cubicBezTo>
                  <a:pt x="1790422" y="0"/>
                  <a:pt x="2306822" y="516400"/>
                  <a:pt x="2306822" y="1153411"/>
                </a:cubicBezTo>
                <a:cubicBezTo>
                  <a:pt x="2306822" y="1790422"/>
                  <a:pt x="1790422" y="2306822"/>
                  <a:pt x="1153411" y="2306822"/>
                </a:cubicBezTo>
                <a:cubicBezTo>
                  <a:pt x="516400" y="2306822"/>
                  <a:pt x="0" y="1790422"/>
                  <a:pt x="0" y="1153411"/>
                </a:cubicBezTo>
                <a:cubicBezTo>
                  <a:pt x="0" y="516400"/>
                  <a:pt x="516400" y="0"/>
                  <a:pt x="1153411" y="0"/>
                </a:cubicBezTo>
                <a:close/>
              </a:path>
            </a:pathLst>
          </a:custGeom>
          <a:solidFill>
            <a:schemeClr val="bg1">
              <a:lumMod val="85000"/>
            </a:schemeClr>
          </a:solidFill>
          <a:ln>
            <a:noFill/>
          </a:ln>
        </p:spPr>
        <p:txBody>
          <a:bodyPr wrap="square">
            <a:noAutofit/>
          </a:bodyPr>
          <a:lstStyle/>
          <a:p>
            <a:endParaRPr lang="en-US"/>
          </a:p>
        </p:txBody>
      </p:sp>
      <p:sp>
        <p:nvSpPr>
          <p:cNvPr id="12" name="Picture Placeholder 11">
            <a:extLst>
              <a:ext uri="{FF2B5EF4-FFF2-40B4-BE49-F238E27FC236}">
                <a16:creationId xmlns:a16="http://schemas.microsoft.com/office/drawing/2014/main" id="{4860785D-5D66-47A9-F904-312BC0A4F898}"/>
              </a:ext>
            </a:extLst>
          </p:cNvPr>
          <p:cNvSpPr>
            <a:spLocks noGrp="1"/>
          </p:cNvSpPr>
          <p:nvPr>
            <p:ph type="pic" sz="quarter" idx="12"/>
          </p:nvPr>
        </p:nvSpPr>
        <p:spPr>
          <a:xfrm>
            <a:off x="6100936" y="2943000"/>
            <a:ext cx="2306822" cy="2306822"/>
          </a:xfrm>
          <a:custGeom>
            <a:avLst/>
            <a:gdLst>
              <a:gd name="connsiteX0" fmla="*/ 1153411 w 2306822"/>
              <a:gd name="connsiteY0" fmla="*/ 0 h 2306822"/>
              <a:gd name="connsiteX1" fmla="*/ 2306822 w 2306822"/>
              <a:gd name="connsiteY1" fmla="*/ 1153411 h 2306822"/>
              <a:gd name="connsiteX2" fmla="*/ 1153411 w 2306822"/>
              <a:gd name="connsiteY2" fmla="*/ 2306822 h 2306822"/>
              <a:gd name="connsiteX3" fmla="*/ 0 w 2306822"/>
              <a:gd name="connsiteY3" fmla="*/ 1153411 h 2306822"/>
              <a:gd name="connsiteX4" fmla="*/ 1153411 w 2306822"/>
              <a:gd name="connsiteY4" fmla="*/ 0 h 23068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6822" h="2306822">
                <a:moveTo>
                  <a:pt x="1153411" y="0"/>
                </a:moveTo>
                <a:cubicBezTo>
                  <a:pt x="1790422" y="0"/>
                  <a:pt x="2306822" y="516400"/>
                  <a:pt x="2306822" y="1153411"/>
                </a:cubicBezTo>
                <a:cubicBezTo>
                  <a:pt x="2306822" y="1790422"/>
                  <a:pt x="1790422" y="2306822"/>
                  <a:pt x="1153411" y="2306822"/>
                </a:cubicBezTo>
                <a:cubicBezTo>
                  <a:pt x="516400" y="2306822"/>
                  <a:pt x="0" y="1790422"/>
                  <a:pt x="0" y="1153411"/>
                </a:cubicBezTo>
                <a:cubicBezTo>
                  <a:pt x="0" y="516400"/>
                  <a:pt x="516400" y="0"/>
                  <a:pt x="1153411" y="0"/>
                </a:cubicBezTo>
                <a:close/>
              </a:path>
            </a:pathLst>
          </a:custGeom>
          <a:solidFill>
            <a:schemeClr val="bg1">
              <a:lumMod val="85000"/>
            </a:schemeClr>
          </a:solidFill>
          <a:ln>
            <a:noFill/>
          </a:ln>
        </p:spPr>
        <p:txBody>
          <a:bodyPr wrap="square">
            <a:noAutofit/>
          </a:bodyPr>
          <a:lstStyle/>
          <a:p>
            <a:endParaRPr lang="en-US"/>
          </a:p>
        </p:txBody>
      </p:sp>
      <p:sp>
        <p:nvSpPr>
          <p:cNvPr id="2" name="Google Shape;10;p25">
            <a:extLst>
              <a:ext uri="{FF2B5EF4-FFF2-40B4-BE49-F238E27FC236}">
                <a16:creationId xmlns:a16="http://schemas.microsoft.com/office/drawing/2014/main" id="{D919358C-95B7-55EB-D7E6-5A36A133FB4C}"/>
              </a:ext>
            </a:extLst>
          </p:cNvPr>
          <p:cNvSpPr txBox="1">
            <a:spLocks noGrp="1"/>
          </p:cNvSpPr>
          <p:nvPr>
            <p:ph type="ctrTitle"/>
          </p:nvPr>
        </p:nvSpPr>
        <p:spPr>
          <a:xfrm>
            <a:off x="900000" y="934218"/>
            <a:ext cx="3284073" cy="646331"/>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Clr>
                <a:schemeClr val="lt1"/>
              </a:buClr>
              <a:buSzPts val="4200"/>
              <a:buNone/>
              <a:defRPr sz="4200">
                <a:solidFill>
                  <a:schemeClr val="lt1"/>
                </a:solidFill>
              </a:defRPr>
            </a:lvl1pPr>
            <a:lvl2pPr lvl="1" algn="ctr">
              <a:lnSpc>
                <a:spcPct val="100000"/>
              </a:lnSpc>
              <a:spcBef>
                <a:spcPts val="0"/>
              </a:spcBef>
              <a:spcAft>
                <a:spcPts val="0"/>
              </a:spcAft>
              <a:buSzPts val="4200"/>
              <a:buNone/>
              <a:defRPr sz="4200" b="1"/>
            </a:lvl2pPr>
            <a:lvl3pPr lvl="2" algn="ctr">
              <a:lnSpc>
                <a:spcPct val="100000"/>
              </a:lnSpc>
              <a:spcBef>
                <a:spcPts val="0"/>
              </a:spcBef>
              <a:spcAft>
                <a:spcPts val="0"/>
              </a:spcAft>
              <a:buSzPts val="4200"/>
              <a:buNone/>
              <a:defRPr sz="4200" b="1"/>
            </a:lvl3pPr>
            <a:lvl4pPr lvl="3" algn="ctr">
              <a:lnSpc>
                <a:spcPct val="100000"/>
              </a:lnSpc>
              <a:spcBef>
                <a:spcPts val="0"/>
              </a:spcBef>
              <a:spcAft>
                <a:spcPts val="0"/>
              </a:spcAft>
              <a:buSzPts val="4200"/>
              <a:buNone/>
              <a:defRPr sz="4200" b="1"/>
            </a:lvl4pPr>
            <a:lvl5pPr lvl="4" algn="ctr">
              <a:lnSpc>
                <a:spcPct val="100000"/>
              </a:lnSpc>
              <a:spcBef>
                <a:spcPts val="0"/>
              </a:spcBef>
              <a:spcAft>
                <a:spcPts val="0"/>
              </a:spcAft>
              <a:buSzPts val="4200"/>
              <a:buNone/>
              <a:defRPr sz="4200" b="1"/>
            </a:lvl5pPr>
            <a:lvl6pPr lvl="5" algn="ctr">
              <a:lnSpc>
                <a:spcPct val="100000"/>
              </a:lnSpc>
              <a:spcBef>
                <a:spcPts val="0"/>
              </a:spcBef>
              <a:spcAft>
                <a:spcPts val="0"/>
              </a:spcAft>
              <a:buSzPts val="4200"/>
              <a:buNone/>
              <a:defRPr sz="4200" b="1"/>
            </a:lvl6pPr>
            <a:lvl7pPr lvl="6" algn="ctr">
              <a:lnSpc>
                <a:spcPct val="100000"/>
              </a:lnSpc>
              <a:spcBef>
                <a:spcPts val="0"/>
              </a:spcBef>
              <a:spcAft>
                <a:spcPts val="0"/>
              </a:spcAft>
              <a:buSzPts val="4200"/>
              <a:buNone/>
              <a:defRPr sz="4200" b="1"/>
            </a:lvl7pPr>
            <a:lvl8pPr lvl="7" algn="ctr">
              <a:lnSpc>
                <a:spcPct val="100000"/>
              </a:lnSpc>
              <a:spcBef>
                <a:spcPts val="0"/>
              </a:spcBef>
              <a:spcAft>
                <a:spcPts val="0"/>
              </a:spcAft>
              <a:buSzPts val="4200"/>
              <a:buNone/>
              <a:defRPr sz="4200" b="1"/>
            </a:lvl8pPr>
            <a:lvl9pPr lvl="8" algn="ctr">
              <a:lnSpc>
                <a:spcPct val="100000"/>
              </a:lnSpc>
              <a:spcBef>
                <a:spcPts val="0"/>
              </a:spcBef>
              <a:spcAft>
                <a:spcPts val="0"/>
              </a:spcAft>
              <a:buSzPts val="4200"/>
              <a:buNone/>
              <a:defRPr sz="4200" b="1"/>
            </a:lvl9pPr>
          </a:lstStyle>
          <a:p>
            <a:endParaRPr dirty="0"/>
          </a:p>
        </p:txBody>
      </p:sp>
    </p:spTree>
    <p:extLst>
      <p:ext uri="{BB962C8B-B14F-4D97-AF65-F5344CB8AC3E}">
        <p14:creationId xmlns:p14="http://schemas.microsoft.com/office/powerpoint/2010/main" val="561793257"/>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4 Column Numbers - Light" preserve="1" userDrawn="1">
  <p:cSld name="1_4 Column Numbers - Light">
    <p:spTree>
      <p:nvGrpSpPr>
        <p:cNvPr id="1" name="Shape 182"/>
        <p:cNvGrpSpPr/>
        <p:nvPr/>
      </p:nvGrpSpPr>
      <p:grpSpPr>
        <a:xfrm>
          <a:off x="0" y="0"/>
          <a:ext cx="0" cy="0"/>
          <a:chOff x="0" y="0"/>
          <a:chExt cx="0" cy="0"/>
        </a:xfrm>
      </p:grpSpPr>
      <p:pic>
        <p:nvPicPr>
          <p:cNvPr id="3" name="Picture 2">
            <a:extLst>
              <a:ext uri="{FF2B5EF4-FFF2-40B4-BE49-F238E27FC236}">
                <a16:creationId xmlns:a16="http://schemas.microsoft.com/office/drawing/2014/main" id="{D5F4F7FE-2698-14DD-0532-98D1C51131EF}"/>
              </a:ext>
            </a:extLst>
          </p:cNvPr>
          <p:cNvPicPr>
            <a:picLocks noChangeAspect="1"/>
          </p:cNvPicPr>
          <p:nvPr userDrawn="1"/>
        </p:nvPicPr>
        <p:blipFill>
          <a:blip r:embed="rId2"/>
          <a:stretch>
            <a:fillRect/>
          </a:stretch>
        </p:blipFill>
        <p:spPr>
          <a:xfrm>
            <a:off x="0" y="0"/>
            <a:ext cx="9147184" cy="2872787"/>
          </a:xfrm>
          <a:prstGeom prst="rect">
            <a:avLst/>
          </a:prstGeom>
        </p:spPr>
      </p:pic>
      <p:sp>
        <p:nvSpPr>
          <p:cNvPr id="2" name="Google Shape;212;p40">
            <a:extLst>
              <a:ext uri="{FF2B5EF4-FFF2-40B4-BE49-F238E27FC236}">
                <a16:creationId xmlns:a16="http://schemas.microsoft.com/office/drawing/2014/main" id="{6889F8B1-03FC-8FB3-DE5A-10F0875C1D8A}"/>
              </a:ext>
            </a:extLst>
          </p:cNvPr>
          <p:cNvSpPr/>
          <p:nvPr userDrawn="1"/>
        </p:nvSpPr>
        <p:spPr>
          <a:xfrm>
            <a:off x="8300384" y="4791074"/>
            <a:ext cx="289191" cy="352425"/>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 name="Google Shape;213;p40">
            <a:extLst>
              <a:ext uri="{FF2B5EF4-FFF2-40B4-BE49-F238E27FC236}">
                <a16:creationId xmlns:a16="http://schemas.microsoft.com/office/drawing/2014/main" id="{AEC519E3-0338-6B76-D585-AFECC7961F84}"/>
              </a:ext>
            </a:extLst>
          </p:cNvPr>
          <p:cNvSpPr txBox="1"/>
          <p:nvPr userDrawn="1"/>
        </p:nvSpPr>
        <p:spPr>
          <a:xfrm>
            <a:off x="8258194" y="4829967"/>
            <a:ext cx="373568" cy="274637"/>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fld id="{00000000-1234-1234-1234-123412341234}" type="slidenum">
              <a:rPr lang="en-US" sz="900" b="0" i="0" u="none" strike="noStrike" cap="none">
                <a:solidFill>
                  <a:schemeClr val="lt1"/>
                </a:solidFill>
                <a:latin typeface="Arial"/>
                <a:ea typeface="Arial"/>
                <a:cs typeface="Arial"/>
                <a:sym typeface="Arial"/>
              </a:rPr>
              <a:t>‹#›</a:t>
            </a:fld>
            <a:endParaRPr sz="900" b="0" i="0" u="none" strike="noStrike" cap="none" dirty="0">
              <a:solidFill>
                <a:schemeClr val="lt1"/>
              </a:solidFill>
              <a:latin typeface="Arial"/>
              <a:ea typeface="Arial"/>
              <a:cs typeface="Arial"/>
              <a:sym typeface="Arial"/>
            </a:endParaRPr>
          </a:p>
        </p:txBody>
      </p:sp>
      <p:sp>
        <p:nvSpPr>
          <p:cNvPr id="5" name="Google Shape;211;p40">
            <a:extLst>
              <a:ext uri="{FF2B5EF4-FFF2-40B4-BE49-F238E27FC236}">
                <a16:creationId xmlns:a16="http://schemas.microsoft.com/office/drawing/2014/main" id="{24A166E5-F2E8-50CC-5B3E-A783109E3E01}"/>
              </a:ext>
            </a:extLst>
          </p:cNvPr>
          <p:cNvSpPr txBox="1">
            <a:spLocks noGrp="1"/>
          </p:cNvSpPr>
          <p:nvPr>
            <p:ph type="title"/>
          </p:nvPr>
        </p:nvSpPr>
        <p:spPr>
          <a:xfrm>
            <a:off x="528802" y="416541"/>
            <a:ext cx="8060773" cy="369332"/>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Clr>
                <a:schemeClr val="lt1"/>
              </a:buClr>
              <a:buSzPts val="2400"/>
              <a:buNone/>
              <a:defRPr sz="2400">
                <a:solidFill>
                  <a:schemeClr val="bg1"/>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dirty="0"/>
          </a:p>
        </p:txBody>
      </p:sp>
      <p:sp>
        <p:nvSpPr>
          <p:cNvPr id="6" name="Freeform 5">
            <a:extLst>
              <a:ext uri="{FF2B5EF4-FFF2-40B4-BE49-F238E27FC236}">
                <a16:creationId xmlns:a16="http://schemas.microsoft.com/office/drawing/2014/main" id="{9F48F276-2704-2E76-0AA7-E04019F9F920}"/>
              </a:ext>
            </a:extLst>
          </p:cNvPr>
          <p:cNvSpPr/>
          <p:nvPr userDrawn="1"/>
        </p:nvSpPr>
        <p:spPr>
          <a:xfrm>
            <a:off x="4675133" y="1468935"/>
            <a:ext cx="3933818" cy="3130995"/>
          </a:xfrm>
          <a:custGeom>
            <a:avLst/>
            <a:gdLst>
              <a:gd name="connsiteX0" fmla="*/ 199648 w 3933818"/>
              <a:gd name="connsiteY0" fmla="*/ 0 h 3130995"/>
              <a:gd name="connsiteX1" fmla="*/ 357304 w 3933818"/>
              <a:gd name="connsiteY1" fmla="*/ 0 h 3130995"/>
              <a:gd name="connsiteX2" fmla="*/ 702258 w 3933818"/>
              <a:gd name="connsiteY2" fmla="*/ 0 h 3130995"/>
              <a:gd name="connsiteX3" fmla="*/ 859914 w 3933818"/>
              <a:gd name="connsiteY3" fmla="*/ 0 h 3130995"/>
              <a:gd name="connsiteX4" fmla="*/ 903736 w 3933818"/>
              <a:gd name="connsiteY4" fmla="*/ 0 h 3130995"/>
              <a:gd name="connsiteX5" fmla="*/ 998216 w 3933818"/>
              <a:gd name="connsiteY5" fmla="*/ 0 h 3130995"/>
              <a:gd name="connsiteX6" fmla="*/ 1061392 w 3933818"/>
              <a:gd name="connsiteY6" fmla="*/ 0 h 3130995"/>
              <a:gd name="connsiteX7" fmla="*/ 1155872 w 3933818"/>
              <a:gd name="connsiteY7" fmla="*/ 0 h 3130995"/>
              <a:gd name="connsiteX8" fmla="*/ 1406346 w 3933818"/>
              <a:gd name="connsiteY8" fmla="*/ 0 h 3130995"/>
              <a:gd name="connsiteX9" fmla="*/ 1500826 w 3933818"/>
              <a:gd name="connsiteY9" fmla="*/ 0 h 3130995"/>
              <a:gd name="connsiteX10" fmla="*/ 1564002 w 3933818"/>
              <a:gd name="connsiteY10" fmla="*/ 0 h 3130995"/>
              <a:gd name="connsiteX11" fmla="*/ 1571248 w 3933818"/>
              <a:gd name="connsiteY11" fmla="*/ 0 h 3130995"/>
              <a:gd name="connsiteX12" fmla="*/ 1658482 w 3933818"/>
              <a:gd name="connsiteY12" fmla="*/ 0 h 3130995"/>
              <a:gd name="connsiteX13" fmla="*/ 1702304 w 3933818"/>
              <a:gd name="connsiteY13" fmla="*/ 0 h 3130995"/>
              <a:gd name="connsiteX14" fmla="*/ 1728904 w 3933818"/>
              <a:gd name="connsiteY14" fmla="*/ 0 h 3130995"/>
              <a:gd name="connsiteX15" fmla="*/ 1859960 w 3933818"/>
              <a:gd name="connsiteY15" fmla="*/ 0 h 3130995"/>
              <a:gd name="connsiteX16" fmla="*/ 2073858 w 3933818"/>
              <a:gd name="connsiteY16" fmla="*/ 0 h 3130995"/>
              <a:gd name="connsiteX17" fmla="*/ 2204914 w 3933818"/>
              <a:gd name="connsiteY17" fmla="*/ 0 h 3130995"/>
              <a:gd name="connsiteX18" fmla="*/ 2231514 w 3933818"/>
              <a:gd name="connsiteY18" fmla="*/ 0 h 3130995"/>
              <a:gd name="connsiteX19" fmla="*/ 2275336 w 3933818"/>
              <a:gd name="connsiteY19" fmla="*/ 0 h 3130995"/>
              <a:gd name="connsiteX20" fmla="*/ 2362570 w 3933818"/>
              <a:gd name="connsiteY20" fmla="*/ 0 h 3130995"/>
              <a:gd name="connsiteX21" fmla="*/ 2369816 w 3933818"/>
              <a:gd name="connsiteY21" fmla="*/ 0 h 3130995"/>
              <a:gd name="connsiteX22" fmla="*/ 2432992 w 3933818"/>
              <a:gd name="connsiteY22" fmla="*/ 0 h 3130995"/>
              <a:gd name="connsiteX23" fmla="*/ 2527472 w 3933818"/>
              <a:gd name="connsiteY23" fmla="*/ 0 h 3130995"/>
              <a:gd name="connsiteX24" fmla="*/ 2777946 w 3933818"/>
              <a:gd name="connsiteY24" fmla="*/ 0 h 3130995"/>
              <a:gd name="connsiteX25" fmla="*/ 2872426 w 3933818"/>
              <a:gd name="connsiteY25" fmla="*/ 0 h 3130995"/>
              <a:gd name="connsiteX26" fmla="*/ 2935602 w 3933818"/>
              <a:gd name="connsiteY26" fmla="*/ 0 h 3130995"/>
              <a:gd name="connsiteX27" fmla="*/ 3030082 w 3933818"/>
              <a:gd name="connsiteY27" fmla="*/ 0 h 3130995"/>
              <a:gd name="connsiteX28" fmla="*/ 3073904 w 3933818"/>
              <a:gd name="connsiteY28" fmla="*/ 0 h 3130995"/>
              <a:gd name="connsiteX29" fmla="*/ 3231560 w 3933818"/>
              <a:gd name="connsiteY29" fmla="*/ 0 h 3130995"/>
              <a:gd name="connsiteX30" fmla="*/ 3576514 w 3933818"/>
              <a:gd name="connsiteY30" fmla="*/ 0 h 3130995"/>
              <a:gd name="connsiteX31" fmla="*/ 3734170 w 3933818"/>
              <a:gd name="connsiteY31" fmla="*/ 0 h 3130995"/>
              <a:gd name="connsiteX32" fmla="*/ 3933818 w 3933818"/>
              <a:gd name="connsiteY32" fmla="*/ 199648 h 3130995"/>
              <a:gd name="connsiteX33" fmla="*/ 3933818 w 3933818"/>
              <a:gd name="connsiteY33" fmla="*/ 431995 h 3130995"/>
              <a:gd name="connsiteX34" fmla="*/ 3933818 w 3933818"/>
              <a:gd name="connsiteY34" fmla="*/ 2699000 h 3130995"/>
              <a:gd name="connsiteX35" fmla="*/ 3933818 w 3933818"/>
              <a:gd name="connsiteY35" fmla="*/ 2931347 h 3130995"/>
              <a:gd name="connsiteX36" fmla="*/ 3734170 w 3933818"/>
              <a:gd name="connsiteY36" fmla="*/ 3130995 h 3130995"/>
              <a:gd name="connsiteX37" fmla="*/ 3576514 w 3933818"/>
              <a:gd name="connsiteY37" fmla="*/ 3130995 h 3130995"/>
              <a:gd name="connsiteX38" fmla="*/ 3231560 w 3933818"/>
              <a:gd name="connsiteY38" fmla="*/ 3130995 h 3130995"/>
              <a:gd name="connsiteX39" fmla="*/ 3073904 w 3933818"/>
              <a:gd name="connsiteY39" fmla="*/ 3130995 h 3130995"/>
              <a:gd name="connsiteX40" fmla="*/ 3030082 w 3933818"/>
              <a:gd name="connsiteY40" fmla="*/ 3130995 h 3130995"/>
              <a:gd name="connsiteX41" fmla="*/ 2935602 w 3933818"/>
              <a:gd name="connsiteY41" fmla="*/ 3130995 h 3130995"/>
              <a:gd name="connsiteX42" fmla="*/ 2872426 w 3933818"/>
              <a:gd name="connsiteY42" fmla="*/ 3130995 h 3130995"/>
              <a:gd name="connsiteX43" fmla="*/ 2777946 w 3933818"/>
              <a:gd name="connsiteY43" fmla="*/ 3130995 h 3130995"/>
              <a:gd name="connsiteX44" fmla="*/ 2527472 w 3933818"/>
              <a:gd name="connsiteY44" fmla="*/ 3130995 h 3130995"/>
              <a:gd name="connsiteX45" fmla="*/ 2432992 w 3933818"/>
              <a:gd name="connsiteY45" fmla="*/ 3130995 h 3130995"/>
              <a:gd name="connsiteX46" fmla="*/ 2369816 w 3933818"/>
              <a:gd name="connsiteY46" fmla="*/ 3130995 h 3130995"/>
              <a:gd name="connsiteX47" fmla="*/ 2362570 w 3933818"/>
              <a:gd name="connsiteY47" fmla="*/ 3130995 h 3130995"/>
              <a:gd name="connsiteX48" fmla="*/ 2275336 w 3933818"/>
              <a:gd name="connsiteY48" fmla="*/ 3130995 h 3130995"/>
              <a:gd name="connsiteX49" fmla="*/ 2231514 w 3933818"/>
              <a:gd name="connsiteY49" fmla="*/ 3130995 h 3130995"/>
              <a:gd name="connsiteX50" fmla="*/ 2204914 w 3933818"/>
              <a:gd name="connsiteY50" fmla="*/ 3130995 h 3130995"/>
              <a:gd name="connsiteX51" fmla="*/ 2073858 w 3933818"/>
              <a:gd name="connsiteY51" fmla="*/ 3130995 h 3130995"/>
              <a:gd name="connsiteX52" fmla="*/ 1859960 w 3933818"/>
              <a:gd name="connsiteY52" fmla="*/ 3130995 h 3130995"/>
              <a:gd name="connsiteX53" fmla="*/ 1728904 w 3933818"/>
              <a:gd name="connsiteY53" fmla="*/ 3130995 h 3130995"/>
              <a:gd name="connsiteX54" fmla="*/ 1702304 w 3933818"/>
              <a:gd name="connsiteY54" fmla="*/ 3130995 h 3130995"/>
              <a:gd name="connsiteX55" fmla="*/ 1658482 w 3933818"/>
              <a:gd name="connsiteY55" fmla="*/ 3130995 h 3130995"/>
              <a:gd name="connsiteX56" fmla="*/ 1571248 w 3933818"/>
              <a:gd name="connsiteY56" fmla="*/ 3130995 h 3130995"/>
              <a:gd name="connsiteX57" fmla="*/ 1564002 w 3933818"/>
              <a:gd name="connsiteY57" fmla="*/ 3130995 h 3130995"/>
              <a:gd name="connsiteX58" fmla="*/ 1500826 w 3933818"/>
              <a:gd name="connsiteY58" fmla="*/ 3130995 h 3130995"/>
              <a:gd name="connsiteX59" fmla="*/ 1406346 w 3933818"/>
              <a:gd name="connsiteY59" fmla="*/ 3130995 h 3130995"/>
              <a:gd name="connsiteX60" fmla="*/ 1155872 w 3933818"/>
              <a:gd name="connsiteY60" fmla="*/ 3130995 h 3130995"/>
              <a:gd name="connsiteX61" fmla="*/ 1061392 w 3933818"/>
              <a:gd name="connsiteY61" fmla="*/ 3130995 h 3130995"/>
              <a:gd name="connsiteX62" fmla="*/ 998216 w 3933818"/>
              <a:gd name="connsiteY62" fmla="*/ 3130995 h 3130995"/>
              <a:gd name="connsiteX63" fmla="*/ 903736 w 3933818"/>
              <a:gd name="connsiteY63" fmla="*/ 3130995 h 3130995"/>
              <a:gd name="connsiteX64" fmla="*/ 859914 w 3933818"/>
              <a:gd name="connsiteY64" fmla="*/ 3130995 h 3130995"/>
              <a:gd name="connsiteX65" fmla="*/ 702258 w 3933818"/>
              <a:gd name="connsiteY65" fmla="*/ 3130995 h 3130995"/>
              <a:gd name="connsiteX66" fmla="*/ 357304 w 3933818"/>
              <a:gd name="connsiteY66" fmla="*/ 3130995 h 3130995"/>
              <a:gd name="connsiteX67" fmla="*/ 199648 w 3933818"/>
              <a:gd name="connsiteY67" fmla="*/ 3130995 h 3130995"/>
              <a:gd name="connsiteX68" fmla="*/ 0 w 3933818"/>
              <a:gd name="connsiteY68" fmla="*/ 2931347 h 3130995"/>
              <a:gd name="connsiteX69" fmla="*/ 0 w 3933818"/>
              <a:gd name="connsiteY69" fmla="*/ 2699000 h 3130995"/>
              <a:gd name="connsiteX70" fmla="*/ 0 w 3933818"/>
              <a:gd name="connsiteY70" fmla="*/ 431995 h 3130995"/>
              <a:gd name="connsiteX71" fmla="*/ 0 w 3933818"/>
              <a:gd name="connsiteY71" fmla="*/ 199648 h 3130995"/>
              <a:gd name="connsiteX72" fmla="*/ 199648 w 3933818"/>
              <a:gd name="connsiteY72" fmla="*/ 0 h 3130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3933818" h="3130995">
                <a:moveTo>
                  <a:pt x="199648" y="0"/>
                </a:moveTo>
                <a:lnTo>
                  <a:pt x="357304" y="0"/>
                </a:lnTo>
                <a:lnTo>
                  <a:pt x="702258" y="0"/>
                </a:lnTo>
                <a:lnTo>
                  <a:pt x="859914" y="0"/>
                </a:lnTo>
                <a:lnTo>
                  <a:pt x="903736" y="0"/>
                </a:lnTo>
                <a:lnTo>
                  <a:pt x="998216" y="0"/>
                </a:lnTo>
                <a:lnTo>
                  <a:pt x="1061392" y="0"/>
                </a:lnTo>
                <a:lnTo>
                  <a:pt x="1155872" y="0"/>
                </a:lnTo>
                <a:lnTo>
                  <a:pt x="1406346" y="0"/>
                </a:lnTo>
                <a:lnTo>
                  <a:pt x="1500826" y="0"/>
                </a:lnTo>
                <a:lnTo>
                  <a:pt x="1564002" y="0"/>
                </a:lnTo>
                <a:lnTo>
                  <a:pt x="1571248" y="0"/>
                </a:lnTo>
                <a:lnTo>
                  <a:pt x="1658482" y="0"/>
                </a:lnTo>
                <a:lnTo>
                  <a:pt x="1702304" y="0"/>
                </a:lnTo>
                <a:lnTo>
                  <a:pt x="1728904" y="0"/>
                </a:lnTo>
                <a:lnTo>
                  <a:pt x="1859960" y="0"/>
                </a:lnTo>
                <a:lnTo>
                  <a:pt x="2073858" y="0"/>
                </a:lnTo>
                <a:lnTo>
                  <a:pt x="2204914" y="0"/>
                </a:lnTo>
                <a:lnTo>
                  <a:pt x="2231514" y="0"/>
                </a:lnTo>
                <a:lnTo>
                  <a:pt x="2275336" y="0"/>
                </a:lnTo>
                <a:lnTo>
                  <a:pt x="2362570" y="0"/>
                </a:lnTo>
                <a:lnTo>
                  <a:pt x="2369816" y="0"/>
                </a:lnTo>
                <a:lnTo>
                  <a:pt x="2432992" y="0"/>
                </a:lnTo>
                <a:lnTo>
                  <a:pt x="2527472" y="0"/>
                </a:lnTo>
                <a:lnTo>
                  <a:pt x="2777946" y="0"/>
                </a:lnTo>
                <a:lnTo>
                  <a:pt x="2872426" y="0"/>
                </a:lnTo>
                <a:lnTo>
                  <a:pt x="2935602" y="0"/>
                </a:lnTo>
                <a:lnTo>
                  <a:pt x="3030082" y="0"/>
                </a:lnTo>
                <a:lnTo>
                  <a:pt x="3073904" y="0"/>
                </a:lnTo>
                <a:lnTo>
                  <a:pt x="3231560" y="0"/>
                </a:lnTo>
                <a:lnTo>
                  <a:pt x="3576514" y="0"/>
                </a:lnTo>
                <a:lnTo>
                  <a:pt x="3734170" y="0"/>
                </a:lnTo>
                <a:cubicBezTo>
                  <a:pt x="3844433" y="0"/>
                  <a:pt x="3933818" y="89385"/>
                  <a:pt x="3933818" y="199648"/>
                </a:cubicBezTo>
                <a:lnTo>
                  <a:pt x="3933818" y="431995"/>
                </a:lnTo>
                <a:lnTo>
                  <a:pt x="3933818" y="2699000"/>
                </a:lnTo>
                <a:lnTo>
                  <a:pt x="3933818" y="2931347"/>
                </a:lnTo>
                <a:cubicBezTo>
                  <a:pt x="3933818" y="3041610"/>
                  <a:pt x="3844433" y="3130995"/>
                  <a:pt x="3734170" y="3130995"/>
                </a:cubicBezTo>
                <a:lnTo>
                  <a:pt x="3576514" y="3130995"/>
                </a:lnTo>
                <a:lnTo>
                  <a:pt x="3231560" y="3130995"/>
                </a:lnTo>
                <a:lnTo>
                  <a:pt x="3073904" y="3130995"/>
                </a:lnTo>
                <a:lnTo>
                  <a:pt x="3030082" y="3130995"/>
                </a:lnTo>
                <a:lnTo>
                  <a:pt x="2935602" y="3130995"/>
                </a:lnTo>
                <a:lnTo>
                  <a:pt x="2872426" y="3130995"/>
                </a:lnTo>
                <a:lnTo>
                  <a:pt x="2777946" y="3130995"/>
                </a:lnTo>
                <a:lnTo>
                  <a:pt x="2527472" y="3130995"/>
                </a:lnTo>
                <a:lnTo>
                  <a:pt x="2432992" y="3130995"/>
                </a:lnTo>
                <a:lnTo>
                  <a:pt x="2369816" y="3130995"/>
                </a:lnTo>
                <a:lnTo>
                  <a:pt x="2362570" y="3130995"/>
                </a:lnTo>
                <a:lnTo>
                  <a:pt x="2275336" y="3130995"/>
                </a:lnTo>
                <a:lnTo>
                  <a:pt x="2231514" y="3130995"/>
                </a:lnTo>
                <a:lnTo>
                  <a:pt x="2204914" y="3130995"/>
                </a:lnTo>
                <a:lnTo>
                  <a:pt x="2073858" y="3130995"/>
                </a:lnTo>
                <a:lnTo>
                  <a:pt x="1859960" y="3130995"/>
                </a:lnTo>
                <a:lnTo>
                  <a:pt x="1728904" y="3130995"/>
                </a:lnTo>
                <a:lnTo>
                  <a:pt x="1702304" y="3130995"/>
                </a:lnTo>
                <a:lnTo>
                  <a:pt x="1658482" y="3130995"/>
                </a:lnTo>
                <a:lnTo>
                  <a:pt x="1571248" y="3130995"/>
                </a:lnTo>
                <a:lnTo>
                  <a:pt x="1564002" y="3130995"/>
                </a:lnTo>
                <a:lnTo>
                  <a:pt x="1500826" y="3130995"/>
                </a:lnTo>
                <a:lnTo>
                  <a:pt x="1406346" y="3130995"/>
                </a:lnTo>
                <a:lnTo>
                  <a:pt x="1155872" y="3130995"/>
                </a:lnTo>
                <a:lnTo>
                  <a:pt x="1061392" y="3130995"/>
                </a:lnTo>
                <a:lnTo>
                  <a:pt x="998216" y="3130995"/>
                </a:lnTo>
                <a:lnTo>
                  <a:pt x="903736" y="3130995"/>
                </a:lnTo>
                <a:lnTo>
                  <a:pt x="859914" y="3130995"/>
                </a:lnTo>
                <a:lnTo>
                  <a:pt x="702258" y="3130995"/>
                </a:lnTo>
                <a:lnTo>
                  <a:pt x="357304" y="3130995"/>
                </a:lnTo>
                <a:lnTo>
                  <a:pt x="199648" y="3130995"/>
                </a:lnTo>
                <a:cubicBezTo>
                  <a:pt x="89385" y="3130995"/>
                  <a:pt x="0" y="3041610"/>
                  <a:pt x="0" y="2931347"/>
                </a:cubicBezTo>
                <a:lnTo>
                  <a:pt x="0" y="2699000"/>
                </a:lnTo>
                <a:lnTo>
                  <a:pt x="0" y="431995"/>
                </a:lnTo>
                <a:lnTo>
                  <a:pt x="0" y="199648"/>
                </a:lnTo>
                <a:cubicBezTo>
                  <a:pt x="0" y="89385"/>
                  <a:pt x="89385" y="0"/>
                  <a:pt x="199648" y="0"/>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Google Shape;240;p41">
            <a:extLst>
              <a:ext uri="{FF2B5EF4-FFF2-40B4-BE49-F238E27FC236}">
                <a16:creationId xmlns:a16="http://schemas.microsoft.com/office/drawing/2014/main" id="{9E4382DC-6A55-093E-FE9A-38F409BC460F}"/>
              </a:ext>
            </a:extLst>
          </p:cNvPr>
          <p:cNvSpPr txBox="1">
            <a:spLocks noGrp="1"/>
          </p:cNvSpPr>
          <p:nvPr>
            <p:ph type="body" idx="14"/>
          </p:nvPr>
        </p:nvSpPr>
        <p:spPr>
          <a:xfrm>
            <a:off x="4805222" y="1610612"/>
            <a:ext cx="3673640" cy="376470"/>
          </a:xfrm>
          <a:prstGeom prst="rect">
            <a:avLst/>
          </a:prstGeom>
          <a:noFill/>
          <a:ln>
            <a:noFill/>
          </a:ln>
        </p:spPr>
        <p:txBody>
          <a:bodyPr spcFirstLastPara="1" wrap="square" lIns="91425" tIns="91425" rIns="91425" bIns="91425" anchor="ctr" anchorCtr="0">
            <a:normAutofit/>
          </a:bodyPr>
          <a:lstStyle>
            <a:lvl1pPr marL="0" lvl="0" indent="-228600" algn="ctr">
              <a:lnSpc>
                <a:spcPct val="115000"/>
              </a:lnSpc>
              <a:spcBef>
                <a:spcPts val="0"/>
              </a:spcBef>
              <a:spcAft>
                <a:spcPts val="0"/>
              </a:spcAft>
              <a:buSzPts val="1400"/>
              <a:buFont typeface="Arial"/>
              <a:buNone/>
              <a:defRPr b="1" i="0">
                <a:solidFill>
                  <a:srgbClr val="022838"/>
                </a:solidFill>
              </a:defRPr>
            </a:lvl1pPr>
            <a:lvl2pPr marL="914400" lvl="1" indent="-304800" algn="l">
              <a:lnSpc>
                <a:spcPct val="115000"/>
              </a:lnSpc>
              <a:spcBef>
                <a:spcPts val="0"/>
              </a:spcBef>
              <a:spcAft>
                <a:spcPts val="0"/>
              </a:spcAft>
              <a:buSzPts val="1200"/>
              <a:buChar char="●"/>
              <a:defRPr/>
            </a:lvl2pPr>
            <a:lvl3pPr marL="1371600" lvl="2" indent="-304800" algn="l">
              <a:lnSpc>
                <a:spcPct val="115000"/>
              </a:lnSpc>
              <a:spcBef>
                <a:spcPts val="0"/>
              </a:spcBef>
              <a:spcAft>
                <a:spcPts val="0"/>
              </a:spcAft>
              <a:buSzPts val="1200"/>
              <a:buChar char="○"/>
              <a:defRPr/>
            </a:lvl3pPr>
            <a:lvl4pPr marL="1828800" lvl="3" indent="-304800" algn="l">
              <a:lnSpc>
                <a:spcPct val="115000"/>
              </a:lnSpc>
              <a:spcBef>
                <a:spcPts val="0"/>
              </a:spcBef>
              <a:spcAft>
                <a:spcPts val="0"/>
              </a:spcAft>
              <a:buSzPts val="1200"/>
              <a:buChar char="○"/>
              <a:defRPr/>
            </a:lvl4pPr>
            <a:lvl5pPr marL="2286000" lvl="4" indent="-304800" algn="l">
              <a:lnSpc>
                <a:spcPct val="115000"/>
              </a:lnSpc>
              <a:spcBef>
                <a:spcPts val="0"/>
              </a:spcBef>
              <a:spcAft>
                <a:spcPts val="0"/>
              </a:spcAft>
              <a:buSzPts val="1200"/>
              <a:buChar char="○"/>
              <a:defRPr/>
            </a:lvl5pPr>
            <a:lvl6pPr marL="2743200" lvl="5" indent="-304800" algn="l">
              <a:lnSpc>
                <a:spcPct val="115000"/>
              </a:lnSpc>
              <a:spcBef>
                <a:spcPts val="0"/>
              </a:spcBef>
              <a:spcAft>
                <a:spcPts val="0"/>
              </a:spcAft>
              <a:buSzPts val="1200"/>
              <a:buChar char="○"/>
              <a:defRPr/>
            </a:lvl6pPr>
            <a:lvl7pPr marL="3200400" lvl="6" indent="-304800" algn="l">
              <a:lnSpc>
                <a:spcPct val="115000"/>
              </a:lnSpc>
              <a:spcBef>
                <a:spcPts val="0"/>
              </a:spcBef>
              <a:spcAft>
                <a:spcPts val="0"/>
              </a:spcAft>
              <a:buSzPts val="1200"/>
              <a:buChar char="○"/>
              <a:defRPr/>
            </a:lvl7pPr>
            <a:lvl8pPr marL="3657600" lvl="7" indent="-304800" algn="l">
              <a:lnSpc>
                <a:spcPct val="115000"/>
              </a:lnSpc>
              <a:spcBef>
                <a:spcPts val="0"/>
              </a:spcBef>
              <a:spcAft>
                <a:spcPts val="0"/>
              </a:spcAft>
              <a:buSzPts val="1200"/>
              <a:buChar char="○"/>
              <a:defRPr/>
            </a:lvl8pPr>
            <a:lvl9pPr marL="4114800" lvl="8" indent="-304800" algn="l">
              <a:lnSpc>
                <a:spcPct val="115000"/>
              </a:lnSpc>
              <a:spcBef>
                <a:spcPts val="0"/>
              </a:spcBef>
              <a:spcAft>
                <a:spcPts val="0"/>
              </a:spcAft>
              <a:buSzPts val="1200"/>
              <a:buChar char="○"/>
              <a:defRPr/>
            </a:lvl9pPr>
          </a:lstStyle>
          <a:p>
            <a:endParaRPr dirty="0"/>
          </a:p>
        </p:txBody>
      </p:sp>
      <p:sp>
        <p:nvSpPr>
          <p:cNvPr id="8" name="Google Shape;237;p41">
            <a:extLst>
              <a:ext uri="{FF2B5EF4-FFF2-40B4-BE49-F238E27FC236}">
                <a16:creationId xmlns:a16="http://schemas.microsoft.com/office/drawing/2014/main" id="{6D267D0D-0BBD-D139-FB19-2003246B2D5B}"/>
              </a:ext>
            </a:extLst>
          </p:cNvPr>
          <p:cNvSpPr txBox="1">
            <a:spLocks noGrp="1"/>
          </p:cNvSpPr>
          <p:nvPr>
            <p:ph type="body" idx="15"/>
          </p:nvPr>
        </p:nvSpPr>
        <p:spPr>
          <a:xfrm>
            <a:off x="4805223" y="2128759"/>
            <a:ext cx="3673639" cy="2103078"/>
          </a:xfrm>
          <a:prstGeom prst="rect">
            <a:avLst/>
          </a:prstGeom>
          <a:noFill/>
          <a:ln>
            <a:noFill/>
          </a:ln>
        </p:spPr>
        <p:txBody>
          <a:bodyPr spcFirstLastPara="1" wrap="square" lIns="91425" tIns="91425" rIns="91425" bIns="91425" anchor="t" anchorCtr="0">
            <a:noAutofit/>
          </a:bodyPr>
          <a:lstStyle>
            <a:lvl1pPr marL="0" lvl="0" indent="-228600" algn="l">
              <a:lnSpc>
                <a:spcPct val="125000"/>
              </a:lnSpc>
              <a:spcBef>
                <a:spcPts val="0"/>
              </a:spcBef>
              <a:spcAft>
                <a:spcPts val="0"/>
              </a:spcAft>
              <a:buClr>
                <a:schemeClr val="accent2"/>
              </a:buClr>
              <a:buSzPts val="1200"/>
              <a:buFont typeface="Arial"/>
              <a:buNone/>
              <a:defRPr sz="1000">
                <a:solidFill>
                  <a:schemeClr val="dk2"/>
                </a:solidFill>
                <a:latin typeface="Arial"/>
                <a:ea typeface="Arial"/>
                <a:cs typeface="Arial"/>
                <a:sym typeface="Arial"/>
              </a:defRPr>
            </a:lvl1pPr>
            <a:lvl2pPr marL="914400" lvl="1" indent="-304800" algn="l">
              <a:lnSpc>
                <a:spcPct val="115000"/>
              </a:lnSpc>
              <a:spcBef>
                <a:spcPts val="0"/>
              </a:spcBef>
              <a:spcAft>
                <a:spcPts val="0"/>
              </a:spcAft>
              <a:buClr>
                <a:schemeClr val="accent2"/>
              </a:buClr>
              <a:buSzPts val="1200"/>
              <a:buChar char="●"/>
              <a:defRPr/>
            </a:lvl2pPr>
            <a:lvl3pPr marL="1371600" lvl="2" indent="-304800" algn="l">
              <a:lnSpc>
                <a:spcPct val="115000"/>
              </a:lnSpc>
              <a:spcBef>
                <a:spcPts val="0"/>
              </a:spcBef>
              <a:spcAft>
                <a:spcPts val="0"/>
              </a:spcAft>
              <a:buClr>
                <a:schemeClr val="accent2"/>
              </a:buClr>
              <a:buSzPts val="1200"/>
              <a:buChar char="○"/>
              <a:defRPr/>
            </a:lvl3pPr>
            <a:lvl4pPr marL="1828800" lvl="3" indent="-304800" algn="l">
              <a:lnSpc>
                <a:spcPct val="115000"/>
              </a:lnSpc>
              <a:spcBef>
                <a:spcPts val="0"/>
              </a:spcBef>
              <a:spcAft>
                <a:spcPts val="0"/>
              </a:spcAft>
              <a:buClr>
                <a:schemeClr val="accent2"/>
              </a:buClr>
              <a:buSzPts val="1200"/>
              <a:buChar char="○"/>
              <a:defRPr/>
            </a:lvl4pPr>
            <a:lvl5pPr marL="2286000" lvl="4" indent="-304800" algn="l">
              <a:lnSpc>
                <a:spcPct val="115000"/>
              </a:lnSpc>
              <a:spcBef>
                <a:spcPts val="0"/>
              </a:spcBef>
              <a:spcAft>
                <a:spcPts val="0"/>
              </a:spcAft>
              <a:buClr>
                <a:schemeClr val="accent2"/>
              </a:buClr>
              <a:buSzPts val="1200"/>
              <a:buChar char="○"/>
              <a:defRPr/>
            </a:lvl5pPr>
            <a:lvl6pPr marL="2743200" lvl="5" indent="-304800" algn="l">
              <a:lnSpc>
                <a:spcPct val="115000"/>
              </a:lnSpc>
              <a:spcBef>
                <a:spcPts val="0"/>
              </a:spcBef>
              <a:spcAft>
                <a:spcPts val="0"/>
              </a:spcAft>
              <a:buClr>
                <a:schemeClr val="accent2"/>
              </a:buClr>
              <a:buSzPts val="1200"/>
              <a:buChar char="○"/>
              <a:defRPr/>
            </a:lvl6pPr>
            <a:lvl7pPr marL="3200400" lvl="6" indent="-304800" algn="l">
              <a:lnSpc>
                <a:spcPct val="115000"/>
              </a:lnSpc>
              <a:spcBef>
                <a:spcPts val="0"/>
              </a:spcBef>
              <a:spcAft>
                <a:spcPts val="0"/>
              </a:spcAft>
              <a:buClr>
                <a:schemeClr val="accent2"/>
              </a:buClr>
              <a:buSzPts val="1200"/>
              <a:buChar char="○"/>
              <a:defRPr/>
            </a:lvl7pPr>
            <a:lvl8pPr marL="3657600" lvl="7" indent="-304800" algn="l">
              <a:lnSpc>
                <a:spcPct val="115000"/>
              </a:lnSpc>
              <a:spcBef>
                <a:spcPts val="0"/>
              </a:spcBef>
              <a:spcAft>
                <a:spcPts val="0"/>
              </a:spcAft>
              <a:buClr>
                <a:schemeClr val="accent2"/>
              </a:buClr>
              <a:buSzPts val="1200"/>
              <a:buChar char="○"/>
              <a:defRPr/>
            </a:lvl8pPr>
            <a:lvl9pPr marL="4114800" lvl="8" indent="-304800" algn="l">
              <a:lnSpc>
                <a:spcPct val="115000"/>
              </a:lnSpc>
              <a:spcBef>
                <a:spcPts val="0"/>
              </a:spcBef>
              <a:spcAft>
                <a:spcPts val="0"/>
              </a:spcAft>
              <a:buClr>
                <a:schemeClr val="accent2"/>
              </a:buClr>
              <a:buSzPts val="1200"/>
              <a:buChar char="○"/>
              <a:defRPr/>
            </a:lvl9pPr>
          </a:lstStyle>
          <a:p>
            <a:endParaRPr dirty="0"/>
          </a:p>
        </p:txBody>
      </p:sp>
      <p:sp>
        <p:nvSpPr>
          <p:cNvPr id="9" name="Freeform 8">
            <a:extLst>
              <a:ext uri="{FF2B5EF4-FFF2-40B4-BE49-F238E27FC236}">
                <a16:creationId xmlns:a16="http://schemas.microsoft.com/office/drawing/2014/main" id="{152F4B5A-7CFE-4B80-113C-49E1E6CFED9E}"/>
              </a:ext>
            </a:extLst>
          </p:cNvPr>
          <p:cNvSpPr/>
          <p:nvPr userDrawn="1"/>
        </p:nvSpPr>
        <p:spPr>
          <a:xfrm>
            <a:off x="529200" y="1468935"/>
            <a:ext cx="3933818" cy="3130995"/>
          </a:xfrm>
          <a:custGeom>
            <a:avLst/>
            <a:gdLst>
              <a:gd name="connsiteX0" fmla="*/ 199648 w 3933818"/>
              <a:gd name="connsiteY0" fmla="*/ 0 h 3130995"/>
              <a:gd name="connsiteX1" fmla="*/ 357304 w 3933818"/>
              <a:gd name="connsiteY1" fmla="*/ 0 h 3130995"/>
              <a:gd name="connsiteX2" fmla="*/ 702258 w 3933818"/>
              <a:gd name="connsiteY2" fmla="*/ 0 h 3130995"/>
              <a:gd name="connsiteX3" fmla="*/ 859914 w 3933818"/>
              <a:gd name="connsiteY3" fmla="*/ 0 h 3130995"/>
              <a:gd name="connsiteX4" fmla="*/ 903736 w 3933818"/>
              <a:gd name="connsiteY4" fmla="*/ 0 h 3130995"/>
              <a:gd name="connsiteX5" fmla="*/ 998216 w 3933818"/>
              <a:gd name="connsiteY5" fmla="*/ 0 h 3130995"/>
              <a:gd name="connsiteX6" fmla="*/ 1061392 w 3933818"/>
              <a:gd name="connsiteY6" fmla="*/ 0 h 3130995"/>
              <a:gd name="connsiteX7" fmla="*/ 1155872 w 3933818"/>
              <a:gd name="connsiteY7" fmla="*/ 0 h 3130995"/>
              <a:gd name="connsiteX8" fmla="*/ 1406346 w 3933818"/>
              <a:gd name="connsiteY8" fmla="*/ 0 h 3130995"/>
              <a:gd name="connsiteX9" fmla="*/ 1500826 w 3933818"/>
              <a:gd name="connsiteY9" fmla="*/ 0 h 3130995"/>
              <a:gd name="connsiteX10" fmla="*/ 1564002 w 3933818"/>
              <a:gd name="connsiteY10" fmla="*/ 0 h 3130995"/>
              <a:gd name="connsiteX11" fmla="*/ 1571248 w 3933818"/>
              <a:gd name="connsiteY11" fmla="*/ 0 h 3130995"/>
              <a:gd name="connsiteX12" fmla="*/ 1658482 w 3933818"/>
              <a:gd name="connsiteY12" fmla="*/ 0 h 3130995"/>
              <a:gd name="connsiteX13" fmla="*/ 1702304 w 3933818"/>
              <a:gd name="connsiteY13" fmla="*/ 0 h 3130995"/>
              <a:gd name="connsiteX14" fmla="*/ 1728904 w 3933818"/>
              <a:gd name="connsiteY14" fmla="*/ 0 h 3130995"/>
              <a:gd name="connsiteX15" fmla="*/ 1859960 w 3933818"/>
              <a:gd name="connsiteY15" fmla="*/ 0 h 3130995"/>
              <a:gd name="connsiteX16" fmla="*/ 2073858 w 3933818"/>
              <a:gd name="connsiteY16" fmla="*/ 0 h 3130995"/>
              <a:gd name="connsiteX17" fmla="*/ 2204914 w 3933818"/>
              <a:gd name="connsiteY17" fmla="*/ 0 h 3130995"/>
              <a:gd name="connsiteX18" fmla="*/ 2231514 w 3933818"/>
              <a:gd name="connsiteY18" fmla="*/ 0 h 3130995"/>
              <a:gd name="connsiteX19" fmla="*/ 2275336 w 3933818"/>
              <a:gd name="connsiteY19" fmla="*/ 0 h 3130995"/>
              <a:gd name="connsiteX20" fmla="*/ 2362570 w 3933818"/>
              <a:gd name="connsiteY20" fmla="*/ 0 h 3130995"/>
              <a:gd name="connsiteX21" fmla="*/ 2369816 w 3933818"/>
              <a:gd name="connsiteY21" fmla="*/ 0 h 3130995"/>
              <a:gd name="connsiteX22" fmla="*/ 2432992 w 3933818"/>
              <a:gd name="connsiteY22" fmla="*/ 0 h 3130995"/>
              <a:gd name="connsiteX23" fmla="*/ 2527472 w 3933818"/>
              <a:gd name="connsiteY23" fmla="*/ 0 h 3130995"/>
              <a:gd name="connsiteX24" fmla="*/ 2777946 w 3933818"/>
              <a:gd name="connsiteY24" fmla="*/ 0 h 3130995"/>
              <a:gd name="connsiteX25" fmla="*/ 2872426 w 3933818"/>
              <a:gd name="connsiteY25" fmla="*/ 0 h 3130995"/>
              <a:gd name="connsiteX26" fmla="*/ 2935602 w 3933818"/>
              <a:gd name="connsiteY26" fmla="*/ 0 h 3130995"/>
              <a:gd name="connsiteX27" fmla="*/ 3030082 w 3933818"/>
              <a:gd name="connsiteY27" fmla="*/ 0 h 3130995"/>
              <a:gd name="connsiteX28" fmla="*/ 3073904 w 3933818"/>
              <a:gd name="connsiteY28" fmla="*/ 0 h 3130995"/>
              <a:gd name="connsiteX29" fmla="*/ 3231560 w 3933818"/>
              <a:gd name="connsiteY29" fmla="*/ 0 h 3130995"/>
              <a:gd name="connsiteX30" fmla="*/ 3576514 w 3933818"/>
              <a:gd name="connsiteY30" fmla="*/ 0 h 3130995"/>
              <a:gd name="connsiteX31" fmla="*/ 3734170 w 3933818"/>
              <a:gd name="connsiteY31" fmla="*/ 0 h 3130995"/>
              <a:gd name="connsiteX32" fmla="*/ 3933818 w 3933818"/>
              <a:gd name="connsiteY32" fmla="*/ 199648 h 3130995"/>
              <a:gd name="connsiteX33" fmla="*/ 3933818 w 3933818"/>
              <a:gd name="connsiteY33" fmla="*/ 431995 h 3130995"/>
              <a:gd name="connsiteX34" fmla="*/ 3933818 w 3933818"/>
              <a:gd name="connsiteY34" fmla="*/ 2699000 h 3130995"/>
              <a:gd name="connsiteX35" fmla="*/ 3933818 w 3933818"/>
              <a:gd name="connsiteY35" fmla="*/ 2931347 h 3130995"/>
              <a:gd name="connsiteX36" fmla="*/ 3734170 w 3933818"/>
              <a:gd name="connsiteY36" fmla="*/ 3130995 h 3130995"/>
              <a:gd name="connsiteX37" fmla="*/ 3576514 w 3933818"/>
              <a:gd name="connsiteY37" fmla="*/ 3130995 h 3130995"/>
              <a:gd name="connsiteX38" fmla="*/ 3231560 w 3933818"/>
              <a:gd name="connsiteY38" fmla="*/ 3130995 h 3130995"/>
              <a:gd name="connsiteX39" fmla="*/ 3073904 w 3933818"/>
              <a:gd name="connsiteY39" fmla="*/ 3130995 h 3130995"/>
              <a:gd name="connsiteX40" fmla="*/ 3030082 w 3933818"/>
              <a:gd name="connsiteY40" fmla="*/ 3130995 h 3130995"/>
              <a:gd name="connsiteX41" fmla="*/ 2935602 w 3933818"/>
              <a:gd name="connsiteY41" fmla="*/ 3130995 h 3130995"/>
              <a:gd name="connsiteX42" fmla="*/ 2872426 w 3933818"/>
              <a:gd name="connsiteY42" fmla="*/ 3130995 h 3130995"/>
              <a:gd name="connsiteX43" fmla="*/ 2777946 w 3933818"/>
              <a:gd name="connsiteY43" fmla="*/ 3130995 h 3130995"/>
              <a:gd name="connsiteX44" fmla="*/ 2527472 w 3933818"/>
              <a:gd name="connsiteY44" fmla="*/ 3130995 h 3130995"/>
              <a:gd name="connsiteX45" fmla="*/ 2432992 w 3933818"/>
              <a:gd name="connsiteY45" fmla="*/ 3130995 h 3130995"/>
              <a:gd name="connsiteX46" fmla="*/ 2369816 w 3933818"/>
              <a:gd name="connsiteY46" fmla="*/ 3130995 h 3130995"/>
              <a:gd name="connsiteX47" fmla="*/ 2362570 w 3933818"/>
              <a:gd name="connsiteY47" fmla="*/ 3130995 h 3130995"/>
              <a:gd name="connsiteX48" fmla="*/ 2275336 w 3933818"/>
              <a:gd name="connsiteY48" fmla="*/ 3130995 h 3130995"/>
              <a:gd name="connsiteX49" fmla="*/ 2231514 w 3933818"/>
              <a:gd name="connsiteY49" fmla="*/ 3130995 h 3130995"/>
              <a:gd name="connsiteX50" fmla="*/ 2204914 w 3933818"/>
              <a:gd name="connsiteY50" fmla="*/ 3130995 h 3130995"/>
              <a:gd name="connsiteX51" fmla="*/ 2073858 w 3933818"/>
              <a:gd name="connsiteY51" fmla="*/ 3130995 h 3130995"/>
              <a:gd name="connsiteX52" fmla="*/ 1859960 w 3933818"/>
              <a:gd name="connsiteY52" fmla="*/ 3130995 h 3130995"/>
              <a:gd name="connsiteX53" fmla="*/ 1728904 w 3933818"/>
              <a:gd name="connsiteY53" fmla="*/ 3130995 h 3130995"/>
              <a:gd name="connsiteX54" fmla="*/ 1702304 w 3933818"/>
              <a:gd name="connsiteY54" fmla="*/ 3130995 h 3130995"/>
              <a:gd name="connsiteX55" fmla="*/ 1658482 w 3933818"/>
              <a:gd name="connsiteY55" fmla="*/ 3130995 h 3130995"/>
              <a:gd name="connsiteX56" fmla="*/ 1571248 w 3933818"/>
              <a:gd name="connsiteY56" fmla="*/ 3130995 h 3130995"/>
              <a:gd name="connsiteX57" fmla="*/ 1564002 w 3933818"/>
              <a:gd name="connsiteY57" fmla="*/ 3130995 h 3130995"/>
              <a:gd name="connsiteX58" fmla="*/ 1500826 w 3933818"/>
              <a:gd name="connsiteY58" fmla="*/ 3130995 h 3130995"/>
              <a:gd name="connsiteX59" fmla="*/ 1406346 w 3933818"/>
              <a:gd name="connsiteY59" fmla="*/ 3130995 h 3130995"/>
              <a:gd name="connsiteX60" fmla="*/ 1155872 w 3933818"/>
              <a:gd name="connsiteY60" fmla="*/ 3130995 h 3130995"/>
              <a:gd name="connsiteX61" fmla="*/ 1061392 w 3933818"/>
              <a:gd name="connsiteY61" fmla="*/ 3130995 h 3130995"/>
              <a:gd name="connsiteX62" fmla="*/ 998216 w 3933818"/>
              <a:gd name="connsiteY62" fmla="*/ 3130995 h 3130995"/>
              <a:gd name="connsiteX63" fmla="*/ 903736 w 3933818"/>
              <a:gd name="connsiteY63" fmla="*/ 3130995 h 3130995"/>
              <a:gd name="connsiteX64" fmla="*/ 859914 w 3933818"/>
              <a:gd name="connsiteY64" fmla="*/ 3130995 h 3130995"/>
              <a:gd name="connsiteX65" fmla="*/ 702258 w 3933818"/>
              <a:gd name="connsiteY65" fmla="*/ 3130995 h 3130995"/>
              <a:gd name="connsiteX66" fmla="*/ 357304 w 3933818"/>
              <a:gd name="connsiteY66" fmla="*/ 3130995 h 3130995"/>
              <a:gd name="connsiteX67" fmla="*/ 199648 w 3933818"/>
              <a:gd name="connsiteY67" fmla="*/ 3130995 h 3130995"/>
              <a:gd name="connsiteX68" fmla="*/ 0 w 3933818"/>
              <a:gd name="connsiteY68" fmla="*/ 2931347 h 3130995"/>
              <a:gd name="connsiteX69" fmla="*/ 0 w 3933818"/>
              <a:gd name="connsiteY69" fmla="*/ 2699000 h 3130995"/>
              <a:gd name="connsiteX70" fmla="*/ 0 w 3933818"/>
              <a:gd name="connsiteY70" fmla="*/ 431995 h 3130995"/>
              <a:gd name="connsiteX71" fmla="*/ 0 w 3933818"/>
              <a:gd name="connsiteY71" fmla="*/ 199648 h 3130995"/>
              <a:gd name="connsiteX72" fmla="*/ 199648 w 3933818"/>
              <a:gd name="connsiteY72" fmla="*/ 0 h 3130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3933818" h="3130995">
                <a:moveTo>
                  <a:pt x="199648" y="0"/>
                </a:moveTo>
                <a:lnTo>
                  <a:pt x="357304" y="0"/>
                </a:lnTo>
                <a:lnTo>
                  <a:pt x="702258" y="0"/>
                </a:lnTo>
                <a:lnTo>
                  <a:pt x="859914" y="0"/>
                </a:lnTo>
                <a:lnTo>
                  <a:pt x="903736" y="0"/>
                </a:lnTo>
                <a:lnTo>
                  <a:pt x="998216" y="0"/>
                </a:lnTo>
                <a:lnTo>
                  <a:pt x="1061392" y="0"/>
                </a:lnTo>
                <a:lnTo>
                  <a:pt x="1155872" y="0"/>
                </a:lnTo>
                <a:lnTo>
                  <a:pt x="1406346" y="0"/>
                </a:lnTo>
                <a:lnTo>
                  <a:pt x="1500826" y="0"/>
                </a:lnTo>
                <a:lnTo>
                  <a:pt x="1564002" y="0"/>
                </a:lnTo>
                <a:lnTo>
                  <a:pt x="1571248" y="0"/>
                </a:lnTo>
                <a:lnTo>
                  <a:pt x="1658482" y="0"/>
                </a:lnTo>
                <a:lnTo>
                  <a:pt x="1702304" y="0"/>
                </a:lnTo>
                <a:lnTo>
                  <a:pt x="1728904" y="0"/>
                </a:lnTo>
                <a:lnTo>
                  <a:pt x="1859960" y="0"/>
                </a:lnTo>
                <a:lnTo>
                  <a:pt x="2073858" y="0"/>
                </a:lnTo>
                <a:lnTo>
                  <a:pt x="2204914" y="0"/>
                </a:lnTo>
                <a:lnTo>
                  <a:pt x="2231514" y="0"/>
                </a:lnTo>
                <a:lnTo>
                  <a:pt x="2275336" y="0"/>
                </a:lnTo>
                <a:lnTo>
                  <a:pt x="2362570" y="0"/>
                </a:lnTo>
                <a:lnTo>
                  <a:pt x="2369816" y="0"/>
                </a:lnTo>
                <a:lnTo>
                  <a:pt x="2432992" y="0"/>
                </a:lnTo>
                <a:lnTo>
                  <a:pt x="2527472" y="0"/>
                </a:lnTo>
                <a:lnTo>
                  <a:pt x="2777946" y="0"/>
                </a:lnTo>
                <a:lnTo>
                  <a:pt x="2872426" y="0"/>
                </a:lnTo>
                <a:lnTo>
                  <a:pt x="2935602" y="0"/>
                </a:lnTo>
                <a:lnTo>
                  <a:pt x="3030082" y="0"/>
                </a:lnTo>
                <a:lnTo>
                  <a:pt x="3073904" y="0"/>
                </a:lnTo>
                <a:lnTo>
                  <a:pt x="3231560" y="0"/>
                </a:lnTo>
                <a:lnTo>
                  <a:pt x="3576514" y="0"/>
                </a:lnTo>
                <a:lnTo>
                  <a:pt x="3734170" y="0"/>
                </a:lnTo>
                <a:cubicBezTo>
                  <a:pt x="3844433" y="0"/>
                  <a:pt x="3933818" y="89385"/>
                  <a:pt x="3933818" y="199648"/>
                </a:cubicBezTo>
                <a:lnTo>
                  <a:pt x="3933818" y="431995"/>
                </a:lnTo>
                <a:lnTo>
                  <a:pt x="3933818" y="2699000"/>
                </a:lnTo>
                <a:lnTo>
                  <a:pt x="3933818" y="2931347"/>
                </a:lnTo>
                <a:cubicBezTo>
                  <a:pt x="3933818" y="3041610"/>
                  <a:pt x="3844433" y="3130995"/>
                  <a:pt x="3734170" y="3130995"/>
                </a:cubicBezTo>
                <a:lnTo>
                  <a:pt x="3576514" y="3130995"/>
                </a:lnTo>
                <a:lnTo>
                  <a:pt x="3231560" y="3130995"/>
                </a:lnTo>
                <a:lnTo>
                  <a:pt x="3073904" y="3130995"/>
                </a:lnTo>
                <a:lnTo>
                  <a:pt x="3030082" y="3130995"/>
                </a:lnTo>
                <a:lnTo>
                  <a:pt x="2935602" y="3130995"/>
                </a:lnTo>
                <a:lnTo>
                  <a:pt x="2872426" y="3130995"/>
                </a:lnTo>
                <a:lnTo>
                  <a:pt x="2777946" y="3130995"/>
                </a:lnTo>
                <a:lnTo>
                  <a:pt x="2527472" y="3130995"/>
                </a:lnTo>
                <a:lnTo>
                  <a:pt x="2432992" y="3130995"/>
                </a:lnTo>
                <a:lnTo>
                  <a:pt x="2369816" y="3130995"/>
                </a:lnTo>
                <a:lnTo>
                  <a:pt x="2362570" y="3130995"/>
                </a:lnTo>
                <a:lnTo>
                  <a:pt x="2275336" y="3130995"/>
                </a:lnTo>
                <a:lnTo>
                  <a:pt x="2231514" y="3130995"/>
                </a:lnTo>
                <a:lnTo>
                  <a:pt x="2204914" y="3130995"/>
                </a:lnTo>
                <a:lnTo>
                  <a:pt x="2073858" y="3130995"/>
                </a:lnTo>
                <a:lnTo>
                  <a:pt x="1859960" y="3130995"/>
                </a:lnTo>
                <a:lnTo>
                  <a:pt x="1728904" y="3130995"/>
                </a:lnTo>
                <a:lnTo>
                  <a:pt x="1702304" y="3130995"/>
                </a:lnTo>
                <a:lnTo>
                  <a:pt x="1658482" y="3130995"/>
                </a:lnTo>
                <a:lnTo>
                  <a:pt x="1571248" y="3130995"/>
                </a:lnTo>
                <a:lnTo>
                  <a:pt x="1564002" y="3130995"/>
                </a:lnTo>
                <a:lnTo>
                  <a:pt x="1500826" y="3130995"/>
                </a:lnTo>
                <a:lnTo>
                  <a:pt x="1406346" y="3130995"/>
                </a:lnTo>
                <a:lnTo>
                  <a:pt x="1155872" y="3130995"/>
                </a:lnTo>
                <a:lnTo>
                  <a:pt x="1061392" y="3130995"/>
                </a:lnTo>
                <a:lnTo>
                  <a:pt x="998216" y="3130995"/>
                </a:lnTo>
                <a:lnTo>
                  <a:pt x="903736" y="3130995"/>
                </a:lnTo>
                <a:lnTo>
                  <a:pt x="859914" y="3130995"/>
                </a:lnTo>
                <a:lnTo>
                  <a:pt x="702258" y="3130995"/>
                </a:lnTo>
                <a:lnTo>
                  <a:pt x="357304" y="3130995"/>
                </a:lnTo>
                <a:lnTo>
                  <a:pt x="199648" y="3130995"/>
                </a:lnTo>
                <a:cubicBezTo>
                  <a:pt x="89385" y="3130995"/>
                  <a:pt x="0" y="3041610"/>
                  <a:pt x="0" y="2931347"/>
                </a:cubicBezTo>
                <a:lnTo>
                  <a:pt x="0" y="2699000"/>
                </a:lnTo>
                <a:lnTo>
                  <a:pt x="0" y="431995"/>
                </a:lnTo>
                <a:lnTo>
                  <a:pt x="0" y="199648"/>
                </a:lnTo>
                <a:cubicBezTo>
                  <a:pt x="0" y="89385"/>
                  <a:pt x="89385" y="0"/>
                  <a:pt x="199648" y="0"/>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Google Shape;240;p41">
            <a:extLst>
              <a:ext uri="{FF2B5EF4-FFF2-40B4-BE49-F238E27FC236}">
                <a16:creationId xmlns:a16="http://schemas.microsoft.com/office/drawing/2014/main" id="{D7334748-128D-986A-FA38-BD54410FCF9E}"/>
              </a:ext>
            </a:extLst>
          </p:cNvPr>
          <p:cNvSpPr txBox="1">
            <a:spLocks noGrp="1"/>
          </p:cNvSpPr>
          <p:nvPr>
            <p:ph type="body" idx="16"/>
          </p:nvPr>
        </p:nvSpPr>
        <p:spPr>
          <a:xfrm>
            <a:off x="659289" y="1610612"/>
            <a:ext cx="3673640" cy="376470"/>
          </a:xfrm>
          <a:prstGeom prst="rect">
            <a:avLst/>
          </a:prstGeom>
          <a:noFill/>
          <a:ln>
            <a:noFill/>
          </a:ln>
        </p:spPr>
        <p:txBody>
          <a:bodyPr spcFirstLastPara="1" wrap="square" lIns="91425" tIns="91425" rIns="91425" bIns="91425" anchor="ctr" anchorCtr="0">
            <a:normAutofit/>
          </a:bodyPr>
          <a:lstStyle>
            <a:lvl1pPr marL="0" lvl="0" indent="-228600" algn="ctr">
              <a:lnSpc>
                <a:spcPct val="115000"/>
              </a:lnSpc>
              <a:spcBef>
                <a:spcPts val="0"/>
              </a:spcBef>
              <a:spcAft>
                <a:spcPts val="0"/>
              </a:spcAft>
              <a:buSzPts val="1400"/>
              <a:buFont typeface="Arial"/>
              <a:buNone/>
              <a:defRPr b="1" i="0">
                <a:solidFill>
                  <a:srgbClr val="022838"/>
                </a:solidFill>
              </a:defRPr>
            </a:lvl1pPr>
            <a:lvl2pPr marL="914400" lvl="1" indent="-304800" algn="l">
              <a:lnSpc>
                <a:spcPct val="115000"/>
              </a:lnSpc>
              <a:spcBef>
                <a:spcPts val="0"/>
              </a:spcBef>
              <a:spcAft>
                <a:spcPts val="0"/>
              </a:spcAft>
              <a:buSzPts val="1200"/>
              <a:buChar char="●"/>
              <a:defRPr/>
            </a:lvl2pPr>
            <a:lvl3pPr marL="1371600" lvl="2" indent="-304800" algn="l">
              <a:lnSpc>
                <a:spcPct val="115000"/>
              </a:lnSpc>
              <a:spcBef>
                <a:spcPts val="0"/>
              </a:spcBef>
              <a:spcAft>
                <a:spcPts val="0"/>
              </a:spcAft>
              <a:buSzPts val="1200"/>
              <a:buChar char="○"/>
              <a:defRPr/>
            </a:lvl3pPr>
            <a:lvl4pPr marL="1828800" lvl="3" indent="-304800" algn="l">
              <a:lnSpc>
                <a:spcPct val="115000"/>
              </a:lnSpc>
              <a:spcBef>
                <a:spcPts val="0"/>
              </a:spcBef>
              <a:spcAft>
                <a:spcPts val="0"/>
              </a:spcAft>
              <a:buSzPts val="1200"/>
              <a:buChar char="○"/>
              <a:defRPr/>
            </a:lvl4pPr>
            <a:lvl5pPr marL="2286000" lvl="4" indent="-304800" algn="l">
              <a:lnSpc>
                <a:spcPct val="115000"/>
              </a:lnSpc>
              <a:spcBef>
                <a:spcPts val="0"/>
              </a:spcBef>
              <a:spcAft>
                <a:spcPts val="0"/>
              </a:spcAft>
              <a:buSzPts val="1200"/>
              <a:buChar char="○"/>
              <a:defRPr/>
            </a:lvl5pPr>
            <a:lvl6pPr marL="2743200" lvl="5" indent="-304800" algn="l">
              <a:lnSpc>
                <a:spcPct val="115000"/>
              </a:lnSpc>
              <a:spcBef>
                <a:spcPts val="0"/>
              </a:spcBef>
              <a:spcAft>
                <a:spcPts val="0"/>
              </a:spcAft>
              <a:buSzPts val="1200"/>
              <a:buChar char="○"/>
              <a:defRPr/>
            </a:lvl6pPr>
            <a:lvl7pPr marL="3200400" lvl="6" indent="-304800" algn="l">
              <a:lnSpc>
                <a:spcPct val="115000"/>
              </a:lnSpc>
              <a:spcBef>
                <a:spcPts val="0"/>
              </a:spcBef>
              <a:spcAft>
                <a:spcPts val="0"/>
              </a:spcAft>
              <a:buSzPts val="1200"/>
              <a:buChar char="○"/>
              <a:defRPr/>
            </a:lvl7pPr>
            <a:lvl8pPr marL="3657600" lvl="7" indent="-304800" algn="l">
              <a:lnSpc>
                <a:spcPct val="115000"/>
              </a:lnSpc>
              <a:spcBef>
                <a:spcPts val="0"/>
              </a:spcBef>
              <a:spcAft>
                <a:spcPts val="0"/>
              </a:spcAft>
              <a:buSzPts val="1200"/>
              <a:buChar char="○"/>
              <a:defRPr/>
            </a:lvl8pPr>
            <a:lvl9pPr marL="4114800" lvl="8" indent="-304800" algn="l">
              <a:lnSpc>
                <a:spcPct val="115000"/>
              </a:lnSpc>
              <a:spcBef>
                <a:spcPts val="0"/>
              </a:spcBef>
              <a:spcAft>
                <a:spcPts val="0"/>
              </a:spcAft>
              <a:buSzPts val="1200"/>
              <a:buChar char="○"/>
              <a:defRPr/>
            </a:lvl9pPr>
          </a:lstStyle>
          <a:p>
            <a:endParaRPr dirty="0"/>
          </a:p>
        </p:txBody>
      </p:sp>
      <p:sp>
        <p:nvSpPr>
          <p:cNvPr id="14" name="Google Shape;237;p41">
            <a:extLst>
              <a:ext uri="{FF2B5EF4-FFF2-40B4-BE49-F238E27FC236}">
                <a16:creationId xmlns:a16="http://schemas.microsoft.com/office/drawing/2014/main" id="{B7FADC21-C0BC-08E1-4264-C7F9EF7556B1}"/>
              </a:ext>
            </a:extLst>
          </p:cNvPr>
          <p:cNvSpPr txBox="1">
            <a:spLocks noGrp="1"/>
          </p:cNvSpPr>
          <p:nvPr>
            <p:ph type="body" idx="17"/>
          </p:nvPr>
        </p:nvSpPr>
        <p:spPr>
          <a:xfrm>
            <a:off x="659290" y="2128759"/>
            <a:ext cx="3673639" cy="2103078"/>
          </a:xfrm>
          <a:prstGeom prst="rect">
            <a:avLst/>
          </a:prstGeom>
          <a:noFill/>
          <a:ln>
            <a:noFill/>
          </a:ln>
        </p:spPr>
        <p:txBody>
          <a:bodyPr spcFirstLastPara="1" wrap="square" lIns="91425" tIns="91425" rIns="91425" bIns="91425" anchor="t" anchorCtr="0">
            <a:noAutofit/>
          </a:bodyPr>
          <a:lstStyle>
            <a:lvl1pPr marL="0" lvl="0" indent="-228600" algn="l">
              <a:lnSpc>
                <a:spcPct val="125000"/>
              </a:lnSpc>
              <a:spcBef>
                <a:spcPts val="0"/>
              </a:spcBef>
              <a:spcAft>
                <a:spcPts val="0"/>
              </a:spcAft>
              <a:buClr>
                <a:schemeClr val="accent2"/>
              </a:buClr>
              <a:buSzPts val="1200"/>
              <a:buFont typeface="Arial"/>
              <a:buNone/>
              <a:defRPr sz="1000">
                <a:solidFill>
                  <a:schemeClr val="dk2"/>
                </a:solidFill>
                <a:latin typeface="Arial"/>
                <a:ea typeface="Arial"/>
                <a:cs typeface="Arial"/>
                <a:sym typeface="Arial"/>
              </a:defRPr>
            </a:lvl1pPr>
            <a:lvl2pPr marL="914400" lvl="1" indent="-304800" algn="l">
              <a:lnSpc>
                <a:spcPct val="115000"/>
              </a:lnSpc>
              <a:spcBef>
                <a:spcPts val="0"/>
              </a:spcBef>
              <a:spcAft>
                <a:spcPts val="0"/>
              </a:spcAft>
              <a:buClr>
                <a:schemeClr val="accent2"/>
              </a:buClr>
              <a:buSzPts val="1200"/>
              <a:buChar char="●"/>
              <a:defRPr/>
            </a:lvl2pPr>
            <a:lvl3pPr marL="1371600" lvl="2" indent="-304800" algn="l">
              <a:lnSpc>
                <a:spcPct val="115000"/>
              </a:lnSpc>
              <a:spcBef>
                <a:spcPts val="0"/>
              </a:spcBef>
              <a:spcAft>
                <a:spcPts val="0"/>
              </a:spcAft>
              <a:buClr>
                <a:schemeClr val="accent2"/>
              </a:buClr>
              <a:buSzPts val="1200"/>
              <a:buChar char="○"/>
              <a:defRPr/>
            </a:lvl3pPr>
            <a:lvl4pPr marL="1828800" lvl="3" indent="-304800" algn="l">
              <a:lnSpc>
                <a:spcPct val="115000"/>
              </a:lnSpc>
              <a:spcBef>
                <a:spcPts val="0"/>
              </a:spcBef>
              <a:spcAft>
                <a:spcPts val="0"/>
              </a:spcAft>
              <a:buClr>
                <a:schemeClr val="accent2"/>
              </a:buClr>
              <a:buSzPts val="1200"/>
              <a:buChar char="○"/>
              <a:defRPr/>
            </a:lvl4pPr>
            <a:lvl5pPr marL="2286000" lvl="4" indent="-304800" algn="l">
              <a:lnSpc>
                <a:spcPct val="115000"/>
              </a:lnSpc>
              <a:spcBef>
                <a:spcPts val="0"/>
              </a:spcBef>
              <a:spcAft>
                <a:spcPts val="0"/>
              </a:spcAft>
              <a:buClr>
                <a:schemeClr val="accent2"/>
              </a:buClr>
              <a:buSzPts val="1200"/>
              <a:buChar char="○"/>
              <a:defRPr/>
            </a:lvl5pPr>
            <a:lvl6pPr marL="2743200" lvl="5" indent="-304800" algn="l">
              <a:lnSpc>
                <a:spcPct val="115000"/>
              </a:lnSpc>
              <a:spcBef>
                <a:spcPts val="0"/>
              </a:spcBef>
              <a:spcAft>
                <a:spcPts val="0"/>
              </a:spcAft>
              <a:buClr>
                <a:schemeClr val="accent2"/>
              </a:buClr>
              <a:buSzPts val="1200"/>
              <a:buChar char="○"/>
              <a:defRPr/>
            </a:lvl6pPr>
            <a:lvl7pPr marL="3200400" lvl="6" indent="-304800" algn="l">
              <a:lnSpc>
                <a:spcPct val="115000"/>
              </a:lnSpc>
              <a:spcBef>
                <a:spcPts val="0"/>
              </a:spcBef>
              <a:spcAft>
                <a:spcPts val="0"/>
              </a:spcAft>
              <a:buClr>
                <a:schemeClr val="accent2"/>
              </a:buClr>
              <a:buSzPts val="1200"/>
              <a:buChar char="○"/>
              <a:defRPr/>
            </a:lvl7pPr>
            <a:lvl8pPr marL="3657600" lvl="7" indent="-304800" algn="l">
              <a:lnSpc>
                <a:spcPct val="115000"/>
              </a:lnSpc>
              <a:spcBef>
                <a:spcPts val="0"/>
              </a:spcBef>
              <a:spcAft>
                <a:spcPts val="0"/>
              </a:spcAft>
              <a:buClr>
                <a:schemeClr val="accent2"/>
              </a:buClr>
              <a:buSzPts val="1200"/>
              <a:buChar char="○"/>
              <a:defRPr/>
            </a:lvl8pPr>
            <a:lvl9pPr marL="4114800" lvl="8" indent="-304800" algn="l">
              <a:lnSpc>
                <a:spcPct val="115000"/>
              </a:lnSpc>
              <a:spcBef>
                <a:spcPts val="0"/>
              </a:spcBef>
              <a:spcAft>
                <a:spcPts val="0"/>
              </a:spcAft>
              <a:buClr>
                <a:schemeClr val="accent2"/>
              </a:buClr>
              <a:buSzPts val="1200"/>
              <a:buChar char="○"/>
              <a:defRPr/>
            </a:lvl9pPr>
          </a:lstStyle>
          <a:p>
            <a:endParaRPr dirty="0"/>
          </a:p>
        </p:txBody>
      </p:sp>
    </p:spTree>
    <p:extLst>
      <p:ext uri="{BB962C8B-B14F-4D97-AF65-F5344CB8AC3E}">
        <p14:creationId xmlns:p14="http://schemas.microsoft.com/office/powerpoint/2010/main" val="247829000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itle Page" preserve="1" userDrawn="1">
  <p:cSld name="4 columns Design D">
    <p:bg>
      <p:bgPr>
        <a:gradFill flip="none" rotWithShape="1">
          <a:gsLst>
            <a:gs pos="0">
              <a:schemeClr val="accent2">
                <a:lumMod val="0"/>
                <a:lumOff val="100000"/>
              </a:schemeClr>
            </a:gs>
            <a:gs pos="62000">
              <a:schemeClr val="tx2"/>
            </a:gs>
          </a:gsLst>
          <a:path path="circle">
            <a:fillToRect l="50000" t="-80000" r="50000" b="180000"/>
          </a:path>
          <a:tileRect/>
        </a:gradFill>
        <a:effectLst/>
      </p:bgPr>
    </p:bg>
    <p:spTree>
      <p:nvGrpSpPr>
        <p:cNvPr id="1" name="Shape 9"/>
        <p:cNvGrpSpPr/>
        <p:nvPr/>
      </p:nvGrpSpPr>
      <p:grpSpPr>
        <a:xfrm>
          <a:off x="0" y="0"/>
          <a:ext cx="0" cy="0"/>
          <a:chOff x="0" y="0"/>
          <a:chExt cx="0" cy="0"/>
        </a:xfrm>
      </p:grpSpPr>
      <p:sp>
        <p:nvSpPr>
          <p:cNvPr id="38" name="Freeform 37">
            <a:extLst>
              <a:ext uri="{FF2B5EF4-FFF2-40B4-BE49-F238E27FC236}">
                <a16:creationId xmlns:a16="http://schemas.microsoft.com/office/drawing/2014/main" id="{7DF95CE3-795D-594D-6C15-199CE02B18FB}"/>
              </a:ext>
            </a:extLst>
          </p:cNvPr>
          <p:cNvSpPr/>
          <p:nvPr userDrawn="1"/>
        </p:nvSpPr>
        <p:spPr>
          <a:xfrm>
            <a:off x="4651200" y="1451847"/>
            <a:ext cx="1901952" cy="3130996"/>
          </a:xfrm>
          <a:custGeom>
            <a:avLst/>
            <a:gdLst>
              <a:gd name="connsiteX0" fmla="*/ 199648 w 1901952"/>
              <a:gd name="connsiteY0" fmla="*/ 0 h 3130996"/>
              <a:gd name="connsiteX1" fmla="*/ 903736 w 1901952"/>
              <a:gd name="connsiteY1" fmla="*/ 0 h 3130996"/>
              <a:gd name="connsiteX2" fmla="*/ 998216 w 1901952"/>
              <a:gd name="connsiteY2" fmla="*/ 0 h 3130996"/>
              <a:gd name="connsiteX3" fmla="*/ 1702304 w 1901952"/>
              <a:gd name="connsiteY3" fmla="*/ 0 h 3130996"/>
              <a:gd name="connsiteX4" fmla="*/ 1901952 w 1901952"/>
              <a:gd name="connsiteY4" fmla="*/ 199648 h 3130996"/>
              <a:gd name="connsiteX5" fmla="*/ 1901952 w 1901952"/>
              <a:gd name="connsiteY5" fmla="*/ 431996 h 3130996"/>
              <a:gd name="connsiteX6" fmla="*/ 1901952 w 1901952"/>
              <a:gd name="connsiteY6" fmla="*/ 2699000 h 3130996"/>
              <a:gd name="connsiteX7" fmla="*/ 1901952 w 1901952"/>
              <a:gd name="connsiteY7" fmla="*/ 2931348 h 3130996"/>
              <a:gd name="connsiteX8" fmla="*/ 1702304 w 1901952"/>
              <a:gd name="connsiteY8" fmla="*/ 3130996 h 3130996"/>
              <a:gd name="connsiteX9" fmla="*/ 998216 w 1901952"/>
              <a:gd name="connsiteY9" fmla="*/ 3130996 h 3130996"/>
              <a:gd name="connsiteX10" fmla="*/ 903736 w 1901952"/>
              <a:gd name="connsiteY10" fmla="*/ 3130996 h 3130996"/>
              <a:gd name="connsiteX11" fmla="*/ 199648 w 1901952"/>
              <a:gd name="connsiteY11" fmla="*/ 3130996 h 3130996"/>
              <a:gd name="connsiteX12" fmla="*/ 0 w 1901952"/>
              <a:gd name="connsiteY12" fmla="*/ 2931348 h 3130996"/>
              <a:gd name="connsiteX13" fmla="*/ 0 w 1901952"/>
              <a:gd name="connsiteY13" fmla="*/ 2699000 h 3130996"/>
              <a:gd name="connsiteX14" fmla="*/ 0 w 1901952"/>
              <a:gd name="connsiteY14" fmla="*/ 431996 h 3130996"/>
              <a:gd name="connsiteX15" fmla="*/ 0 w 1901952"/>
              <a:gd name="connsiteY15" fmla="*/ 199648 h 3130996"/>
              <a:gd name="connsiteX16" fmla="*/ 199648 w 1901952"/>
              <a:gd name="connsiteY16" fmla="*/ 0 h 3130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01952" h="3130996">
                <a:moveTo>
                  <a:pt x="199648" y="0"/>
                </a:moveTo>
                <a:lnTo>
                  <a:pt x="903736" y="0"/>
                </a:lnTo>
                <a:lnTo>
                  <a:pt x="998216" y="0"/>
                </a:lnTo>
                <a:lnTo>
                  <a:pt x="1702304" y="0"/>
                </a:lnTo>
                <a:cubicBezTo>
                  <a:pt x="1812567" y="0"/>
                  <a:pt x="1901952" y="89385"/>
                  <a:pt x="1901952" y="199648"/>
                </a:cubicBezTo>
                <a:lnTo>
                  <a:pt x="1901952" y="431996"/>
                </a:lnTo>
                <a:lnTo>
                  <a:pt x="1901952" y="2699000"/>
                </a:lnTo>
                <a:lnTo>
                  <a:pt x="1901952" y="2931348"/>
                </a:lnTo>
                <a:cubicBezTo>
                  <a:pt x="1901952" y="3041611"/>
                  <a:pt x="1812567" y="3130996"/>
                  <a:pt x="1702304" y="3130996"/>
                </a:cubicBezTo>
                <a:lnTo>
                  <a:pt x="998216" y="3130996"/>
                </a:lnTo>
                <a:lnTo>
                  <a:pt x="903736" y="3130996"/>
                </a:lnTo>
                <a:lnTo>
                  <a:pt x="199648" y="3130996"/>
                </a:lnTo>
                <a:cubicBezTo>
                  <a:pt x="89385" y="3130996"/>
                  <a:pt x="0" y="3041611"/>
                  <a:pt x="0" y="2931348"/>
                </a:cubicBezTo>
                <a:lnTo>
                  <a:pt x="0" y="2699000"/>
                </a:lnTo>
                <a:lnTo>
                  <a:pt x="0" y="431996"/>
                </a:lnTo>
                <a:lnTo>
                  <a:pt x="0" y="199648"/>
                </a:lnTo>
                <a:cubicBezTo>
                  <a:pt x="0" y="89385"/>
                  <a:pt x="89385" y="0"/>
                  <a:pt x="199648" y="0"/>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Freeform 36">
            <a:extLst>
              <a:ext uri="{FF2B5EF4-FFF2-40B4-BE49-F238E27FC236}">
                <a16:creationId xmlns:a16="http://schemas.microsoft.com/office/drawing/2014/main" id="{0A929493-0610-4E8F-DDFA-374F2605AE77}"/>
              </a:ext>
            </a:extLst>
          </p:cNvPr>
          <p:cNvSpPr/>
          <p:nvPr userDrawn="1"/>
        </p:nvSpPr>
        <p:spPr>
          <a:xfrm>
            <a:off x="2592000" y="1451847"/>
            <a:ext cx="1901952" cy="3130996"/>
          </a:xfrm>
          <a:custGeom>
            <a:avLst/>
            <a:gdLst>
              <a:gd name="connsiteX0" fmla="*/ 199648 w 1901952"/>
              <a:gd name="connsiteY0" fmla="*/ 0 h 3130996"/>
              <a:gd name="connsiteX1" fmla="*/ 903736 w 1901952"/>
              <a:gd name="connsiteY1" fmla="*/ 0 h 3130996"/>
              <a:gd name="connsiteX2" fmla="*/ 998216 w 1901952"/>
              <a:gd name="connsiteY2" fmla="*/ 0 h 3130996"/>
              <a:gd name="connsiteX3" fmla="*/ 1702304 w 1901952"/>
              <a:gd name="connsiteY3" fmla="*/ 0 h 3130996"/>
              <a:gd name="connsiteX4" fmla="*/ 1901952 w 1901952"/>
              <a:gd name="connsiteY4" fmla="*/ 199648 h 3130996"/>
              <a:gd name="connsiteX5" fmla="*/ 1901952 w 1901952"/>
              <a:gd name="connsiteY5" fmla="*/ 431996 h 3130996"/>
              <a:gd name="connsiteX6" fmla="*/ 1901952 w 1901952"/>
              <a:gd name="connsiteY6" fmla="*/ 2699000 h 3130996"/>
              <a:gd name="connsiteX7" fmla="*/ 1901952 w 1901952"/>
              <a:gd name="connsiteY7" fmla="*/ 2931348 h 3130996"/>
              <a:gd name="connsiteX8" fmla="*/ 1702304 w 1901952"/>
              <a:gd name="connsiteY8" fmla="*/ 3130996 h 3130996"/>
              <a:gd name="connsiteX9" fmla="*/ 998216 w 1901952"/>
              <a:gd name="connsiteY9" fmla="*/ 3130996 h 3130996"/>
              <a:gd name="connsiteX10" fmla="*/ 903736 w 1901952"/>
              <a:gd name="connsiteY10" fmla="*/ 3130996 h 3130996"/>
              <a:gd name="connsiteX11" fmla="*/ 199648 w 1901952"/>
              <a:gd name="connsiteY11" fmla="*/ 3130996 h 3130996"/>
              <a:gd name="connsiteX12" fmla="*/ 0 w 1901952"/>
              <a:gd name="connsiteY12" fmla="*/ 2931348 h 3130996"/>
              <a:gd name="connsiteX13" fmla="*/ 0 w 1901952"/>
              <a:gd name="connsiteY13" fmla="*/ 2699000 h 3130996"/>
              <a:gd name="connsiteX14" fmla="*/ 0 w 1901952"/>
              <a:gd name="connsiteY14" fmla="*/ 431996 h 3130996"/>
              <a:gd name="connsiteX15" fmla="*/ 0 w 1901952"/>
              <a:gd name="connsiteY15" fmla="*/ 199648 h 3130996"/>
              <a:gd name="connsiteX16" fmla="*/ 199648 w 1901952"/>
              <a:gd name="connsiteY16" fmla="*/ 0 h 3130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01952" h="3130996">
                <a:moveTo>
                  <a:pt x="199648" y="0"/>
                </a:moveTo>
                <a:lnTo>
                  <a:pt x="903736" y="0"/>
                </a:lnTo>
                <a:lnTo>
                  <a:pt x="998216" y="0"/>
                </a:lnTo>
                <a:lnTo>
                  <a:pt x="1702304" y="0"/>
                </a:lnTo>
                <a:cubicBezTo>
                  <a:pt x="1812567" y="0"/>
                  <a:pt x="1901952" y="89385"/>
                  <a:pt x="1901952" y="199648"/>
                </a:cubicBezTo>
                <a:lnTo>
                  <a:pt x="1901952" y="431996"/>
                </a:lnTo>
                <a:lnTo>
                  <a:pt x="1901952" y="2699000"/>
                </a:lnTo>
                <a:lnTo>
                  <a:pt x="1901952" y="2931348"/>
                </a:lnTo>
                <a:cubicBezTo>
                  <a:pt x="1901952" y="3041611"/>
                  <a:pt x="1812567" y="3130996"/>
                  <a:pt x="1702304" y="3130996"/>
                </a:cubicBezTo>
                <a:lnTo>
                  <a:pt x="998216" y="3130996"/>
                </a:lnTo>
                <a:lnTo>
                  <a:pt x="903736" y="3130996"/>
                </a:lnTo>
                <a:lnTo>
                  <a:pt x="199648" y="3130996"/>
                </a:lnTo>
                <a:cubicBezTo>
                  <a:pt x="89385" y="3130996"/>
                  <a:pt x="0" y="3041611"/>
                  <a:pt x="0" y="2931348"/>
                </a:cubicBezTo>
                <a:lnTo>
                  <a:pt x="0" y="2699000"/>
                </a:lnTo>
                <a:lnTo>
                  <a:pt x="0" y="431996"/>
                </a:lnTo>
                <a:lnTo>
                  <a:pt x="0" y="199648"/>
                </a:lnTo>
                <a:cubicBezTo>
                  <a:pt x="0" y="89385"/>
                  <a:pt x="89385" y="0"/>
                  <a:pt x="199648" y="0"/>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6" name="Freeform 35">
            <a:extLst>
              <a:ext uri="{FF2B5EF4-FFF2-40B4-BE49-F238E27FC236}">
                <a16:creationId xmlns:a16="http://schemas.microsoft.com/office/drawing/2014/main" id="{D3601FE7-BD96-A28B-2C8A-2606B51F686E}"/>
              </a:ext>
            </a:extLst>
          </p:cNvPr>
          <p:cNvSpPr/>
          <p:nvPr userDrawn="1"/>
        </p:nvSpPr>
        <p:spPr>
          <a:xfrm>
            <a:off x="529200" y="1451847"/>
            <a:ext cx="1901952" cy="3130996"/>
          </a:xfrm>
          <a:custGeom>
            <a:avLst/>
            <a:gdLst>
              <a:gd name="connsiteX0" fmla="*/ 199648 w 1901952"/>
              <a:gd name="connsiteY0" fmla="*/ 0 h 3130996"/>
              <a:gd name="connsiteX1" fmla="*/ 903736 w 1901952"/>
              <a:gd name="connsiteY1" fmla="*/ 0 h 3130996"/>
              <a:gd name="connsiteX2" fmla="*/ 998216 w 1901952"/>
              <a:gd name="connsiteY2" fmla="*/ 0 h 3130996"/>
              <a:gd name="connsiteX3" fmla="*/ 1702304 w 1901952"/>
              <a:gd name="connsiteY3" fmla="*/ 0 h 3130996"/>
              <a:gd name="connsiteX4" fmla="*/ 1901952 w 1901952"/>
              <a:gd name="connsiteY4" fmla="*/ 199648 h 3130996"/>
              <a:gd name="connsiteX5" fmla="*/ 1901952 w 1901952"/>
              <a:gd name="connsiteY5" fmla="*/ 431996 h 3130996"/>
              <a:gd name="connsiteX6" fmla="*/ 1901952 w 1901952"/>
              <a:gd name="connsiteY6" fmla="*/ 2699000 h 3130996"/>
              <a:gd name="connsiteX7" fmla="*/ 1901952 w 1901952"/>
              <a:gd name="connsiteY7" fmla="*/ 2931348 h 3130996"/>
              <a:gd name="connsiteX8" fmla="*/ 1702304 w 1901952"/>
              <a:gd name="connsiteY8" fmla="*/ 3130996 h 3130996"/>
              <a:gd name="connsiteX9" fmla="*/ 998216 w 1901952"/>
              <a:gd name="connsiteY9" fmla="*/ 3130996 h 3130996"/>
              <a:gd name="connsiteX10" fmla="*/ 903736 w 1901952"/>
              <a:gd name="connsiteY10" fmla="*/ 3130996 h 3130996"/>
              <a:gd name="connsiteX11" fmla="*/ 199648 w 1901952"/>
              <a:gd name="connsiteY11" fmla="*/ 3130996 h 3130996"/>
              <a:gd name="connsiteX12" fmla="*/ 0 w 1901952"/>
              <a:gd name="connsiteY12" fmla="*/ 2931348 h 3130996"/>
              <a:gd name="connsiteX13" fmla="*/ 0 w 1901952"/>
              <a:gd name="connsiteY13" fmla="*/ 2699000 h 3130996"/>
              <a:gd name="connsiteX14" fmla="*/ 0 w 1901952"/>
              <a:gd name="connsiteY14" fmla="*/ 431996 h 3130996"/>
              <a:gd name="connsiteX15" fmla="*/ 0 w 1901952"/>
              <a:gd name="connsiteY15" fmla="*/ 199648 h 3130996"/>
              <a:gd name="connsiteX16" fmla="*/ 199648 w 1901952"/>
              <a:gd name="connsiteY16" fmla="*/ 0 h 3130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01952" h="3130996">
                <a:moveTo>
                  <a:pt x="199648" y="0"/>
                </a:moveTo>
                <a:lnTo>
                  <a:pt x="903736" y="0"/>
                </a:lnTo>
                <a:lnTo>
                  <a:pt x="998216" y="0"/>
                </a:lnTo>
                <a:lnTo>
                  <a:pt x="1702304" y="0"/>
                </a:lnTo>
                <a:cubicBezTo>
                  <a:pt x="1812567" y="0"/>
                  <a:pt x="1901952" y="89385"/>
                  <a:pt x="1901952" y="199648"/>
                </a:cubicBezTo>
                <a:lnTo>
                  <a:pt x="1901952" y="431996"/>
                </a:lnTo>
                <a:lnTo>
                  <a:pt x="1901952" y="2699000"/>
                </a:lnTo>
                <a:lnTo>
                  <a:pt x="1901952" y="2931348"/>
                </a:lnTo>
                <a:cubicBezTo>
                  <a:pt x="1901952" y="3041611"/>
                  <a:pt x="1812567" y="3130996"/>
                  <a:pt x="1702304" y="3130996"/>
                </a:cubicBezTo>
                <a:lnTo>
                  <a:pt x="998216" y="3130996"/>
                </a:lnTo>
                <a:lnTo>
                  <a:pt x="903736" y="3130996"/>
                </a:lnTo>
                <a:lnTo>
                  <a:pt x="199648" y="3130996"/>
                </a:lnTo>
                <a:cubicBezTo>
                  <a:pt x="89385" y="3130996"/>
                  <a:pt x="0" y="3041611"/>
                  <a:pt x="0" y="2931348"/>
                </a:cubicBezTo>
                <a:lnTo>
                  <a:pt x="0" y="2699000"/>
                </a:lnTo>
                <a:lnTo>
                  <a:pt x="0" y="431996"/>
                </a:lnTo>
                <a:lnTo>
                  <a:pt x="0" y="199648"/>
                </a:lnTo>
                <a:cubicBezTo>
                  <a:pt x="0" y="89385"/>
                  <a:pt x="89385" y="0"/>
                  <a:pt x="199648" y="0"/>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5" name="Freeform 34">
            <a:extLst>
              <a:ext uri="{FF2B5EF4-FFF2-40B4-BE49-F238E27FC236}">
                <a16:creationId xmlns:a16="http://schemas.microsoft.com/office/drawing/2014/main" id="{6C9C2F84-FA3A-6992-30A0-1AC2C6D106C4}"/>
              </a:ext>
            </a:extLst>
          </p:cNvPr>
          <p:cNvSpPr/>
          <p:nvPr userDrawn="1"/>
        </p:nvSpPr>
        <p:spPr>
          <a:xfrm>
            <a:off x="6713169" y="1451847"/>
            <a:ext cx="1901952" cy="3130996"/>
          </a:xfrm>
          <a:custGeom>
            <a:avLst/>
            <a:gdLst>
              <a:gd name="connsiteX0" fmla="*/ 199648 w 1901952"/>
              <a:gd name="connsiteY0" fmla="*/ 0 h 3130996"/>
              <a:gd name="connsiteX1" fmla="*/ 903736 w 1901952"/>
              <a:gd name="connsiteY1" fmla="*/ 0 h 3130996"/>
              <a:gd name="connsiteX2" fmla="*/ 998216 w 1901952"/>
              <a:gd name="connsiteY2" fmla="*/ 0 h 3130996"/>
              <a:gd name="connsiteX3" fmla="*/ 1702304 w 1901952"/>
              <a:gd name="connsiteY3" fmla="*/ 0 h 3130996"/>
              <a:gd name="connsiteX4" fmla="*/ 1901952 w 1901952"/>
              <a:gd name="connsiteY4" fmla="*/ 199648 h 3130996"/>
              <a:gd name="connsiteX5" fmla="*/ 1901952 w 1901952"/>
              <a:gd name="connsiteY5" fmla="*/ 431996 h 3130996"/>
              <a:gd name="connsiteX6" fmla="*/ 1901952 w 1901952"/>
              <a:gd name="connsiteY6" fmla="*/ 2699000 h 3130996"/>
              <a:gd name="connsiteX7" fmla="*/ 1901952 w 1901952"/>
              <a:gd name="connsiteY7" fmla="*/ 2931348 h 3130996"/>
              <a:gd name="connsiteX8" fmla="*/ 1702304 w 1901952"/>
              <a:gd name="connsiteY8" fmla="*/ 3130996 h 3130996"/>
              <a:gd name="connsiteX9" fmla="*/ 998216 w 1901952"/>
              <a:gd name="connsiteY9" fmla="*/ 3130996 h 3130996"/>
              <a:gd name="connsiteX10" fmla="*/ 903736 w 1901952"/>
              <a:gd name="connsiteY10" fmla="*/ 3130996 h 3130996"/>
              <a:gd name="connsiteX11" fmla="*/ 199648 w 1901952"/>
              <a:gd name="connsiteY11" fmla="*/ 3130996 h 3130996"/>
              <a:gd name="connsiteX12" fmla="*/ 0 w 1901952"/>
              <a:gd name="connsiteY12" fmla="*/ 2931348 h 3130996"/>
              <a:gd name="connsiteX13" fmla="*/ 0 w 1901952"/>
              <a:gd name="connsiteY13" fmla="*/ 2699000 h 3130996"/>
              <a:gd name="connsiteX14" fmla="*/ 0 w 1901952"/>
              <a:gd name="connsiteY14" fmla="*/ 431996 h 3130996"/>
              <a:gd name="connsiteX15" fmla="*/ 0 w 1901952"/>
              <a:gd name="connsiteY15" fmla="*/ 199648 h 3130996"/>
              <a:gd name="connsiteX16" fmla="*/ 199648 w 1901952"/>
              <a:gd name="connsiteY16" fmla="*/ 0 h 3130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01952" h="3130996">
                <a:moveTo>
                  <a:pt x="199648" y="0"/>
                </a:moveTo>
                <a:lnTo>
                  <a:pt x="903736" y="0"/>
                </a:lnTo>
                <a:lnTo>
                  <a:pt x="998216" y="0"/>
                </a:lnTo>
                <a:lnTo>
                  <a:pt x="1702304" y="0"/>
                </a:lnTo>
                <a:cubicBezTo>
                  <a:pt x="1812567" y="0"/>
                  <a:pt x="1901952" y="89385"/>
                  <a:pt x="1901952" y="199648"/>
                </a:cubicBezTo>
                <a:lnTo>
                  <a:pt x="1901952" y="431996"/>
                </a:lnTo>
                <a:lnTo>
                  <a:pt x="1901952" y="2699000"/>
                </a:lnTo>
                <a:lnTo>
                  <a:pt x="1901952" y="2931348"/>
                </a:lnTo>
                <a:cubicBezTo>
                  <a:pt x="1901952" y="3041611"/>
                  <a:pt x="1812567" y="3130996"/>
                  <a:pt x="1702304" y="3130996"/>
                </a:cubicBezTo>
                <a:lnTo>
                  <a:pt x="998216" y="3130996"/>
                </a:lnTo>
                <a:lnTo>
                  <a:pt x="903736" y="3130996"/>
                </a:lnTo>
                <a:lnTo>
                  <a:pt x="199648" y="3130996"/>
                </a:lnTo>
                <a:cubicBezTo>
                  <a:pt x="89385" y="3130996"/>
                  <a:pt x="0" y="3041611"/>
                  <a:pt x="0" y="2931348"/>
                </a:cubicBezTo>
                <a:lnTo>
                  <a:pt x="0" y="2699000"/>
                </a:lnTo>
                <a:lnTo>
                  <a:pt x="0" y="431996"/>
                </a:lnTo>
                <a:lnTo>
                  <a:pt x="0" y="199648"/>
                </a:lnTo>
                <a:cubicBezTo>
                  <a:pt x="0" y="89385"/>
                  <a:pt x="89385" y="0"/>
                  <a:pt x="199648" y="0"/>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Google Shape;240;p41">
            <a:extLst>
              <a:ext uri="{FF2B5EF4-FFF2-40B4-BE49-F238E27FC236}">
                <a16:creationId xmlns:a16="http://schemas.microsoft.com/office/drawing/2014/main" id="{F2EB311B-E904-9FA4-0D76-68BB2C2D6BB9}"/>
              </a:ext>
            </a:extLst>
          </p:cNvPr>
          <p:cNvSpPr txBox="1">
            <a:spLocks noGrp="1"/>
          </p:cNvSpPr>
          <p:nvPr>
            <p:ph type="body" idx="6"/>
          </p:nvPr>
        </p:nvSpPr>
        <p:spPr>
          <a:xfrm>
            <a:off x="642069" y="1669572"/>
            <a:ext cx="1675419" cy="376470"/>
          </a:xfrm>
          <a:prstGeom prst="rect">
            <a:avLst/>
          </a:prstGeom>
          <a:noFill/>
          <a:ln>
            <a:noFill/>
          </a:ln>
        </p:spPr>
        <p:txBody>
          <a:bodyPr spcFirstLastPara="1" wrap="square" lIns="91425" tIns="91425" rIns="91425" bIns="91425" anchor="ctr" anchorCtr="0">
            <a:normAutofit/>
          </a:bodyPr>
          <a:lstStyle>
            <a:lvl1pPr marL="0" lvl="0" indent="-228600" algn="ctr">
              <a:lnSpc>
                <a:spcPct val="115000"/>
              </a:lnSpc>
              <a:spcBef>
                <a:spcPts val="0"/>
              </a:spcBef>
              <a:spcAft>
                <a:spcPts val="0"/>
              </a:spcAft>
              <a:buSzPts val="1400"/>
              <a:buFont typeface="Arial"/>
              <a:buNone/>
              <a:defRPr b="1" i="0">
                <a:solidFill>
                  <a:srgbClr val="022838"/>
                </a:solidFill>
              </a:defRPr>
            </a:lvl1pPr>
            <a:lvl2pPr marL="914400" lvl="1" indent="-304800" algn="l">
              <a:lnSpc>
                <a:spcPct val="115000"/>
              </a:lnSpc>
              <a:spcBef>
                <a:spcPts val="0"/>
              </a:spcBef>
              <a:spcAft>
                <a:spcPts val="0"/>
              </a:spcAft>
              <a:buSzPts val="1200"/>
              <a:buChar char="●"/>
              <a:defRPr/>
            </a:lvl2pPr>
            <a:lvl3pPr marL="1371600" lvl="2" indent="-304800" algn="l">
              <a:lnSpc>
                <a:spcPct val="115000"/>
              </a:lnSpc>
              <a:spcBef>
                <a:spcPts val="0"/>
              </a:spcBef>
              <a:spcAft>
                <a:spcPts val="0"/>
              </a:spcAft>
              <a:buSzPts val="1200"/>
              <a:buChar char="○"/>
              <a:defRPr/>
            </a:lvl3pPr>
            <a:lvl4pPr marL="1828800" lvl="3" indent="-304800" algn="l">
              <a:lnSpc>
                <a:spcPct val="115000"/>
              </a:lnSpc>
              <a:spcBef>
                <a:spcPts val="0"/>
              </a:spcBef>
              <a:spcAft>
                <a:spcPts val="0"/>
              </a:spcAft>
              <a:buSzPts val="1200"/>
              <a:buChar char="○"/>
              <a:defRPr/>
            </a:lvl4pPr>
            <a:lvl5pPr marL="2286000" lvl="4" indent="-304800" algn="l">
              <a:lnSpc>
                <a:spcPct val="115000"/>
              </a:lnSpc>
              <a:spcBef>
                <a:spcPts val="0"/>
              </a:spcBef>
              <a:spcAft>
                <a:spcPts val="0"/>
              </a:spcAft>
              <a:buSzPts val="1200"/>
              <a:buChar char="○"/>
              <a:defRPr/>
            </a:lvl5pPr>
            <a:lvl6pPr marL="2743200" lvl="5" indent="-304800" algn="l">
              <a:lnSpc>
                <a:spcPct val="115000"/>
              </a:lnSpc>
              <a:spcBef>
                <a:spcPts val="0"/>
              </a:spcBef>
              <a:spcAft>
                <a:spcPts val="0"/>
              </a:spcAft>
              <a:buSzPts val="1200"/>
              <a:buChar char="○"/>
              <a:defRPr/>
            </a:lvl6pPr>
            <a:lvl7pPr marL="3200400" lvl="6" indent="-304800" algn="l">
              <a:lnSpc>
                <a:spcPct val="115000"/>
              </a:lnSpc>
              <a:spcBef>
                <a:spcPts val="0"/>
              </a:spcBef>
              <a:spcAft>
                <a:spcPts val="0"/>
              </a:spcAft>
              <a:buSzPts val="1200"/>
              <a:buChar char="○"/>
              <a:defRPr/>
            </a:lvl7pPr>
            <a:lvl8pPr marL="3657600" lvl="7" indent="-304800" algn="l">
              <a:lnSpc>
                <a:spcPct val="115000"/>
              </a:lnSpc>
              <a:spcBef>
                <a:spcPts val="0"/>
              </a:spcBef>
              <a:spcAft>
                <a:spcPts val="0"/>
              </a:spcAft>
              <a:buSzPts val="1200"/>
              <a:buChar char="○"/>
              <a:defRPr/>
            </a:lvl8pPr>
            <a:lvl9pPr marL="4114800" lvl="8" indent="-304800" algn="l">
              <a:lnSpc>
                <a:spcPct val="115000"/>
              </a:lnSpc>
              <a:spcBef>
                <a:spcPts val="0"/>
              </a:spcBef>
              <a:spcAft>
                <a:spcPts val="0"/>
              </a:spcAft>
              <a:buSzPts val="1200"/>
              <a:buChar char="○"/>
              <a:defRPr/>
            </a:lvl9pPr>
          </a:lstStyle>
          <a:p>
            <a:endParaRPr dirty="0"/>
          </a:p>
        </p:txBody>
      </p:sp>
      <p:sp>
        <p:nvSpPr>
          <p:cNvPr id="9" name="Google Shape;237;p41">
            <a:extLst>
              <a:ext uri="{FF2B5EF4-FFF2-40B4-BE49-F238E27FC236}">
                <a16:creationId xmlns:a16="http://schemas.microsoft.com/office/drawing/2014/main" id="{3FE5EF35-9704-7C73-9F58-9EAA0F9BFE12}"/>
              </a:ext>
            </a:extLst>
          </p:cNvPr>
          <p:cNvSpPr txBox="1">
            <a:spLocks noGrp="1"/>
          </p:cNvSpPr>
          <p:nvPr>
            <p:ph type="body" idx="4"/>
          </p:nvPr>
        </p:nvSpPr>
        <p:spPr>
          <a:xfrm>
            <a:off x="642069" y="2187792"/>
            <a:ext cx="1675419" cy="1840800"/>
          </a:xfrm>
          <a:prstGeom prst="rect">
            <a:avLst/>
          </a:prstGeom>
          <a:noFill/>
          <a:ln>
            <a:noFill/>
          </a:ln>
        </p:spPr>
        <p:txBody>
          <a:bodyPr spcFirstLastPara="1" wrap="square" lIns="91425" tIns="91425" rIns="91425" bIns="91425" anchor="t" anchorCtr="0">
            <a:noAutofit/>
          </a:bodyPr>
          <a:lstStyle>
            <a:lvl1pPr marL="0" lvl="0" indent="-228600" algn="l">
              <a:lnSpc>
                <a:spcPct val="125000"/>
              </a:lnSpc>
              <a:spcBef>
                <a:spcPts val="0"/>
              </a:spcBef>
              <a:spcAft>
                <a:spcPts val="0"/>
              </a:spcAft>
              <a:buClr>
                <a:schemeClr val="accent2"/>
              </a:buClr>
              <a:buSzPts val="1200"/>
              <a:buFont typeface="Arial"/>
              <a:buNone/>
              <a:defRPr sz="1000">
                <a:solidFill>
                  <a:schemeClr val="dk2"/>
                </a:solidFill>
                <a:latin typeface="Arial"/>
                <a:ea typeface="Arial"/>
                <a:cs typeface="Arial"/>
                <a:sym typeface="Arial"/>
              </a:defRPr>
            </a:lvl1pPr>
            <a:lvl2pPr marL="914400" lvl="1" indent="-304800" algn="l">
              <a:lnSpc>
                <a:spcPct val="115000"/>
              </a:lnSpc>
              <a:spcBef>
                <a:spcPts val="0"/>
              </a:spcBef>
              <a:spcAft>
                <a:spcPts val="0"/>
              </a:spcAft>
              <a:buClr>
                <a:schemeClr val="accent2"/>
              </a:buClr>
              <a:buSzPts val="1200"/>
              <a:buChar char="●"/>
              <a:defRPr/>
            </a:lvl2pPr>
            <a:lvl3pPr marL="1371600" lvl="2" indent="-304800" algn="l">
              <a:lnSpc>
                <a:spcPct val="115000"/>
              </a:lnSpc>
              <a:spcBef>
                <a:spcPts val="0"/>
              </a:spcBef>
              <a:spcAft>
                <a:spcPts val="0"/>
              </a:spcAft>
              <a:buClr>
                <a:schemeClr val="accent2"/>
              </a:buClr>
              <a:buSzPts val="1200"/>
              <a:buChar char="○"/>
              <a:defRPr/>
            </a:lvl3pPr>
            <a:lvl4pPr marL="1828800" lvl="3" indent="-304800" algn="l">
              <a:lnSpc>
                <a:spcPct val="115000"/>
              </a:lnSpc>
              <a:spcBef>
                <a:spcPts val="0"/>
              </a:spcBef>
              <a:spcAft>
                <a:spcPts val="0"/>
              </a:spcAft>
              <a:buClr>
                <a:schemeClr val="accent2"/>
              </a:buClr>
              <a:buSzPts val="1200"/>
              <a:buChar char="○"/>
              <a:defRPr/>
            </a:lvl4pPr>
            <a:lvl5pPr marL="2286000" lvl="4" indent="-304800" algn="l">
              <a:lnSpc>
                <a:spcPct val="115000"/>
              </a:lnSpc>
              <a:spcBef>
                <a:spcPts val="0"/>
              </a:spcBef>
              <a:spcAft>
                <a:spcPts val="0"/>
              </a:spcAft>
              <a:buClr>
                <a:schemeClr val="accent2"/>
              </a:buClr>
              <a:buSzPts val="1200"/>
              <a:buChar char="○"/>
              <a:defRPr/>
            </a:lvl5pPr>
            <a:lvl6pPr marL="2743200" lvl="5" indent="-304800" algn="l">
              <a:lnSpc>
                <a:spcPct val="115000"/>
              </a:lnSpc>
              <a:spcBef>
                <a:spcPts val="0"/>
              </a:spcBef>
              <a:spcAft>
                <a:spcPts val="0"/>
              </a:spcAft>
              <a:buClr>
                <a:schemeClr val="accent2"/>
              </a:buClr>
              <a:buSzPts val="1200"/>
              <a:buChar char="○"/>
              <a:defRPr/>
            </a:lvl6pPr>
            <a:lvl7pPr marL="3200400" lvl="6" indent="-304800" algn="l">
              <a:lnSpc>
                <a:spcPct val="115000"/>
              </a:lnSpc>
              <a:spcBef>
                <a:spcPts val="0"/>
              </a:spcBef>
              <a:spcAft>
                <a:spcPts val="0"/>
              </a:spcAft>
              <a:buClr>
                <a:schemeClr val="accent2"/>
              </a:buClr>
              <a:buSzPts val="1200"/>
              <a:buChar char="○"/>
              <a:defRPr/>
            </a:lvl7pPr>
            <a:lvl8pPr marL="3657600" lvl="7" indent="-304800" algn="l">
              <a:lnSpc>
                <a:spcPct val="115000"/>
              </a:lnSpc>
              <a:spcBef>
                <a:spcPts val="0"/>
              </a:spcBef>
              <a:spcAft>
                <a:spcPts val="0"/>
              </a:spcAft>
              <a:buClr>
                <a:schemeClr val="accent2"/>
              </a:buClr>
              <a:buSzPts val="1200"/>
              <a:buChar char="○"/>
              <a:defRPr/>
            </a:lvl8pPr>
            <a:lvl9pPr marL="4114800" lvl="8" indent="-304800" algn="l">
              <a:lnSpc>
                <a:spcPct val="115000"/>
              </a:lnSpc>
              <a:spcBef>
                <a:spcPts val="0"/>
              </a:spcBef>
              <a:spcAft>
                <a:spcPts val="0"/>
              </a:spcAft>
              <a:buClr>
                <a:schemeClr val="accent2"/>
              </a:buClr>
              <a:buSzPts val="1200"/>
              <a:buChar char="○"/>
              <a:defRPr/>
            </a:lvl9pPr>
          </a:lstStyle>
          <a:p>
            <a:endParaRPr dirty="0"/>
          </a:p>
        </p:txBody>
      </p:sp>
      <p:sp>
        <p:nvSpPr>
          <p:cNvPr id="14" name="Google Shape;240;p41">
            <a:extLst>
              <a:ext uri="{FF2B5EF4-FFF2-40B4-BE49-F238E27FC236}">
                <a16:creationId xmlns:a16="http://schemas.microsoft.com/office/drawing/2014/main" id="{5E108883-D74A-E918-25E6-DB3F546FFBF9}"/>
              </a:ext>
            </a:extLst>
          </p:cNvPr>
          <p:cNvSpPr txBox="1">
            <a:spLocks noGrp="1"/>
          </p:cNvSpPr>
          <p:nvPr>
            <p:ph type="body" idx="10"/>
          </p:nvPr>
        </p:nvSpPr>
        <p:spPr>
          <a:xfrm>
            <a:off x="2705107" y="1669572"/>
            <a:ext cx="1675419" cy="376470"/>
          </a:xfrm>
          <a:prstGeom prst="rect">
            <a:avLst/>
          </a:prstGeom>
          <a:noFill/>
          <a:ln>
            <a:noFill/>
          </a:ln>
        </p:spPr>
        <p:txBody>
          <a:bodyPr spcFirstLastPara="1" wrap="square" lIns="91425" tIns="91425" rIns="91425" bIns="91425" anchor="ctr" anchorCtr="0">
            <a:normAutofit/>
          </a:bodyPr>
          <a:lstStyle>
            <a:lvl1pPr marL="0" lvl="0" indent="-228600" algn="ctr">
              <a:lnSpc>
                <a:spcPct val="115000"/>
              </a:lnSpc>
              <a:spcBef>
                <a:spcPts val="0"/>
              </a:spcBef>
              <a:spcAft>
                <a:spcPts val="0"/>
              </a:spcAft>
              <a:buSzPts val="1400"/>
              <a:buFont typeface="Arial"/>
              <a:buNone/>
              <a:defRPr b="1" i="0">
                <a:solidFill>
                  <a:srgbClr val="022838"/>
                </a:solidFill>
              </a:defRPr>
            </a:lvl1pPr>
            <a:lvl2pPr marL="914400" lvl="1" indent="-304800" algn="l">
              <a:lnSpc>
                <a:spcPct val="115000"/>
              </a:lnSpc>
              <a:spcBef>
                <a:spcPts val="0"/>
              </a:spcBef>
              <a:spcAft>
                <a:spcPts val="0"/>
              </a:spcAft>
              <a:buSzPts val="1200"/>
              <a:buChar char="●"/>
              <a:defRPr/>
            </a:lvl2pPr>
            <a:lvl3pPr marL="1371600" lvl="2" indent="-304800" algn="l">
              <a:lnSpc>
                <a:spcPct val="115000"/>
              </a:lnSpc>
              <a:spcBef>
                <a:spcPts val="0"/>
              </a:spcBef>
              <a:spcAft>
                <a:spcPts val="0"/>
              </a:spcAft>
              <a:buSzPts val="1200"/>
              <a:buChar char="○"/>
              <a:defRPr/>
            </a:lvl3pPr>
            <a:lvl4pPr marL="1828800" lvl="3" indent="-304800" algn="l">
              <a:lnSpc>
                <a:spcPct val="115000"/>
              </a:lnSpc>
              <a:spcBef>
                <a:spcPts val="0"/>
              </a:spcBef>
              <a:spcAft>
                <a:spcPts val="0"/>
              </a:spcAft>
              <a:buSzPts val="1200"/>
              <a:buChar char="○"/>
              <a:defRPr/>
            </a:lvl4pPr>
            <a:lvl5pPr marL="2286000" lvl="4" indent="-304800" algn="l">
              <a:lnSpc>
                <a:spcPct val="115000"/>
              </a:lnSpc>
              <a:spcBef>
                <a:spcPts val="0"/>
              </a:spcBef>
              <a:spcAft>
                <a:spcPts val="0"/>
              </a:spcAft>
              <a:buSzPts val="1200"/>
              <a:buChar char="○"/>
              <a:defRPr/>
            </a:lvl5pPr>
            <a:lvl6pPr marL="2743200" lvl="5" indent="-304800" algn="l">
              <a:lnSpc>
                <a:spcPct val="115000"/>
              </a:lnSpc>
              <a:spcBef>
                <a:spcPts val="0"/>
              </a:spcBef>
              <a:spcAft>
                <a:spcPts val="0"/>
              </a:spcAft>
              <a:buSzPts val="1200"/>
              <a:buChar char="○"/>
              <a:defRPr/>
            </a:lvl6pPr>
            <a:lvl7pPr marL="3200400" lvl="6" indent="-304800" algn="l">
              <a:lnSpc>
                <a:spcPct val="115000"/>
              </a:lnSpc>
              <a:spcBef>
                <a:spcPts val="0"/>
              </a:spcBef>
              <a:spcAft>
                <a:spcPts val="0"/>
              </a:spcAft>
              <a:buSzPts val="1200"/>
              <a:buChar char="○"/>
              <a:defRPr/>
            </a:lvl7pPr>
            <a:lvl8pPr marL="3657600" lvl="7" indent="-304800" algn="l">
              <a:lnSpc>
                <a:spcPct val="115000"/>
              </a:lnSpc>
              <a:spcBef>
                <a:spcPts val="0"/>
              </a:spcBef>
              <a:spcAft>
                <a:spcPts val="0"/>
              </a:spcAft>
              <a:buSzPts val="1200"/>
              <a:buChar char="○"/>
              <a:defRPr/>
            </a:lvl8pPr>
            <a:lvl9pPr marL="4114800" lvl="8" indent="-304800" algn="l">
              <a:lnSpc>
                <a:spcPct val="115000"/>
              </a:lnSpc>
              <a:spcBef>
                <a:spcPts val="0"/>
              </a:spcBef>
              <a:spcAft>
                <a:spcPts val="0"/>
              </a:spcAft>
              <a:buSzPts val="1200"/>
              <a:buChar char="○"/>
              <a:defRPr/>
            </a:lvl9pPr>
          </a:lstStyle>
          <a:p>
            <a:endParaRPr dirty="0"/>
          </a:p>
        </p:txBody>
      </p:sp>
      <p:sp>
        <p:nvSpPr>
          <p:cNvPr id="15" name="Google Shape;237;p41">
            <a:extLst>
              <a:ext uri="{FF2B5EF4-FFF2-40B4-BE49-F238E27FC236}">
                <a16:creationId xmlns:a16="http://schemas.microsoft.com/office/drawing/2014/main" id="{5503ECE3-05B7-3AE8-E4B4-9E20C3741861}"/>
              </a:ext>
            </a:extLst>
          </p:cNvPr>
          <p:cNvSpPr txBox="1">
            <a:spLocks noGrp="1"/>
          </p:cNvSpPr>
          <p:nvPr>
            <p:ph type="body" idx="11"/>
          </p:nvPr>
        </p:nvSpPr>
        <p:spPr>
          <a:xfrm>
            <a:off x="2705107" y="2187792"/>
            <a:ext cx="1675419" cy="1840800"/>
          </a:xfrm>
          <a:prstGeom prst="rect">
            <a:avLst/>
          </a:prstGeom>
          <a:noFill/>
          <a:ln>
            <a:noFill/>
          </a:ln>
        </p:spPr>
        <p:txBody>
          <a:bodyPr spcFirstLastPara="1" wrap="square" lIns="91425" tIns="91425" rIns="91425" bIns="91425" anchor="t" anchorCtr="0">
            <a:noAutofit/>
          </a:bodyPr>
          <a:lstStyle>
            <a:lvl1pPr marL="0" lvl="0" indent="-228600" algn="l">
              <a:lnSpc>
                <a:spcPct val="125000"/>
              </a:lnSpc>
              <a:spcBef>
                <a:spcPts val="0"/>
              </a:spcBef>
              <a:spcAft>
                <a:spcPts val="0"/>
              </a:spcAft>
              <a:buClr>
                <a:schemeClr val="accent2"/>
              </a:buClr>
              <a:buSzPts val="1200"/>
              <a:buFont typeface="Arial"/>
              <a:buNone/>
              <a:defRPr sz="1000">
                <a:solidFill>
                  <a:schemeClr val="dk2"/>
                </a:solidFill>
                <a:latin typeface="Arial"/>
                <a:ea typeface="Arial"/>
                <a:cs typeface="Arial"/>
                <a:sym typeface="Arial"/>
              </a:defRPr>
            </a:lvl1pPr>
            <a:lvl2pPr marL="914400" lvl="1" indent="-304800" algn="l">
              <a:lnSpc>
                <a:spcPct val="115000"/>
              </a:lnSpc>
              <a:spcBef>
                <a:spcPts val="0"/>
              </a:spcBef>
              <a:spcAft>
                <a:spcPts val="0"/>
              </a:spcAft>
              <a:buClr>
                <a:schemeClr val="accent2"/>
              </a:buClr>
              <a:buSzPts val="1200"/>
              <a:buChar char="●"/>
              <a:defRPr/>
            </a:lvl2pPr>
            <a:lvl3pPr marL="1371600" lvl="2" indent="-304800" algn="l">
              <a:lnSpc>
                <a:spcPct val="115000"/>
              </a:lnSpc>
              <a:spcBef>
                <a:spcPts val="0"/>
              </a:spcBef>
              <a:spcAft>
                <a:spcPts val="0"/>
              </a:spcAft>
              <a:buClr>
                <a:schemeClr val="accent2"/>
              </a:buClr>
              <a:buSzPts val="1200"/>
              <a:buChar char="○"/>
              <a:defRPr/>
            </a:lvl3pPr>
            <a:lvl4pPr marL="1828800" lvl="3" indent="-304800" algn="l">
              <a:lnSpc>
                <a:spcPct val="115000"/>
              </a:lnSpc>
              <a:spcBef>
                <a:spcPts val="0"/>
              </a:spcBef>
              <a:spcAft>
                <a:spcPts val="0"/>
              </a:spcAft>
              <a:buClr>
                <a:schemeClr val="accent2"/>
              </a:buClr>
              <a:buSzPts val="1200"/>
              <a:buChar char="○"/>
              <a:defRPr/>
            </a:lvl4pPr>
            <a:lvl5pPr marL="2286000" lvl="4" indent="-304800" algn="l">
              <a:lnSpc>
                <a:spcPct val="115000"/>
              </a:lnSpc>
              <a:spcBef>
                <a:spcPts val="0"/>
              </a:spcBef>
              <a:spcAft>
                <a:spcPts val="0"/>
              </a:spcAft>
              <a:buClr>
                <a:schemeClr val="accent2"/>
              </a:buClr>
              <a:buSzPts val="1200"/>
              <a:buChar char="○"/>
              <a:defRPr/>
            </a:lvl5pPr>
            <a:lvl6pPr marL="2743200" lvl="5" indent="-304800" algn="l">
              <a:lnSpc>
                <a:spcPct val="115000"/>
              </a:lnSpc>
              <a:spcBef>
                <a:spcPts val="0"/>
              </a:spcBef>
              <a:spcAft>
                <a:spcPts val="0"/>
              </a:spcAft>
              <a:buClr>
                <a:schemeClr val="accent2"/>
              </a:buClr>
              <a:buSzPts val="1200"/>
              <a:buChar char="○"/>
              <a:defRPr/>
            </a:lvl6pPr>
            <a:lvl7pPr marL="3200400" lvl="6" indent="-304800" algn="l">
              <a:lnSpc>
                <a:spcPct val="115000"/>
              </a:lnSpc>
              <a:spcBef>
                <a:spcPts val="0"/>
              </a:spcBef>
              <a:spcAft>
                <a:spcPts val="0"/>
              </a:spcAft>
              <a:buClr>
                <a:schemeClr val="accent2"/>
              </a:buClr>
              <a:buSzPts val="1200"/>
              <a:buChar char="○"/>
              <a:defRPr/>
            </a:lvl7pPr>
            <a:lvl8pPr marL="3657600" lvl="7" indent="-304800" algn="l">
              <a:lnSpc>
                <a:spcPct val="115000"/>
              </a:lnSpc>
              <a:spcBef>
                <a:spcPts val="0"/>
              </a:spcBef>
              <a:spcAft>
                <a:spcPts val="0"/>
              </a:spcAft>
              <a:buClr>
                <a:schemeClr val="accent2"/>
              </a:buClr>
              <a:buSzPts val="1200"/>
              <a:buChar char="○"/>
              <a:defRPr/>
            </a:lvl8pPr>
            <a:lvl9pPr marL="4114800" lvl="8" indent="-304800" algn="l">
              <a:lnSpc>
                <a:spcPct val="115000"/>
              </a:lnSpc>
              <a:spcBef>
                <a:spcPts val="0"/>
              </a:spcBef>
              <a:spcAft>
                <a:spcPts val="0"/>
              </a:spcAft>
              <a:buClr>
                <a:schemeClr val="accent2"/>
              </a:buClr>
              <a:buSzPts val="1200"/>
              <a:buChar char="○"/>
              <a:defRPr/>
            </a:lvl9pPr>
          </a:lstStyle>
          <a:p>
            <a:endParaRPr dirty="0"/>
          </a:p>
        </p:txBody>
      </p:sp>
      <p:sp>
        <p:nvSpPr>
          <p:cNvPr id="21" name="Google Shape;240;p41">
            <a:extLst>
              <a:ext uri="{FF2B5EF4-FFF2-40B4-BE49-F238E27FC236}">
                <a16:creationId xmlns:a16="http://schemas.microsoft.com/office/drawing/2014/main" id="{68420E95-1694-A282-5FC3-B40D9184A087}"/>
              </a:ext>
            </a:extLst>
          </p:cNvPr>
          <p:cNvSpPr txBox="1">
            <a:spLocks noGrp="1"/>
          </p:cNvSpPr>
          <p:nvPr>
            <p:ph type="body" idx="12"/>
          </p:nvPr>
        </p:nvSpPr>
        <p:spPr>
          <a:xfrm>
            <a:off x="4764981" y="1711834"/>
            <a:ext cx="1675419" cy="376470"/>
          </a:xfrm>
          <a:prstGeom prst="rect">
            <a:avLst/>
          </a:prstGeom>
          <a:noFill/>
          <a:ln>
            <a:noFill/>
          </a:ln>
        </p:spPr>
        <p:txBody>
          <a:bodyPr spcFirstLastPara="1" wrap="square" lIns="91425" tIns="91425" rIns="91425" bIns="91425" anchor="ctr" anchorCtr="0">
            <a:normAutofit/>
          </a:bodyPr>
          <a:lstStyle>
            <a:lvl1pPr marL="0" lvl="0" indent="-228600" algn="ctr">
              <a:lnSpc>
                <a:spcPct val="115000"/>
              </a:lnSpc>
              <a:spcBef>
                <a:spcPts val="0"/>
              </a:spcBef>
              <a:spcAft>
                <a:spcPts val="0"/>
              </a:spcAft>
              <a:buSzPts val="1400"/>
              <a:buFont typeface="Arial"/>
              <a:buNone/>
              <a:defRPr b="1" i="0">
                <a:solidFill>
                  <a:srgbClr val="022838"/>
                </a:solidFill>
              </a:defRPr>
            </a:lvl1pPr>
            <a:lvl2pPr marL="914400" lvl="1" indent="-304800" algn="l">
              <a:lnSpc>
                <a:spcPct val="115000"/>
              </a:lnSpc>
              <a:spcBef>
                <a:spcPts val="0"/>
              </a:spcBef>
              <a:spcAft>
                <a:spcPts val="0"/>
              </a:spcAft>
              <a:buSzPts val="1200"/>
              <a:buChar char="●"/>
              <a:defRPr/>
            </a:lvl2pPr>
            <a:lvl3pPr marL="1371600" lvl="2" indent="-304800" algn="l">
              <a:lnSpc>
                <a:spcPct val="115000"/>
              </a:lnSpc>
              <a:spcBef>
                <a:spcPts val="0"/>
              </a:spcBef>
              <a:spcAft>
                <a:spcPts val="0"/>
              </a:spcAft>
              <a:buSzPts val="1200"/>
              <a:buChar char="○"/>
              <a:defRPr/>
            </a:lvl3pPr>
            <a:lvl4pPr marL="1828800" lvl="3" indent="-304800" algn="l">
              <a:lnSpc>
                <a:spcPct val="115000"/>
              </a:lnSpc>
              <a:spcBef>
                <a:spcPts val="0"/>
              </a:spcBef>
              <a:spcAft>
                <a:spcPts val="0"/>
              </a:spcAft>
              <a:buSzPts val="1200"/>
              <a:buChar char="○"/>
              <a:defRPr/>
            </a:lvl4pPr>
            <a:lvl5pPr marL="2286000" lvl="4" indent="-304800" algn="l">
              <a:lnSpc>
                <a:spcPct val="115000"/>
              </a:lnSpc>
              <a:spcBef>
                <a:spcPts val="0"/>
              </a:spcBef>
              <a:spcAft>
                <a:spcPts val="0"/>
              </a:spcAft>
              <a:buSzPts val="1200"/>
              <a:buChar char="○"/>
              <a:defRPr/>
            </a:lvl5pPr>
            <a:lvl6pPr marL="2743200" lvl="5" indent="-304800" algn="l">
              <a:lnSpc>
                <a:spcPct val="115000"/>
              </a:lnSpc>
              <a:spcBef>
                <a:spcPts val="0"/>
              </a:spcBef>
              <a:spcAft>
                <a:spcPts val="0"/>
              </a:spcAft>
              <a:buSzPts val="1200"/>
              <a:buChar char="○"/>
              <a:defRPr/>
            </a:lvl6pPr>
            <a:lvl7pPr marL="3200400" lvl="6" indent="-304800" algn="l">
              <a:lnSpc>
                <a:spcPct val="115000"/>
              </a:lnSpc>
              <a:spcBef>
                <a:spcPts val="0"/>
              </a:spcBef>
              <a:spcAft>
                <a:spcPts val="0"/>
              </a:spcAft>
              <a:buSzPts val="1200"/>
              <a:buChar char="○"/>
              <a:defRPr/>
            </a:lvl7pPr>
            <a:lvl8pPr marL="3657600" lvl="7" indent="-304800" algn="l">
              <a:lnSpc>
                <a:spcPct val="115000"/>
              </a:lnSpc>
              <a:spcBef>
                <a:spcPts val="0"/>
              </a:spcBef>
              <a:spcAft>
                <a:spcPts val="0"/>
              </a:spcAft>
              <a:buSzPts val="1200"/>
              <a:buChar char="○"/>
              <a:defRPr/>
            </a:lvl8pPr>
            <a:lvl9pPr marL="4114800" lvl="8" indent="-304800" algn="l">
              <a:lnSpc>
                <a:spcPct val="115000"/>
              </a:lnSpc>
              <a:spcBef>
                <a:spcPts val="0"/>
              </a:spcBef>
              <a:spcAft>
                <a:spcPts val="0"/>
              </a:spcAft>
              <a:buSzPts val="1200"/>
              <a:buChar char="○"/>
              <a:defRPr/>
            </a:lvl9pPr>
          </a:lstStyle>
          <a:p>
            <a:endParaRPr dirty="0"/>
          </a:p>
        </p:txBody>
      </p:sp>
      <p:sp>
        <p:nvSpPr>
          <p:cNvPr id="22" name="Google Shape;237;p41">
            <a:extLst>
              <a:ext uri="{FF2B5EF4-FFF2-40B4-BE49-F238E27FC236}">
                <a16:creationId xmlns:a16="http://schemas.microsoft.com/office/drawing/2014/main" id="{E0444681-38BD-9B0E-09C5-84CCD06B5F87}"/>
              </a:ext>
            </a:extLst>
          </p:cNvPr>
          <p:cNvSpPr txBox="1">
            <a:spLocks noGrp="1"/>
          </p:cNvSpPr>
          <p:nvPr>
            <p:ph type="body" idx="13"/>
          </p:nvPr>
        </p:nvSpPr>
        <p:spPr>
          <a:xfrm>
            <a:off x="4764981" y="2230054"/>
            <a:ext cx="1675419" cy="1840800"/>
          </a:xfrm>
          <a:prstGeom prst="rect">
            <a:avLst/>
          </a:prstGeom>
          <a:noFill/>
          <a:ln>
            <a:noFill/>
          </a:ln>
        </p:spPr>
        <p:txBody>
          <a:bodyPr spcFirstLastPara="1" wrap="square" lIns="91425" tIns="91425" rIns="91425" bIns="91425" anchor="t" anchorCtr="0">
            <a:noAutofit/>
          </a:bodyPr>
          <a:lstStyle>
            <a:lvl1pPr marL="0" lvl="0" indent="-228600" algn="l">
              <a:lnSpc>
                <a:spcPct val="125000"/>
              </a:lnSpc>
              <a:spcBef>
                <a:spcPts val="0"/>
              </a:spcBef>
              <a:spcAft>
                <a:spcPts val="0"/>
              </a:spcAft>
              <a:buClr>
                <a:schemeClr val="accent2"/>
              </a:buClr>
              <a:buSzPts val="1200"/>
              <a:buFont typeface="Arial"/>
              <a:buNone/>
              <a:defRPr sz="1000">
                <a:solidFill>
                  <a:schemeClr val="dk2"/>
                </a:solidFill>
                <a:latin typeface="Arial"/>
                <a:ea typeface="Arial"/>
                <a:cs typeface="Arial"/>
                <a:sym typeface="Arial"/>
              </a:defRPr>
            </a:lvl1pPr>
            <a:lvl2pPr marL="914400" lvl="1" indent="-304800" algn="l">
              <a:lnSpc>
                <a:spcPct val="115000"/>
              </a:lnSpc>
              <a:spcBef>
                <a:spcPts val="0"/>
              </a:spcBef>
              <a:spcAft>
                <a:spcPts val="0"/>
              </a:spcAft>
              <a:buClr>
                <a:schemeClr val="accent2"/>
              </a:buClr>
              <a:buSzPts val="1200"/>
              <a:buChar char="●"/>
              <a:defRPr/>
            </a:lvl2pPr>
            <a:lvl3pPr marL="1371600" lvl="2" indent="-304800" algn="l">
              <a:lnSpc>
                <a:spcPct val="115000"/>
              </a:lnSpc>
              <a:spcBef>
                <a:spcPts val="0"/>
              </a:spcBef>
              <a:spcAft>
                <a:spcPts val="0"/>
              </a:spcAft>
              <a:buClr>
                <a:schemeClr val="accent2"/>
              </a:buClr>
              <a:buSzPts val="1200"/>
              <a:buChar char="○"/>
              <a:defRPr/>
            </a:lvl3pPr>
            <a:lvl4pPr marL="1828800" lvl="3" indent="-304800" algn="l">
              <a:lnSpc>
                <a:spcPct val="115000"/>
              </a:lnSpc>
              <a:spcBef>
                <a:spcPts val="0"/>
              </a:spcBef>
              <a:spcAft>
                <a:spcPts val="0"/>
              </a:spcAft>
              <a:buClr>
                <a:schemeClr val="accent2"/>
              </a:buClr>
              <a:buSzPts val="1200"/>
              <a:buChar char="○"/>
              <a:defRPr/>
            </a:lvl4pPr>
            <a:lvl5pPr marL="2286000" lvl="4" indent="-304800" algn="l">
              <a:lnSpc>
                <a:spcPct val="115000"/>
              </a:lnSpc>
              <a:spcBef>
                <a:spcPts val="0"/>
              </a:spcBef>
              <a:spcAft>
                <a:spcPts val="0"/>
              </a:spcAft>
              <a:buClr>
                <a:schemeClr val="accent2"/>
              </a:buClr>
              <a:buSzPts val="1200"/>
              <a:buChar char="○"/>
              <a:defRPr/>
            </a:lvl5pPr>
            <a:lvl6pPr marL="2743200" lvl="5" indent="-304800" algn="l">
              <a:lnSpc>
                <a:spcPct val="115000"/>
              </a:lnSpc>
              <a:spcBef>
                <a:spcPts val="0"/>
              </a:spcBef>
              <a:spcAft>
                <a:spcPts val="0"/>
              </a:spcAft>
              <a:buClr>
                <a:schemeClr val="accent2"/>
              </a:buClr>
              <a:buSzPts val="1200"/>
              <a:buChar char="○"/>
              <a:defRPr/>
            </a:lvl6pPr>
            <a:lvl7pPr marL="3200400" lvl="6" indent="-304800" algn="l">
              <a:lnSpc>
                <a:spcPct val="115000"/>
              </a:lnSpc>
              <a:spcBef>
                <a:spcPts val="0"/>
              </a:spcBef>
              <a:spcAft>
                <a:spcPts val="0"/>
              </a:spcAft>
              <a:buClr>
                <a:schemeClr val="accent2"/>
              </a:buClr>
              <a:buSzPts val="1200"/>
              <a:buChar char="○"/>
              <a:defRPr/>
            </a:lvl7pPr>
            <a:lvl8pPr marL="3657600" lvl="7" indent="-304800" algn="l">
              <a:lnSpc>
                <a:spcPct val="115000"/>
              </a:lnSpc>
              <a:spcBef>
                <a:spcPts val="0"/>
              </a:spcBef>
              <a:spcAft>
                <a:spcPts val="0"/>
              </a:spcAft>
              <a:buClr>
                <a:schemeClr val="accent2"/>
              </a:buClr>
              <a:buSzPts val="1200"/>
              <a:buChar char="○"/>
              <a:defRPr/>
            </a:lvl8pPr>
            <a:lvl9pPr marL="4114800" lvl="8" indent="-304800" algn="l">
              <a:lnSpc>
                <a:spcPct val="115000"/>
              </a:lnSpc>
              <a:spcBef>
                <a:spcPts val="0"/>
              </a:spcBef>
              <a:spcAft>
                <a:spcPts val="0"/>
              </a:spcAft>
              <a:buClr>
                <a:schemeClr val="accent2"/>
              </a:buClr>
              <a:buSzPts val="1200"/>
              <a:buChar char="○"/>
              <a:defRPr/>
            </a:lvl9pPr>
          </a:lstStyle>
          <a:p>
            <a:endParaRPr dirty="0"/>
          </a:p>
        </p:txBody>
      </p:sp>
      <p:sp>
        <p:nvSpPr>
          <p:cNvPr id="26" name="Google Shape;240;p41">
            <a:extLst>
              <a:ext uri="{FF2B5EF4-FFF2-40B4-BE49-F238E27FC236}">
                <a16:creationId xmlns:a16="http://schemas.microsoft.com/office/drawing/2014/main" id="{A3B24368-72A2-056E-A844-0503F5CC2795}"/>
              </a:ext>
            </a:extLst>
          </p:cNvPr>
          <p:cNvSpPr txBox="1">
            <a:spLocks noGrp="1"/>
          </p:cNvSpPr>
          <p:nvPr>
            <p:ph type="body" idx="14"/>
          </p:nvPr>
        </p:nvSpPr>
        <p:spPr>
          <a:xfrm>
            <a:off x="6826436" y="1705603"/>
            <a:ext cx="1675419" cy="376470"/>
          </a:xfrm>
          <a:prstGeom prst="rect">
            <a:avLst/>
          </a:prstGeom>
          <a:noFill/>
          <a:ln>
            <a:noFill/>
          </a:ln>
        </p:spPr>
        <p:txBody>
          <a:bodyPr spcFirstLastPara="1" wrap="square" lIns="91425" tIns="91425" rIns="91425" bIns="91425" anchor="ctr" anchorCtr="0">
            <a:normAutofit/>
          </a:bodyPr>
          <a:lstStyle>
            <a:lvl1pPr marL="0" lvl="0" indent="-228600" algn="ctr">
              <a:lnSpc>
                <a:spcPct val="115000"/>
              </a:lnSpc>
              <a:spcBef>
                <a:spcPts val="0"/>
              </a:spcBef>
              <a:spcAft>
                <a:spcPts val="0"/>
              </a:spcAft>
              <a:buSzPts val="1400"/>
              <a:buFont typeface="Arial"/>
              <a:buNone/>
              <a:defRPr b="1" i="0">
                <a:solidFill>
                  <a:srgbClr val="022838"/>
                </a:solidFill>
              </a:defRPr>
            </a:lvl1pPr>
            <a:lvl2pPr marL="914400" lvl="1" indent="-304800" algn="l">
              <a:lnSpc>
                <a:spcPct val="115000"/>
              </a:lnSpc>
              <a:spcBef>
                <a:spcPts val="0"/>
              </a:spcBef>
              <a:spcAft>
                <a:spcPts val="0"/>
              </a:spcAft>
              <a:buSzPts val="1200"/>
              <a:buChar char="●"/>
              <a:defRPr/>
            </a:lvl2pPr>
            <a:lvl3pPr marL="1371600" lvl="2" indent="-304800" algn="l">
              <a:lnSpc>
                <a:spcPct val="115000"/>
              </a:lnSpc>
              <a:spcBef>
                <a:spcPts val="0"/>
              </a:spcBef>
              <a:spcAft>
                <a:spcPts val="0"/>
              </a:spcAft>
              <a:buSzPts val="1200"/>
              <a:buChar char="○"/>
              <a:defRPr/>
            </a:lvl3pPr>
            <a:lvl4pPr marL="1828800" lvl="3" indent="-304800" algn="l">
              <a:lnSpc>
                <a:spcPct val="115000"/>
              </a:lnSpc>
              <a:spcBef>
                <a:spcPts val="0"/>
              </a:spcBef>
              <a:spcAft>
                <a:spcPts val="0"/>
              </a:spcAft>
              <a:buSzPts val="1200"/>
              <a:buChar char="○"/>
              <a:defRPr/>
            </a:lvl4pPr>
            <a:lvl5pPr marL="2286000" lvl="4" indent="-304800" algn="l">
              <a:lnSpc>
                <a:spcPct val="115000"/>
              </a:lnSpc>
              <a:spcBef>
                <a:spcPts val="0"/>
              </a:spcBef>
              <a:spcAft>
                <a:spcPts val="0"/>
              </a:spcAft>
              <a:buSzPts val="1200"/>
              <a:buChar char="○"/>
              <a:defRPr/>
            </a:lvl5pPr>
            <a:lvl6pPr marL="2743200" lvl="5" indent="-304800" algn="l">
              <a:lnSpc>
                <a:spcPct val="115000"/>
              </a:lnSpc>
              <a:spcBef>
                <a:spcPts val="0"/>
              </a:spcBef>
              <a:spcAft>
                <a:spcPts val="0"/>
              </a:spcAft>
              <a:buSzPts val="1200"/>
              <a:buChar char="○"/>
              <a:defRPr/>
            </a:lvl6pPr>
            <a:lvl7pPr marL="3200400" lvl="6" indent="-304800" algn="l">
              <a:lnSpc>
                <a:spcPct val="115000"/>
              </a:lnSpc>
              <a:spcBef>
                <a:spcPts val="0"/>
              </a:spcBef>
              <a:spcAft>
                <a:spcPts val="0"/>
              </a:spcAft>
              <a:buSzPts val="1200"/>
              <a:buChar char="○"/>
              <a:defRPr/>
            </a:lvl7pPr>
            <a:lvl8pPr marL="3657600" lvl="7" indent="-304800" algn="l">
              <a:lnSpc>
                <a:spcPct val="115000"/>
              </a:lnSpc>
              <a:spcBef>
                <a:spcPts val="0"/>
              </a:spcBef>
              <a:spcAft>
                <a:spcPts val="0"/>
              </a:spcAft>
              <a:buSzPts val="1200"/>
              <a:buChar char="○"/>
              <a:defRPr/>
            </a:lvl8pPr>
            <a:lvl9pPr marL="4114800" lvl="8" indent="-304800" algn="l">
              <a:lnSpc>
                <a:spcPct val="115000"/>
              </a:lnSpc>
              <a:spcBef>
                <a:spcPts val="0"/>
              </a:spcBef>
              <a:spcAft>
                <a:spcPts val="0"/>
              </a:spcAft>
              <a:buSzPts val="1200"/>
              <a:buChar char="○"/>
              <a:defRPr/>
            </a:lvl9pPr>
          </a:lstStyle>
          <a:p>
            <a:endParaRPr dirty="0"/>
          </a:p>
        </p:txBody>
      </p:sp>
      <p:sp>
        <p:nvSpPr>
          <p:cNvPr id="27" name="Google Shape;237;p41">
            <a:extLst>
              <a:ext uri="{FF2B5EF4-FFF2-40B4-BE49-F238E27FC236}">
                <a16:creationId xmlns:a16="http://schemas.microsoft.com/office/drawing/2014/main" id="{9EE04050-49FD-3B44-B262-F448CCB635C8}"/>
              </a:ext>
            </a:extLst>
          </p:cNvPr>
          <p:cNvSpPr txBox="1">
            <a:spLocks noGrp="1"/>
          </p:cNvSpPr>
          <p:nvPr>
            <p:ph type="body" idx="15"/>
          </p:nvPr>
        </p:nvSpPr>
        <p:spPr>
          <a:xfrm>
            <a:off x="6826436" y="2223823"/>
            <a:ext cx="1675419" cy="1840800"/>
          </a:xfrm>
          <a:prstGeom prst="rect">
            <a:avLst/>
          </a:prstGeom>
          <a:noFill/>
          <a:ln>
            <a:noFill/>
          </a:ln>
        </p:spPr>
        <p:txBody>
          <a:bodyPr spcFirstLastPara="1" wrap="square" lIns="91425" tIns="91425" rIns="91425" bIns="91425" anchor="t" anchorCtr="0">
            <a:noAutofit/>
          </a:bodyPr>
          <a:lstStyle>
            <a:lvl1pPr marL="0" lvl="0" indent="-228600" algn="l">
              <a:lnSpc>
                <a:spcPct val="125000"/>
              </a:lnSpc>
              <a:spcBef>
                <a:spcPts val="0"/>
              </a:spcBef>
              <a:spcAft>
                <a:spcPts val="0"/>
              </a:spcAft>
              <a:buClr>
                <a:schemeClr val="accent2"/>
              </a:buClr>
              <a:buSzPts val="1200"/>
              <a:buFont typeface="Arial"/>
              <a:buNone/>
              <a:defRPr sz="1000">
                <a:solidFill>
                  <a:schemeClr val="dk2"/>
                </a:solidFill>
                <a:latin typeface="Arial"/>
                <a:ea typeface="Arial"/>
                <a:cs typeface="Arial"/>
                <a:sym typeface="Arial"/>
              </a:defRPr>
            </a:lvl1pPr>
            <a:lvl2pPr marL="914400" lvl="1" indent="-304800" algn="l">
              <a:lnSpc>
                <a:spcPct val="115000"/>
              </a:lnSpc>
              <a:spcBef>
                <a:spcPts val="0"/>
              </a:spcBef>
              <a:spcAft>
                <a:spcPts val="0"/>
              </a:spcAft>
              <a:buClr>
                <a:schemeClr val="accent2"/>
              </a:buClr>
              <a:buSzPts val="1200"/>
              <a:buChar char="●"/>
              <a:defRPr/>
            </a:lvl2pPr>
            <a:lvl3pPr marL="1371600" lvl="2" indent="-304800" algn="l">
              <a:lnSpc>
                <a:spcPct val="115000"/>
              </a:lnSpc>
              <a:spcBef>
                <a:spcPts val="0"/>
              </a:spcBef>
              <a:spcAft>
                <a:spcPts val="0"/>
              </a:spcAft>
              <a:buClr>
                <a:schemeClr val="accent2"/>
              </a:buClr>
              <a:buSzPts val="1200"/>
              <a:buChar char="○"/>
              <a:defRPr/>
            </a:lvl3pPr>
            <a:lvl4pPr marL="1828800" lvl="3" indent="-304800" algn="l">
              <a:lnSpc>
                <a:spcPct val="115000"/>
              </a:lnSpc>
              <a:spcBef>
                <a:spcPts val="0"/>
              </a:spcBef>
              <a:spcAft>
                <a:spcPts val="0"/>
              </a:spcAft>
              <a:buClr>
                <a:schemeClr val="accent2"/>
              </a:buClr>
              <a:buSzPts val="1200"/>
              <a:buChar char="○"/>
              <a:defRPr/>
            </a:lvl4pPr>
            <a:lvl5pPr marL="2286000" lvl="4" indent="-304800" algn="l">
              <a:lnSpc>
                <a:spcPct val="115000"/>
              </a:lnSpc>
              <a:spcBef>
                <a:spcPts val="0"/>
              </a:spcBef>
              <a:spcAft>
                <a:spcPts val="0"/>
              </a:spcAft>
              <a:buClr>
                <a:schemeClr val="accent2"/>
              </a:buClr>
              <a:buSzPts val="1200"/>
              <a:buChar char="○"/>
              <a:defRPr/>
            </a:lvl5pPr>
            <a:lvl6pPr marL="2743200" lvl="5" indent="-304800" algn="l">
              <a:lnSpc>
                <a:spcPct val="115000"/>
              </a:lnSpc>
              <a:spcBef>
                <a:spcPts val="0"/>
              </a:spcBef>
              <a:spcAft>
                <a:spcPts val="0"/>
              </a:spcAft>
              <a:buClr>
                <a:schemeClr val="accent2"/>
              </a:buClr>
              <a:buSzPts val="1200"/>
              <a:buChar char="○"/>
              <a:defRPr/>
            </a:lvl6pPr>
            <a:lvl7pPr marL="3200400" lvl="6" indent="-304800" algn="l">
              <a:lnSpc>
                <a:spcPct val="115000"/>
              </a:lnSpc>
              <a:spcBef>
                <a:spcPts val="0"/>
              </a:spcBef>
              <a:spcAft>
                <a:spcPts val="0"/>
              </a:spcAft>
              <a:buClr>
                <a:schemeClr val="accent2"/>
              </a:buClr>
              <a:buSzPts val="1200"/>
              <a:buChar char="○"/>
              <a:defRPr/>
            </a:lvl7pPr>
            <a:lvl8pPr marL="3657600" lvl="7" indent="-304800" algn="l">
              <a:lnSpc>
                <a:spcPct val="115000"/>
              </a:lnSpc>
              <a:spcBef>
                <a:spcPts val="0"/>
              </a:spcBef>
              <a:spcAft>
                <a:spcPts val="0"/>
              </a:spcAft>
              <a:buClr>
                <a:schemeClr val="accent2"/>
              </a:buClr>
              <a:buSzPts val="1200"/>
              <a:buChar char="○"/>
              <a:defRPr/>
            </a:lvl8pPr>
            <a:lvl9pPr marL="4114800" lvl="8" indent="-304800" algn="l">
              <a:lnSpc>
                <a:spcPct val="115000"/>
              </a:lnSpc>
              <a:spcBef>
                <a:spcPts val="0"/>
              </a:spcBef>
              <a:spcAft>
                <a:spcPts val="0"/>
              </a:spcAft>
              <a:buClr>
                <a:schemeClr val="accent2"/>
              </a:buClr>
              <a:buSzPts val="1200"/>
              <a:buChar char="○"/>
              <a:defRPr/>
            </a:lvl9pPr>
          </a:lstStyle>
          <a:p>
            <a:endParaRPr dirty="0"/>
          </a:p>
        </p:txBody>
      </p:sp>
      <p:sp>
        <p:nvSpPr>
          <p:cNvPr id="32" name="Google Shape;212;p40">
            <a:extLst>
              <a:ext uri="{FF2B5EF4-FFF2-40B4-BE49-F238E27FC236}">
                <a16:creationId xmlns:a16="http://schemas.microsoft.com/office/drawing/2014/main" id="{30AD374F-311E-DFB7-5D8D-3314C91B67C3}"/>
              </a:ext>
            </a:extLst>
          </p:cNvPr>
          <p:cNvSpPr/>
          <p:nvPr userDrawn="1"/>
        </p:nvSpPr>
        <p:spPr>
          <a:xfrm>
            <a:off x="8300384" y="4791074"/>
            <a:ext cx="289191" cy="352425"/>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3" name="Google Shape;213;p40">
            <a:extLst>
              <a:ext uri="{FF2B5EF4-FFF2-40B4-BE49-F238E27FC236}">
                <a16:creationId xmlns:a16="http://schemas.microsoft.com/office/drawing/2014/main" id="{A9076F2E-B76F-3BC1-136F-879D68439DD1}"/>
              </a:ext>
            </a:extLst>
          </p:cNvPr>
          <p:cNvSpPr txBox="1"/>
          <p:nvPr userDrawn="1"/>
        </p:nvSpPr>
        <p:spPr>
          <a:xfrm>
            <a:off x="8258194" y="4829967"/>
            <a:ext cx="373568" cy="274637"/>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fld id="{00000000-1234-1234-1234-123412341234}" type="slidenum">
              <a:rPr lang="en-US" sz="900" b="0" i="0" u="none" strike="noStrike" cap="none">
                <a:solidFill>
                  <a:schemeClr val="lt1"/>
                </a:solidFill>
                <a:latin typeface="Arial"/>
                <a:ea typeface="Arial"/>
                <a:cs typeface="Arial"/>
                <a:sym typeface="Arial"/>
              </a:rPr>
              <a:t>‹#›</a:t>
            </a:fld>
            <a:endParaRPr sz="900" b="0" i="0" u="none" strike="noStrike" cap="none" dirty="0">
              <a:solidFill>
                <a:schemeClr val="lt1"/>
              </a:solidFill>
              <a:latin typeface="Arial"/>
              <a:ea typeface="Arial"/>
              <a:cs typeface="Arial"/>
              <a:sym typeface="Arial"/>
            </a:endParaRPr>
          </a:p>
        </p:txBody>
      </p:sp>
      <p:sp>
        <p:nvSpPr>
          <p:cNvPr id="2" name="Google Shape;211;p40">
            <a:extLst>
              <a:ext uri="{FF2B5EF4-FFF2-40B4-BE49-F238E27FC236}">
                <a16:creationId xmlns:a16="http://schemas.microsoft.com/office/drawing/2014/main" id="{733C8400-20E0-1E03-CF42-AD03F30DD318}"/>
              </a:ext>
            </a:extLst>
          </p:cNvPr>
          <p:cNvSpPr txBox="1">
            <a:spLocks noGrp="1"/>
          </p:cNvSpPr>
          <p:nvPr>
            <p:ph type="title"/>
          </p:nvPr>
        </p:nvSpPr>
        <p:spPr>
          <a:xfrm>
            <a:off x="528802" y="416541"/>
            <a:ext cx="7771582" cy="369332"/>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Clr>
                <a:schemeClr val="lt1"/>
              </a:buClr>
              <a:buSzPts val="2400"/>
              <a:buNone/>
              <a:defRPr sz="2400">
                <a:solidFill>
                  <a:srgbClr val="022838"/>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dirty="0"/>
          </a:p>
        </p:txBody>
      </p:sp>
    </p:spTree>
    <p:extLst>
      <p:ext uri="{BB962C8B-B14F-4D97-AF65-F5344CB8AC3E}">
        <p14:creationId xmlns:p14="http://schemas.microsoft.com/office/powerpoint/2010/main" val="1847695603"/>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itle Page" preserve="1" userDrawn="1">
  <p:cSld name="3 columns Design D">
    <p:bg>
      <p:bgPr>
        <a:gradFill flip="none" rotWithShape="1">
          <a:gsLst>
            <a:gs pos="0">
              <a:schemeClr val="accent2">
                <a:lumMod val="0"/>
                <a:lumOff val="100000"/>
              </a:schemeClr>
            </a:gs>
            <a:gs pos="62000">
              <a:schemeClr val="tx2"/>
            </a:gs>
          </a:gsLst>
          <a:path path="circle">
            <a:fillToRect l="50000" t="-80000" r="50000" b="180000"/>
          </a:path>
          <a:tileRect/>
        </a:gradFill>
        <a:effectLst/>
      </p:bgPr>
    </p:bg>
    <p:spTree>
      <p:nvGrpSpPr>
        <p:cNvPr id="1" name="Shape 9"/>
        <p:cNvGrpSpPr/>
        <p:nvPr/>
      </p:nvGrpSpPr>
      <p:grpSpPr>
        <a:xfrm>
          <a:off x="0" y="0"/>
          <a:ext cx="0" cy="0"/>
          <a:chOff x="0" y="0"/>
          <a:chExt cx="0" cy="0"/>
        </a:xfrm>
      </p:grpSpPr>
      <p:sp>
        <p:nvSpPr>
          <p:cNvPr id="33" name="Freeform 32">
            <a:extLst>
              <a:ext uri="{FF2B5EF4-FFF2-40B4-BE49-F238E27FC236}">
                <a16:creationId xmlns:a16="http://schemas.microsoft.com/office/drawing/2014/main" id="{892DA482-2C8D-4C9F-3970-7FF88DDAC759}"/>
              </a:ext>
            </a:extLst>
          </p:cNvPr>
          <p:cNvSpPr/>
          <p:nvPr userDrawn="1"/>
        </p:nvSpPr>
        <p:spPr>
          <a:xfrm>
            <a:off x="529200" y="1468936"/>
            <a:ext cx="2562218" cy="3108510"/>
          </a:xfrm>
          <a:custGeom>
            <a:avLst/>
            <a:gdLst>
              <a:gd name="connsiteX0" fmla="*/ 199648 w 2562218"/>
              <a:gd name="connsiteY0" fmla="*/ 0 h 3108510"/>
              <a:gd name="connsiteX1" fmla="*/ 357304 w 2562218"/>
              <a:gd name="connsiteY1" fmla="*/ 0 h 3108510"/>
              <a:gd name="connsiteX2" fmla="*/ 702258 w 2562218"/>
              <a:gd name="connsiteY2" fmla="*/ 0 h 3108510"/>
              <a:gd name="connsiteX3" fmla="*/ 859914 w 2562218"/>
              <a:gd name="connsiteY3" fmla="*/ 0 h 3108510"/>
              <a:gd name="connsiteX4" fmla="*/ 903736 w 2562218"/>
              <a:gd name="connsiteY4" fmla="*/ 0 h 3108510"/>
              <a:gd name="connsiteX5" fmla="*/ 998216 w 2562218"/>
              <a:gd name="connsiteY5" fmla="*/ 0 h 3108510"/>
              <a:gd name="connsiteX6" fmla="*/ 1061392 w 2562218"/>
              <a:gd name="connsiteY6" fmla="*/ 0 h 3108510"/>
              <a:gd name="connsiteX7" fmla="*/ 1155872 w 2562218"/>
              <a:gd name="connsiteY7" fmla="*/ 0 h 3108510"/>
              <a:gd name="connsiteX8" fmla="*/ 1406346 w 2562218"/>
              <a:gd name="connsiteY8" fmla="*/ 0 h 3108510"/>
              <a:gd name="connsiteX9" fmla="*/ 1500826 w 2562218"/>
              <a:gd name="connsiteY9" fmla="*/ 0 h 3108510"/>
              <a:gd name="connsiteX10" fmla="*/ 1564002 w 2562218"/>
              <a:gd name="connsiteY10" fmla="*/ 0 h 3108510"/>
              <a:gd name="connsiteX11" fmla="*/ 1658482 w 2562218"/>
              <a:gd name="connsiteY11" fmla="*/ 0 h 3108510"/>
              <a:gd name="connsiteX12" fmla="*/ 1702304 w 2562218"/>
              <a:gd name="connsiteY12" fmla="*/ 0 h 3108510"/>
              <a:gd name="connsiteX13" fmla="*/ 1859960 w 2562218"/>
              <a:gd name="connsiteY13" fmla="*/ 0 h 3108510"/>
              <a:gd name="connsiteX14" fmla="*/ 2204914 w 2562218"/>
              <a:gd name="connsiteY14" fmla="*/ 0 h 3108510"/>
              <a:gd name="connsiteX15" fmla="*/ 2362570 w 2562218"/>
              <a:gd name="connsiteY15" fmla="*/ 0 h 3108510"/>
              <a:gd name="connsiteX16" fmla="*/ 2562218 w 2562218"/>
              <a:gd name="connsiteY16" fmla="*/ 199648 h 3108510"/>
              <a:gd name="connsiteX17" fmla="*/ 2562218 w 2562218"/>
              <a:gd name="connsiteY17" fmla="*/ 409510 h 3108510"/>
              <a:gd name="connsiteX18" fmla="*/ 2562218 w 2562218"/>
              <a:gd name="connsiteY18" fmla="*/ 2699000 h 3108510"/>
              <a:gd name="connsiteX19" fmla="*/ 2562218 w 2562218"/>
              <a:gd name="connsiteY19" fmla="*/ 2908862 h 3108510"/>
              <a:gd name="connsiteX20" fmla="*/ 2362570 w 2562218"/>
              <a:gd name="connsiteY20" fmla="*/ 3108510 h 3108510"/>
              <a:gd name="connsiteX21" fmla="*/ 2204914 w 2562218"/>
              <a:gd name="connsiteY21" fmla="*/ 3108510 h 3108510"/>
              <a:gd name="connsiteX22" fmla="*/ 1859960 w 2562218"/>
              <a:gd name="connsiteY22" fmla="*/ 3108510 h 3108510"/>
              <a:gd name="connsiteX23" fmla="*/ 1702304 w 2562218"/>
              <a:gd name="connsiteY23" fmla="*/ 3108510 h 3108510"/>
              <a:gd name="connsiteX24" fmla="*/ 1658482 w 2562218"/>
              <a:gd name="connsiteY24" fmla="*/ 3108510 h 3108510"/>
              <a:gd name="connsiteX25" fmla="*/ 1564002 w 2562218"/>
              <a:gd name="connsiteY25" fmla="*/ 3108510 h 3108510"/>
              <a:gd name="connsiteX26" fmla="*/ 1500826 w 2562218"/>
              <a:gd name="connsiteY26" fmla="*/ 3108510 h 3108510"/>
              <a:gd name="connsiteX27" fmla="*/ 1406346 w 2562218"/>
              <a:gd name="connsiteY27" fmla="*/ 3108510 h 3108510"/>
              <a:gd name="connsiteX28" fmla="*/ 1155872 w 2562218"/>
              <a:gd name="connsiteY28" fmla="*/ 3108510 h 3108510"/>
              <a:gd name="connsiteX29" fmla="*/ 1061392 w 2562218"/>
              <a:gd name="connsiteY29" fmla="*/ 3108510 h 3108510"/>
              <a:gd name="connsiteX30" fmla="*/ 998216 w 2562218"/>
              <a:gd name="connsiteY30" fmla="*/ 3108510 h 3108510"/>
              <a:gd name="connsiteX31" fmla="*/ 903736 w 2562218"/>
              <a:gd name="connsiteY31" fmla="*/ 3108510 h 3108510"/>
              <a:gd name="connsiteX32" fmla="*/ 859914 w 2562218"/>
              <a:gd name="connsiteY32" fmla="*/ 3108510 h 3108510"/>
              <a:gd name="connsiteX33" fmla="*/ 702258 w 2562218"/>
              <a:gd name="connsiteY33" fmla="*/ 3108510 h 3108510"/>
              <a:gd name="connsiteX34" fmla="*/ 357304 w 2562218"/>
              <a:gd name="connsiteY34" fmla="*/ 3108510 h 3108510"/>
              <a:gd name="connsiteX35" fmla="*/ 199648 w 2562218"/>
              <a:gd name="connsiteY35" fmla="*/ 3108510 h 3108510"/>
              <a:gd name="connsiteX36" fmla="*/ 0 w 2562218"/>
              <a:gd name="connsiteY36" fmla="*/ 2908862 h 3108510"/>
              <a:gd name="connsiteX37" fmla="*/ 0 w 2562218"/>
              <a:gd name="connsiteY37" fmla="*/ 2699000 h 3108510"/>
              <a:gd name="connsiteX38" fmla="*/ 0 w 2562218"/>
              <a:gd name="connsiteY38" fmla="*/ 409510 h 3108510"/>
              <a:gd name="connsiteX39" fmla="*/ 0 w 2562218"/>
              <a:gd name="connsiteY39" fmla="*/ 199648 h 3108510"/>
              <a:gd name="connsiteX40" fmla="*/ 199648 w 2562218"/>
              <a:gd name="connsiteY40" fmla="*/ 0 h 3108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562218" h="3108510">
                <a:moveTo>
                  <a:pt x="199648" y="0"/>
                </a:moveTo>
                <a:lnTo>
                  <a:pt x="357304" y="0"/>
                </a:lnTo>
                <a:lnTo>
                  <a:pt x="702258" y="0"/>
                </a:lnTo>
                <a:lnTo>
                  <a:pt x="859914" y="0"/>
                </a:lnTo>
                <a:lnTo>
                  <a:pt x="903736" y="0"/>
                </a:lnTo>
                <a:lnTo>
                  <a:pt x="998216" y="0"/>
                </a:lnTo>
                <a:lnTo>
                  <a:pt x="1061392" y="0"/>
                </a:lnTo>
                <a:lnTo>
                  <a:pt x="1155872" y="0"/>
                </a:lnTo>
                <a:lnTo>
                  <a:pt x="1406346" y="0"/>
                </a:lnTo>
                <a:lnTo>
                  <a:pt x="1500826" y="0"/>
                </a:lnTo>
                <a:lnTo>
                  <a:pt x="1564002" y="0"/>
                </a:lnTo>
                <a:lnTo>
                  <a:pt x="1658482" y="0"/>
                </a:lnTo>
                <a:lnTo>
                  <a:pt x="1702304" y="0"/>
                </a:lnTo>
                <a:lnTo>
                  <a:pt x="1859960" y="0"/>
                </a:lnTo>
                <a:lnTo>
                  <a:pt x="2204914" y="0"/>
                </a:lnTo>
                <a:lnTo>
                  <a:pt x="2362570" y="0"/>
                </a:lnTo>
                <a:cubicBezTo>
                  <a:pt x="2472833" y="0"/>
                  <a:pt x="2562218" y="89385"/>
                  <a:pt x="2562218" y="199648"/>
                </a:cubicBezTo>
                <a:lnTo>
                  <a:pt x="2562218" y="409510"/>
                </a:lnTo>
                <a:lnTo>
                  <a:pt x="2562218" y="2699000"/>
                </a:lnTo>
                <a:lnTo>
                  <a:pt x="2562218" y="2908862"/>
                </a:lnTo>
                <a:cubicBezTo>
                  <a:pt x="2562218" y="3019125"/>
                  <a:pt x="2472833" y="3108510"/>
                  <a:pt x="2362570" y="3108510"/>
                </a:cubicBezTo>
                <a:lnTo>
                  <a:pt x="2204914" y="3108510"/>
                </a:lnTo>
                <a:lnTo>
                  <a:pt x="1859960" y="3108510"/>
                </a:lnTo>
                <a:lnTo>
                  <a:pt x="1702304" y="3108510"/>
                </a:lnTo>
                <a:lnTo>
                  <a:pt x="1658482" y="3108510"/>
                </a:lnTo>
                <a:lnTo>
                  <a:pt x="1564002" y="3108510"/>
                </a:lnTo>
                <a:lnTo>
                  <a:pt x="1500826" y="3108510"/>
                </a:lnTo>
                <a:lnTo>
                  <a:pt x="1406346" y="3108510"/>
                </a:lnTo>
                <a:lnTo>
                  <a:pt x="1155872" y="3108510"/>
                </a:lnTo>
                <a:lnTo>
                  <a:pt x="1061392" y="3108510"/>
                </a:lnTo>
                <a:lnTo>
                  <a:pt x="998216" y="3108510"/>
                </a:lnTo>
                <a:lnTo>
                  <a:pt x="903736" y="3108510"/>
                </a:lnTo>
                <a:lnTo>
                  <a:pt x="859914" y="3108510"/>
                </a:lnTo>
                <a:lnTo>
                  <a:pt x="702258" y="3108510"/>
                </a:lnTo>
                <a:lnTo>
                  <a:pt x="357304" y="3108510"/>
                </a:lnTo>
                <a:lnTo>
                  <a:pt x="199648" y="3108510"/>
                </a:lnTo>
                <a:cubicBezTo>
                  <a:pt x="89385" y="3108510"/>
                  <a:pt x="0" y="3019125"/>
                  <a:pt x="0" y="2908862"/>
                </a:cubicBezTo>
                <a:lnTo>
                  <a:pt x="0" y="2699000"/>
                </a:lnTo>
                <a:lnTo>
                  <a:pt x="0" y="409510"/>
                </a:lnTo>
                <a:lnTo>
                  <a:pt x="0" y="199648"/>
                </a:lnTo>
                <a:cubicBezTo>
                  <a:pt x="0" y="89385"/>
                  <a:pt x="89385" y="0"/>
                  <a:pt x="199648" y="0"/>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31">
            <a:extLst>
              <a:ext uri="{FF2B5EF4-FFF2-40B4-BE49-F238E27FC236}">
                <a16:creationId xmlns:a16="http://schemas.microsoft.com/office/drawing/2014/main" id="{070A92C9-BD77-ED44-FBC7-7100C6F4F17B}"/>
              </a:ext>
            </a:extLst>
          </p:cNvPr>
          <p:cNvSpPr/>
          <p:nvPr userDrawn="1"/>
        </p:nvSpPr>
        <p:spPr>
          <a:xfrm>
            <a:off x="3290400" y="1468936"/>
            <a:ext cx="2562218" cy="3108510"/>
          </a:xfrm>
          <a:custGeom>
            <a:avLst/>
            <a:gdLst>
              <a:gd name="connsiteX0" fmla="*/ 199648 w 2562218"/>
              <a:gd name="connsiteY0" fmla="*/ 0 h 3108510"/>
              <a:gd name="connsiteX1" fmla="*/ 357304 w 2562218"/>
              <a:gd name="connsiteY1" fmla="*/ 0 h 3108510"/>
              <a:gd name="connsiteX2" fmla="*/ 702258 w 2562218"/>
              <a:gd name="connsiteY2" fmla="*/ 0 h 3108510"/>
              <a:gd name="connsiteX3" fmla="*/ 859914 w 2562218"/>
              <a:gd name="connsiteY3" fmla="*/ 0 h 3108510"/>
              <a:gd name="connsiteX4" fmla="*/ 903736 w 2562218"/>
              <a:gd name="connsiteY4" fmla="*/ 0 h 3108510"/>
              <a:gd name="connsiteX5" fmla="*/ 998216 w 2562218"/>
              <a:gd name="connsiteY5" fmla="*/ 0 h 3108510"/>
              <a:gd name="connsiteX6" fmla="*/ 1061392 w 2562218"/>
              <a:gd name="connsiteY6" fmla="*/ 0 h 3108510"/>
              <a:gd name="connsiteX7" fmla="*/ 1155872 w 2562218"/>
              <a:gd name="connsiteY7" fmla="*/ 0 h 3108510"/>
              <a:gd name="connsiteX8" fmla="*/ 1406346 w 2562218"/>
              <a:gd name="connsiteY8" fmla="*/ 0 h 3108510"/>
              <a:gd name="connsiteX9" fmla="*/ 1500826 w 2562218"/>
              <a:gd name="connsiteY9" fmla="*/ 0 h 3108510"/>
              <a:gd name="connsiteX10" fmla="*/ 1564002 w 2562218"/>
              <a:gd name="connsiteY10" fmla="*/ 0 h 3108510"/>
              <a:gd name="connsiteX11" fmla="*/ 1658482 w 2562218"/>
              <a:gd name="connsiteY11" fmla="*/ 0 h 3108510"/>
              <a:gd name="connsiteX12" fmla="*/ 1702304 w 2562218"/>
              <a:gd name="connsiteY12" fmla="*/ 0 h 3108510"/>
              <a:gd name="connsiteX13" fmla="*/ 1859960 w 2562218"/>
              <a:gd name="connsiteY13" fmla="*/ 0 h 3108510"/>
              <a:gd name="connsiteX14" fmla="*/ 2204914 w 2562218"/>
              <a:gd name="connsiteY14" fmla="*/ 0 h 3108510"/>
              <a:gd name="connsiteX15" fmla="*/ 2362570 w 2562218"/>
              <a:gd name="connsiteY15" fmla="*/ 0 h 3108510"/>
              <a:gd name="connsiteX16" fmla="*/ 2562218 w 2562218"/>
              <a:gd name="connsiteY16" fmla="*/ 199648 h 3108510"/>
              <a:gd name="connsiteX17" fmla="*/ 2562218 w 2562218"/>
              <a:gd name="connsiteY17" fmla="*/ 409510 h 3108510"/>
              <a:gd name="connsiteX18" fmla="*/ 2562218 w 2562218"/>
              <a:gd name="connsiteY18" fmla="*/ 2699000 h 3108510"/>
              <a:gd name="connsiteX19" fmla="*/ 2562218 w 2562218"/>
              <a:gd name="connsiteY19" fmla="*/ 2908862 h 3108510"/>
              <a:gd name="connsiteX20" fmla="*/ 2362570 w 2562218"/>
              <a:gd name="connsiteY20" fmla="*/ 3108510 h 3108510"/>
              <a:gd name="connsiteX21" fmla="*/ 2204914 w 2562218"/>
              <a:gd name="connsiteY21" fmla="*/ 3108510 h 3108510"/>
              <a:gd name="connsiteX22" fmla="*/ 1859960 w 2562218"/>
              <a:gd name="connsiteY22" fmla="*/ 3108510 h 3108510"/>
              <a:gd name="connsiteX23" fmla="*/ 1702304 w 2562218"/>
              <a:gd name="connsiteY23" fmla="*/ 3108510 h 3108510"/>
              <a:gd name="connsiteX24" fmla="*/ 1658482 w 2562218"/>
              <a:gd name="connsiteY24" fmla="*/ 3108510 h 3108510"/>
              <a:gd name="connsiteX25" fmla="*/ 1564002 w 2562218"/>
              <a:gd name="connsiteY25" fmla="*/ 3108510 h 3108510"/>
              <a:gd name="connsiteX26" fmla="*/ 1500826 w 2562218"/>
              <a:gd name="connsiteY26" fmla="*/ 3108510 h 3108510"/>
              <a:gd name="connsiteX27" fmla="*/ 1406346 w 2562218"/>
              <a:gd name="connsiteY27" fmla="*/ 3108510 h 3108510"/>
              <a:gd name="connsiteX28" fmla="*/ 1155872 w 2562218"/>
              <a:gd name="connsiteY28" fmla="*/ 3108510 h 3108510"/>
              <a:gd name="connsiteX29" fmla="*/ 1061392 w 2562218"/>
              <a:gd name="connsiteY29" fmla="*/ 3108510 h 3108510"/>
              <a:gd name="connsiteX30" fmla="*/ 998216 w 2562218"/>
              <a:gd name="connsiteY30" fmla="*/ 3108510 h 3108510"/>
              <a:gd name="connsiteX31" fmla="*/ 903736 w 2562218"/>
              <a:gd name="connsiteY31" fmla="*/ 3108510 h 3108510"/>
              <a:gd name="connsiteX32" fmla="*/ 859914 w 2562218"/>
              <a:gd name="connsiteY32" fmla="*/ 3108510 h 3108510"/>
              <a:gd name="connsiteX33" fmla="*/ 702258 w 2562218"/>
              <a:gd name="connsiteY33" fmla="*/ 3108510 h 3108510"/>
              <a:gd name="connsiteX34" fmla="*/ 357304 w 2562218"/>
              <a:gd name="connsiteY34" fmla="*/ 3108510 h 3108510"/>
              <a:gd name="connsiteX35" fmla="*/ 199648 w 2562218"/>
              <a:gd name="connsiteY35" fmla="*/ 3108510 h 3108510"/>
              <a:gd name="connsiteX36" fmla="*/ 0 w 2562218"/>
              <a:gd name="connsiteY36" fmla="*/ 2908862 h 3108510"/>
              <a:gd name="connsiteX37" fmla="*/ 0 w 2562218"/>
              <a:gd name="connsiteY37" fmla="*/ 2699000 h 3108510"/>
              <a:gd name="connsiteX38" fmla="*/ 0 w 2562218"/>
              <a:gd name="connsiteY38" fmla="*/ 409510 h 3108510"/>
              <a:gd name="connsiteX39" fmla="*/ 0 w 2562218"/>
              <a:gd name="connsiteY39" fmla="*/ 199648 h 3108510"/>
              <a:gd name="connsiteX40" fmla="*/ 199648 w 2562218"/>
              <a:gd name="connsiteY40" fmla="*/ 0 h 3108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562218" h="3108510">
                <a:moveTo>
                  <a:pt x="199648" y="0"/>
                </a:moveTo>
                <a:lnTo>
                  <a:pt x="357304" y="0"/>
                </a:lnTo>
                <a:lnTo>
                  <a:pt x="702258" y="0"/>
                </a:lnTo>
                <a:lnTo>
                  <a:pt x="859914" y="0"/>
                </a:lnTo>
                <a:lnTo>
                  <a:pt x="903736" y="0"/>
                </a:lnTo>
                <a:lnTo>
                  <a:pt x="998216" y="0"/>
                </a:lnTo>
                <a:lnTo>
                  <a:pt x="1061392" y="0"/>
                </a:lnTo>
                <a:lnTo>
                  <a:pt x="1155872" y="0"/>
                </a:lnTo>
                <a:lnTo>
                  <a:pt x="1406346" y="0"/>
                </a:lnTo>
                <a:lnTo>
                  <a:pt x="1500826" y="0"/>
                </a:lnTo>
                <a:lnTo>
                  <a:pt x="1564002" y="0"/>
                </a:lnTo>
                <a:lnTo>
                  <a:pt x="1658482" y="0"/>
                </a:lnTo>
                <a:lnTo>
                  <a:pt x="1702304" y="0"/>
                </a:lnTo>
                <a:lnTo>
                  <a:pt x="1859960" y="0"/>
                </a:lnTo>
                <a:lnTo>
                  <a:pt x="2204914" y="0"/>
                </a:lnTo>
                <a:lnTo>
                  <a:pt x="2362570" y="0"/>
                </a:lnTo>
                <a:cubicBezTo>
                  <a:pt x="2472833" y="0"/>
                  <a:pt x="2562218" y="89385"/>
                  <a:pt x="2562218" y="199648"/>
                </a:cubicBezTo>
                <a:lnTo>
                  <a:pt x="2562218" y="409510"/>
                </a:lnTo>
                <a:lnTo>
                  <a:pt x="2562218" y="2699000"/>
                </a:lnTo>
                <a:lnTo>
                  <a:pt x="2562218" y="2908862"/>
                </a:lnTo>
                <a:cubicBezTo>
                  <a:pt x="2562218" y="3019125"/>
                  <a:pt x="2472833" y="3108510"/>
                  <a:pt x="2362570" y="3108510"/>
                </a:cubicBezTo>
                <a:lnTo>
                  <a:pt x="2204914" y="3108510"/>
                </a:lnTo>
                <a:lnTo>
                  <a:pt x="1859960" y="3108510"/>
                </a:lnTo>
                <a:lnTo>
                  <a:pt x="1702304" y="3108510"/>
                </a:lnTo>
                <a:lnTo>
                  <a:pt x="1658482" y="3108510"/>
                </a:lnTo>
                <a:lnTo>
                  <a:pt x="1564002" y="3108510"/>
                </a:lnTo>
                <a:lnTo>
                  <a:pt x="1500826" y="3108510"/>
                </a:lnTo>
                <a:lnTo>
                  <a:pt x="1406346" y="3108510"/>
                </a:lnTo>
                <a:lnTo>
                  <a:pt x="1155872" y="3108510"/>
                </a:lnTo>
                <a:lnTo>
                  <a:pt x="1061392" y="3108510"/>
                </a:lnTo>
                <a:lnTo>
                  <a:pt x="998216" y="3108510"/>
                </a:lnTo>
                <a:lnTo>
                  <a:pt x="903736" y="3108510"/>
                </a:lnTo>
                <a:lnTo>
                  <a:pt x="859914" y="3108510"/>
                </a:lnTo>
                <a:lnTo>
                  <a:pt x="702258" y="3108510"/>
                </a:lnTo>
                <a:lnTo>
                  <a:pt x="357304" y="3108510"/>
                </a:lnTo>
                <a:lnTo>
                  <a:pt x="199648" y="3108510"/>
                </a:lnTo>
                <a:cubicBezTo>
                  <a:pt x="89385" y="3108510"/>
                  <a:pt x="0" y="3019125"/>
                  <a:pt x="0" y="2908862"/>
                </a:cubicBezTo>
                <a:lnTo>
                  <a:pt x="0" y="2699000"/>
                </a:lnTo>
                <a:lnTo>
                  <a:pt x="0" y="409510"/>
                </a:lnTo>
                <a:lnTo>
                  <a:pt x="0" y="199648"/>
                </a:lnTo>
                <a:cubicBezTo>
                  <a:pt x="0" y="89385"/>
                  <a:pt x="89385" y="0"/>
                  <a:pt x="199648" y="0"/>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Freeform 29">
            <a:extLst>
              <a:ext uri="{FF2B5EF4-FFF2-40B4-BE49-F238E27FC236}">
                <a16:creationId xmlns:a16="http://schemas.microsoft.com/office/drawing/2014/main" id="{A5E18C27-7A1E-3523-3759-B8C51F590804}"/>
              </a:ext>
            </a:extLst>
          </p:cNvPr>
          <p:cNvSpPr/>
          <p:nvPr userDrawn="1"/>
        </p:nvSpPr>
        <p:spPr>
          <a:xfrm>
            <a:off x="6046733" y="1468936"/>
            <a:ext cx="2562218" cy="3108510"/>
          </a:xfrm>
          <a:custGeom>
            <a:avLst/>
            <a:gdLst>
              <a:gd name="connsiteX0" fmla="*/ 199648 w 2562218"/>
              <a:gd name="connsiteY0" fmla="*/ 0 h 3108510"/>
              <a:gd name="connsiteX1" fmla="*/ 357304 w 2562218"/>
              <a:gd name="connsiteY1" fmla="*/ 0 h 3108510"/>
              <a:gd name="connsiteX2" fmla="*/ 702258 w 2562218"/>
              <a:gd name="connsiteY2" fmla="*/ 0 h 3108510"/>
              <a:gd name="connsiteX3" fmla="*/ 859914 w 2562218"/>
              <a:gd name="connsiteY3" fmla="*/ 0 h 3108510"/>
              <a:gd name="connsiteX4" fmla="*/ 903736 w 2562218"/>
              <a:gd name="connsiteY4" fmla="*/ 0 h 3108510"/>
              <a:gd name="connsiteX5" fmla="*/ 998216 w 2562218"/>
              <a:gd name="connsiteY5" fmla="*/ 0 h 3108510"/>
              <a:gd name="connsiteX6" fmla="*/ 1061392 w 2562218"/>
              <a:gd name="connsiteY6" fmla="*/ 0 h 3108510"/>
              <a:gd name="connsiteX7" fmla="*/ 1155872 w 2562218"/>
              <a:gd name="connsiteY7" fmla="*/ 0 h 3108510"/>
              <a:gd name="connsiteX8" fmla="*/ 1406346 w 2562218"/>
              <a:gd name="connsiteY8" fmla="*/ 0 h 3108510"/>
              <a:gd name="connsiteX9" fmla="*/ 1500826 w 2562218"/>
              <a:gd name="connsiteY9" fmla="*/ 0 h 3108510"/>
              <a:gd name="connsiteX10" fmla="*/ 1564002 w 2562218"/>
              <a:gd name="connsiteY10" fmla="*/ 0 h 3108510"/>
              <a:gd name="connsiteX11" fmla="*/ 1658482 w 2562218"/>
              <a:gd name="connsiteY11" fmla="*/ 0 h 3108510"/>
              <a:gd name="connsiteX12" fmla="*/ 1702304 w 2562218"/>
              <a:gd name="connsiteY12" fmla="*/ 0 h 3108510"/>
              <a:gd name="connsiteX13" fmla="*/ 1859960 w 2562218"/>
              <a:gd name="connsiteY13" fmla="*/ 0 h 3108510"/>
              <a:gd name="connsiteX14" fmla="*/ 2204914 w 2562218"/>
              <a:gd name="connsiteY14" fmla="*/ 0 h 3108510"/>
              <a:gd name="connsiteX15" fmla="*/ 2362570 w 2562218"/>
              <a:gd name="connsiteY15" fmla="*/ 0 h 3108510"/>
              <a:gd name="connsiteX16" fmla="*/ 2562218 w 2562218"/>
              <a:gd name="connsiteY16" fmla="*/ 199648 h 3108510"/>
              <a:gd name="connsiteX17" fmla="*/ 2562218 w 2562218"/>
              <a:gd name="connsiteY17" fmla="*/ 409510 h 3108510"/>
              <a:gd name="connsiteX18" fmla="*/ 2562218 w 2562218"/>
              <a:gd name="connsiteY18" fmla="*/ 2699000 h 3108510"/>
              <a:gd name="connsiteX19" fmla="*/ 2562218 w 2562218"/>
              <a:gd name="connsiteY19" fmla="*/ 2908862 h 3108510"/>
              <a:gd name="connsiteX20" fmla="*/ 2362570 w 2562218"/>
              <a:gd name="connsiteY20" fmla="*/ 3108510 h 3108510"/>
              <a:gd name="connsiteX21" fmla="*/ 2204914 w 2562218"/>
              <a:gd name="connsiteY21" fmla="*/ 3108510 h 3108510"/>
              <a:gd name="connsiteX22" fmla="*/ 1859960 w 2562218"/>
              <a:gd name="connsiteY22" fmla="*/ 3108510 h 3108510"/>
              <a:gd name="connsiteX23" fmla="*/ 1702304 w 2562218"/>
              <a:gd name="connsiteY23" fmla="*/ 3108510 h 3108510"/>
              <a:gd name="connsiteX24" fmla="*/ 1658482 w 2562218"/>
              <a:gd name="connsiteY24" fmla="*/ 3108510 h 3108510"/>
              <a:gd name="connsiteX25" fmla="*/ 1564002 w 2562218"/>
              <a:gd name="connsiteY25" fmla="*/ 3108510 h 3108510"/>
              <a:gd name="connsiteX26" fmla="*/ 1500826 w 2562218"/>
              <a:gd name="connsiteY26" fmla="*/ 3108510 h 3108510"/>
              <a:gd name="connsiteX27" fmla="*/ 1406346 w 2562218"/>
              <a:gd name="connsiteY27" fmla="*/ 3108510 h 3108510"/>
              <a:gd name="connsiteX28" fmla="*/ 1155872 w 2562218"/>
              <a:gd name="connsiteY28" fmla="*/ 3108510 h 3108510"/>
              <a:gd name="connsiteX29" fmla="*/ 1061392 w 2562218"/>
              <a:gd name="connsiteY29" fmla="*/ 3108510 h 3108510"/>
              <a:gd name="connsiteX30" fmla="*/ 998216 w 2562218"/>
              <a:gd name="connsiteY30" fmla="*/ 3108510 h 3108510"/>
              <a:gd name="connsiteX31" fmla="*/ 903736 w 2562218"/>
              <a:gd name="connsiteY31" fmla="*/ 3108510 h 3108510"/>
              <a:gd name="connsiteX32" fmla="*/ 859914 w 2562218"/>
              <a:gd name="connsiteY32" fmla="*/ 3108510 h 3108510"/>
              <a:gd name="connsiteX33" fmla="*/ 702258 w 2562218"/>
              <a:gd name="connsiteY33" fmla="*/ 3108510 h 3108510"/>
              <a:gd name="connsiteX34" fmla="*/ 357304 w 2562218"/>
              <a:gd name="connsiteY34" fmla="*/ 3108510 h 3108510"/>
              <a:gd name="connsiteX35" fmla="*/ 199648 w 2562218"/>
              <a:gd name="connsiteY35" fmla="*/ 3108510 h 3108510"/>
              <a:gd name="connsiteX36" fmla="*/ 0 w 2562218"/>
              <a:gd name="connsiteY36" fmla="*/ 2908862 h 3108510"/>
              <a:gd name="connsiteX37" fmla="*/ 0 w 2562218"/>
              <a:gd name="connsiteY37" fmla="*/ 2699000 h 3108510"/>
              <a:gd name="connsiteX38" fmla="*/ 0 w 2562218"/>
              <a:gd name="connsiteY38" fmla="*/ 409510 h 3108510"/>
              <a:gd name="connsiteX39" fmla="*/ 0 w 2562218"/>
              <a:gd name="connsiteY39" fmla="*/ 199648 h 3108510"/>
              <a:gd name="connsiteX40" fmla="*/ 199648 w 2562218"/>
              <a:gd name="connsiteY40" fmla="*/ 0 h 3108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562218" h="3108510">
                <a:moveTo>
                  <a:pt x="199648" y="0"/>
                </a:moveTo>
                <a:lnTo>
                  <a:pt x="357304" y="0"/>
                </a:lnTo>
                <a:lnTo>
                  <a:pt x="702258" y="0"/>
                </a:lnTo>
                <a:lnTo>
                  <a:pt x="859914" y="0"/>
                </a:lnTo>
                <a:lnTo>
                  <a:pt x="903736" y="0"/>
                </a:lnTo>
                <a:lnTo>
                  <a:pt x="998216" y="0"/>
                </a:lnTo>
                <a:lnTo>
                  <a:pt x="1061392" y="0"/>
                </a:lnTo>
                <a:lnTo>
                  <a:pt x="1155872" y="0"/>
                </a:lnTo>
                <a:lnTo>
                  <a:pt x="1406346" y="0"/>
                </a:lnTo>
                <a:lnTo>
                  <a:pt x="1500826" y="0"/>
                </a:lnTo>
                <a:lnTo>
                  <a:pt x="1564002" y="0"/>
                </a:lnTo>
                <a:lnTo>
                  <a:pt x="1658482" y="0"/>
                </a:lnTo>
                <a:lnTo>
                  <a:pt x="1702304" y="0"/>
                </a:lnTo>
                <a:lnTo>
                  <a:pt x="1859960" y="0"/>
                </a:lnTo>
                <a:lnTo>
                  <a:pt x="2204914" y="0"/>
                </a:lnTo>
                <a:lnTo>
                  <a:pt x="2362570" y="0"/>
                </a:lnTo>
                <a:cubicBezTo>
                  <a:pt x="2472833" y="0"/>
                  <a:pt x="2562218" y="89385"/>
                  <a:pt x="2562218" y="199648"/>
                </a:cubicBezTo>
                <a:lnTo>
                  <a:pt x="2562218" y="409510"/>
                </a:lnTo>
                <a:lnTo>
                  <a:pt x="2562218" y="2699000"/>
                </a:lnTo>
                <a:lnTo>
                  <a:pt x="2562218" y="2908862"/>
                </a:lnTo>
                <a:cubicBezTo>
                  <a:pt x="2562218" y="3019125"/>
                  <a:pt x="2472833" y="3108510"/>
                  <a:pt x="2362570" y="3108510"/>
                </a:cubicBezTo>
                <a:lnTo>
                  <a:pt x="2204914" y="3108510"/>
                </a:lnTo>
                <a:lnTo>
                  <a:pt x="1859960" y="3108510"/>
                </a:lnTo>
                <a:lnTo>
                  <a:pt x="1702304" y="3108510"/>
                </a:lnTo>
                <a:lnTo>
                  <a:pt x="1658482" y="3108510"/>
                </a:lnTo>
                <a:lnTo>
                  <a:pt x="1564002" y="3108510"/>
                </a:lnTo>
                <a:lnTo>
                  <a:pt x="1500826" y="3108510"/>
                </a:lnTo>
                <a:lnTo>
                  <a:pt x="1406346" y="3108510"/>
                </a:lnTo>
                <a:lnTo>
                  <a:pt x="1155872" y="3108510"/>
                </a:lnTo>
                <a:lnTo>
                  <a:pt x="1061392" y="3108510"/>
                </a:lnTo>
                <a:lnTo>
                  <a:pt x="998216" y="3108510"/>
                </a:lnTo>
                <a:lnTo>
                  <a:pt x="903736" y="3108510"/>
                </a:lnTo>
                <a:lnTo>
                  <a:pt x="859914" y="3108510"/>
                </a:lnTo>
                <a:lnTo>
                  <a:pt x="702258" y="3108510"/>
                </a:lnTo>
                <a:lnTo>
                  <a:pt x="357304" y="3108510"/>
                </a:lnTo>
                <a:lnTo>
                  <a:pt x="199648" y="3108510"/>
                </a:lnTo>
                <a:cubicBezTo>
                  <a:pt x="89385" y="3108510"/>
                  <a:pt x="0" y="3019125"/>
                  <a:pt x="0" y="2908862"/>
                </a:cubicBezTo>
                <a:lnTo>
                  <a:pt x="0" y="2699000"/>
                </a:lnTo>
                <a:lnTo>
                  <a:pt x="0" y="409510"/>
                </a:lnTo>
                <a:lnTo>
                  <a:pt x="0" y="199648"/>
                </a:lnTo>
                <a:cubicBezTo>
                  <a:pt x="0" y="89385"/>
                  <a:pt x="89385" y="0"/>
                  <a:pt x="199648" y="0"/>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Google Shape;240;p41">
            <a:extLst>
              <a:ext uri="{FF2B5EF4-FFF2-40B4-BE49-F238E27FC236}">
                <a16:creationId xmlns:a16="http://schemas.microsoft.com/office/drawing/2014/main" id="{30655E97-5BA5-DC1C-178A-64AF1E506ADD}"/>
              </a:ext>
            </a:extLst>
          </p:cNvPr>
          <p:cNvSpPr txBox="1">
            <a:spLocks noGrp="1"/>
          </p:cNvSpPr>
          <p:nvPr>
            <p:ph type="body" idx="12"/>
          </p:nvPr>
        </p:nvSpPr>
        <p:spPr>
          <a:xfrm>
            <a:off x="653994" y="1625603"/>
            <a:ext cx="2311834" cy="376470"/>
          </a:xfrm>
          <a:prstGeom prst="rect">
            <a:avLst/>
          </a:prstGeom>
          <a:noFill/>
          <a:ln>
            <a:noFill/>
          </a:ln>
        </p:spPr>
        <p:txBody>
          <a:bodyPr spcFirstLastPara="1" wrap="square" lIns="91425" tIns="91425" rIns="91425" bIns="91425" anchor="ctr" anchorCtr="0">
            <a:normAutofit/>
          </a:bodyPr>
          <a:lstStyle>
            <a:lvl1pPr marL="0" lvl="0" indent="-228600" algn="ctr">
              <a:lnSpc>
                <a:spcPct val="115000"/>
              </a:lnSpc>
              <a:spcBef>
                <a:spcPts val="0"/>
              </a:spcBef>
              <a:spcAft>
                <a:spcPts val="0"/>
              </a:spcAft>
              <a:buSzPts val="1400"/>
              <a:buFont typeface="Arial"/>
              <a:buNone/>
              <a:defRPr b="1" i="0">
                <a:solidFill>
                  <a:srgbClr val="022838"/>
                </a:solidFill>
              </a:defRPr>
            </a:lvl1pPr>
            <a:lvl2pPr marL="914400" lvl="1" indent="-304800" algn="l">
              <a:lnSpc>
                <a:spcPct val="115000"/>
              </a:lnSpc>
              <a:spcBef>
                <a:spcPts val="0"/>
              </a:spcBef>
              <a:spcAft>
                <a:spcPts val="0"/>
              </a:spcAft>
              <a:buSzPts val="1200"/>
              <a:buChar char="●"/>
              <a:defRPr/>
            </a:lvl2pPr>
            <a:lvl3pPr marL="1371600" lvl="2" indent="-304800" algn="l">
              <a:lnSpc>
                <a:spcPct val="115000"/>
              </a:lnSpc>
              <a:spcBef>
                <a:spcPts val="0"/>
              </a:spcBef>
              <a:spcAft>
                <a:spcPts val="0"/>
              </a:spcAft>
              <a:buSzPts val="1200"/>
              <a:buChar char="○"/>
              <a:defRPr/>
            </a:lvl3pPr>
            <a:lvl4pPr marL="1828800" lvl="3" indent="-304800" algn="l">
              <a:lnSpc>
                <a:spcPct val="115000"/>
              </a:lnSpc>
              <a:spcBef>
                <a:spcPts val="0"/>
              </a:spcBef>
              <a:spcAft>
                <a:spcPts val="0"/>
              </a:spcAft>
              <a:buSzPts val="1200"/>
              <a:buChar char="○"/>
              <a:defRPr/>
            </a:lvl4pPr>
            <a:lvl5pPr marL="2286000" lvl="4" indent="-304800" algn="l">
              <a:lnSpc>
                <a:spcPct val="115000"/>
              </a:lnSpc>
              <a:spcBef>
                <a:spcPts val="0"/>
              </a:spcBef>
              <a:spcAft>
                <a:spcPts val="0"/>
              </a:spcAft>
              <a:buSzPts val="1200"/>
              <a:buChar char="○"/>
              <a:defRPr/>
            </a:lvl5pPr>
            <a:lvl6pPr marL="2743200" lvl="5" indent="-304800" algn="l">
              <a:lnSpc>
                <a:spcPct val="115000"/>
              </a:lnSpc>
              <a:spcBef>
                <a:spcPts val="0"/>
              </a:spcBef>
              <a:spcAft>
                <a:spcPts val="0"/>
              </a:spcAft>
              <a:buSzPts val="1200"/>
              <a:buChar char="○"/>
              <a:defRPr/>
            </a:lvl6pPr>
            <a:lvl7pPr marL="3200400" lvl="6" indent="-304800" algn="l">
              <a:lnSpc>
                <a:spcPct val="115000"/>
              </a:lnSpc>
              <a:spcBef>
                <a:spcPts val="0"/>
              </a:spcBef>
              <a:spcAft>
                <a:spcPts val="0"/>
              </a:spcAft>
              <a:buSzPts val="1200"/>
              <a:buChar char="○"/>
              <a:defRPr/>
            </a:lvl7pPr>
            <a:lvl8pPr marL="3657600" lvl="7" indent="-304800" algn="l">
              <a:lnSpc>
                <a:spcPct val="115000"/>
              </a:lnSpc>
              <a:spcBef>
                <a:spcPts val="0"/>
              </a:spcBef>
              <a:spcAft>
                <a:spcPts val="0"/>
              </a:spcAft>
              <a:buSzPts val="1200"/>
              <a:buChar char="○"/>
              <a:defRPr/>
            </a:lvl8pPr>
            <a:lvl9pPr marL="4114800" lvl="8" indent="-304800" algn="l">
              <a:lnSpc>
                <a:spcPct val="115000"/>
              </a:lnSpc>
              <a:spcBef>
                <a:spcPts val="0"/>
              </a:spcBef>
              <a:spcAft>
                <a:spcPts val="0"/>
              </a:spcAft>
              <a:buSzPts val="1200"/>
              <a:buChar char="○"/>
              <a:defRPr/>
            </a:lvl9pPr>
          </a:lstStyle>
          <a:p>
            <a:endParaRPr dirty="0"/>
          </a:p>
        </p:txBody>
      </p:sp>
      <p:sp>
        <p:nvSpPr>
          <p:cNvPr id="16" name="Google Shape;237;p41">
            <a:extLst>
              <a:ext uri="{FF2B5EF4-FFF2-40B4-BE49-F238E27FC236}">
                <a16:creationId xmlns:a16="http://schemas.microsoft.com/office/drawing/2014/main" id="{2B68F182-5BBE-59EC-C1C9-8A5515AE5484}"/>
              </a:ext>
            </a:extLst>
          </p:cNvPr>
          <p:cNvSpPr txBox="1">
            <a:spLocks noGrp="1"/>
          </p:cNvSpPr>
          <p:nvPr>
            <p:ph type="body" idx="13"/>
          </p:nvPr>
        </p:nvSpPr>
        <p:spPr>
          <a:xfrm>
            <a:off x="653994" y="2020193"/>
            <a:ext cx="2311834" cy="2103078"/>
          </a:xfrm>
          <a:prstGeom prst="rect">
            <a:avLst/>
          </a:prstGeom>
          <a:noFill/>
          <a:ln>
            <a:noFill/>
          </a:ln>
        </p:spPr>
        <p:txBody>
          <a:bodyPr spcFirstLastPara="1" wrap="square" lIns="91425" tIns="91425" rIns="91425" bIns="91425" anchor="t" anchorCtr="0">
            <a:noAutofit/>
          </a:bodyPr>
          <a:lstStyle>
            <a:lvl1pPr marL="0" lvl="0" indent="-228600" algn="l">
              <a:lnSpc>
                <a:spcPct val="125000"/>
              </a:lnSpc>
              <a:spcBef>
                <a:spcPts val="0"/>
              </a:spcBef>
              <a:spcAft>
                <a:spcPts val="0"/>
              </a:spcAft>
              <a:buClr>
                <a:schemeClr val="accent2"/>
              </a:buClr>
              <a:buSzPts val="1200"/>
              <a:buFont typeface="Arial"/>
              <a:buNone/>
              <a:defRPr sz="1000">
                <a:solidFill>
                  <a:schemeClr val="dk2"/>
                </a:solidFill>
                <a:latin typeface="Arial"/>
                <a:ea typeface="Arial"/>
                <a:cs typeface="Arial"/>
                <a:sym typeface="Arial"/>
              </a:defRPr>
            </a:lvl1pPr>
            <a:lvl2pPr marL="914400" lvl="1" indent="-304800" algn="l">
              <a:lnSpc>
                <a:spcPct val="115000"/>
              </a:lnSpc>
              <a:spcBef>
                <a:spcPts val="0"/>
              </a:spcBef>
              <a:spcAft>
                <a:spcPts val="0"/>
              </a:spcAft>
              <a:buClr>
                <a:schemeClr val="accent2"/>
              </a:buClr>
              <a:buSzPts val="1200"/>
              <a:buChar char="●"/>
              <a:defRPr/>
            </a:lvl2pPr>
            <a:lvl3pPr marL="1371600" lvl="2" indent="-304800" algn="l">
              <a:lnSpc>
                <a:spcPct val="115000"/>
              </a:lnSpc>
              <a:spcBef>
                <a:spcPts val="0"/>
              </a:spcBef>
              <a:spcAft>
                <a:spcPts val="0"/>
              </a:spcAft>
              <a:buClr>
                <a:schemeClr val="accent2"/>
              </a:buClr>
              <a:buSzPts val="1200"/>
              <a:buChar char="○"/>
              <a:defRPr/>
            </a:lvl3pPr>
            <a:lvl4pPr marL="1828800" lvl="3" indent="-304800" algn="l">
              <a:lnSpc>
                <a:spcPct val="115000"/>
              </a:lnSpc>
              <a:spcBef>
                <a:spcPts val="0"/>
              </a:spcBef>
              <a:spcAft>
                <a:spcPts val="0"/>
              </a:spcAft>
              <a:buClr>
                <a:schemeClr val="accent2"/>
              </a:buClr>
              <a:buSzPts val="1200"/>
              <a:buChar char="○"/>
              <a:defRPr/>
            </a:lvl4pPr>
            <a:lvl5pPr marL="2286000" lvl="4" indent="-304800" algn="l">
              <a:lnSpc>
                <a:spcPct val="115000"/>
              </a:lnSpc>
              <a:spcBef>
                <a:spcPts val="0"/>
              </a:spcBef>
              <a:spcAft>
                <a:spcPts val="0"/>
              </a:spcAft>
              <a:buClr>
                <a:schemeClr val="accent2"/>
              </a:buClr>
              <a:buSzPts val="1200"/>
              <a:buChar char="○"/>
              <a:defRPr/>
            </a:lvl5pPr>
            <a:lvl6pPr marL="2743200" lvl="5" indent="-304800" algn="l">
              <a:lnSpc>
                <a:spcPct val="115000"/>
              </a:lnSpc>
              <a:spcBef>
                <a:spcPts val="0"/>
              </a:spcBef>
              <a:spcAft>
                <a:spcPts val="0"/>
              </a:spcAft>
              <a:buClr>
                <a:schemeClr val="accent2"/>
              </a:buClr>
              <a:buSzPts val="1200"/>
              <a:buChar char="○"/>
              <a:defRPr/>
            </a:lvl6pPr>
            <a:lvl7pPr marL="3200400" lvl="6" indent="-304800" algn="l">
              <a:lnSpc>
                <a:spcPct val="115000"/>
              </a:lnSpc>
              <a:spcBef>
                <a:spcPts val="0"/>
              </a:spcBef>
              <a:spcAft>
                <a:spcPts val="0"/>
              </a:spcAft>
              <a:buClr>
                <a:schemeClr val="accent2"/>
              </a:buClr>
              <a:buSzPts val="1200"/>
              <a:buChar char="○"/>
              <a:defRPr/>
            </a:lvl7pPr>
            <a:lvl8pPr marL="3657600" lvl="7" indent="-304800" algn="l">
              <a:lnSpc>
                <a:spcPct val="115000"/>
              </a:lnSpc>
              <a:spcBef>
                <a:spcPts val="0"/>
              </a:spcBef>
              <a:spcAft>
                <a:spcPts val="0"/>
              </a:spcAft>
              <a:buClr>
                <a:schemeClr val="accent2"/>
              </a:buClr>
              <a:buSzPts val="1200"/>
              <a:buChar char="○"/>
              <a:defRPr/>
            </a:lvl8pPr>
            <a:lvl9pPr marL="4114800" lvl="8" indent="-304800" algn="l">
              <a:lnSpc>
                <a:spcPct val="115000"/>
              </a:lnSpc>
              <a:spcBef>
                <a:spcPts val="0"/>
              </a:spcBef>
              <a:spcAft>
                <a:spcPts val="0"/>
              </a:spcAft>
              <a:buClr>
                <a:schemeClr val="accent2"/>
              </a:buClr>
              <a:buSzPts val="1200"/>
              <a:buChar char="○"/>
              <a:defRPr/>
            </a:lvl9pPr>
          </a:lstStyle>
          <a:p>
            <a:endParaRPr dirty="0"/>
          </a:p>
        </p:txBody>
      </p:sp>
      <p:sp>
        <p:nvSpPr>
          <p:cNvPr id="17" name="Google Shape;240;p41">
            <a:extLst>
              <a:ext uri="{FF2B5EF4-FFF2-40B4-BE49-F238E27FC236}">
                <a16:creationId xmlns:a16="http://schemas.microsoft.com/office/drawing/2014/main" id="{97070EC9-505B-F9A8-D4B7-D91996E5E583}"/>
              </a:ext>
            </a:extLst>
          </p:cNvPr>
          <p:cNvSpPr txBox="1">
            <a:spLocks noGrp="1"/>
          </p:cNvSpPr>
          <p:nvPr>
            <p:ph type="body" idx="14"/>
          </p:nvPr>
        </p:nvSpPr>
        <p:spPr>
          <a:xfrm>
            <a:off x="3420842" y="1625603"/>
            <a:ext cx="2311834" cy="376470"/>
          </a:xfrm>
          <a:prstGeom prst="rect">
            <a:avLst/>
          </a:prstGeom>
          <a:noFill/>
          <a:ln>
            <a:noFill/>
          </a:ln>
        </p:spPr>
        <p:txBody>
          <a:bodyPr spcFirstLastPara="1" wrap="square" lIns="91425" tIns="91425" rIns="91425" bIns="91425" anchor="ctr" anchorCtr="0">
            <a:normAutofit/>
          </a:bodyPr>
          <a:lstStyle>
            <a:lvl1pPr marL="0" lvl="0" indent="-228600" algn="ctr">
              <a:lnSpc>
                <a:spcPct val="115000"/>
              </a:lnSpc>
              <a:spcBef>
                <a:spcPts val="0"/>
              </a:spcBef>
              <a:spcAft>
                <a:spcPts val="0"/>
              </a:spcAft>
              <a:buSzPts val="1400"/>
              <a:buFont typeface="Arial"/>
              <a:buNone/>
              <a:defRPr b="1" i="0">
                <a:solidFill>
                  <a:srgbClr val="022838"/>
                </a:solidFill>
              </a:defRPr>
            </a:lvl1pPr>
            <a:lvl2pPr marL="914400" lvl="1" indent="-304800" algn="l">
              <a:lnSpc>
                <a:spcPct val="115000"/>
              </a:lnSpc>
              <a:spcBef>
                <a:spcPts val="0"/>
              </a:spcBef>
              <a:spcAft>
                <a:spcPts val="0"/>
              </a:spcAft>
              <a:buSzPts val="1200"/>
              <a:buChar char="●"/>
              <a:defRPr/>
            </a:lvl2pPr>
            <a:lvl3pPr marL="1371600" lvl="2" indent="-304800" algn="l">
              <a:lnSpc>
                <a:spcPct val="115000"/>
              </a:lnSpc>
              <a:spcBef>
                <a:spcPts val="0"/>
              </a:spcBef>
              <a:spcAft>
                <a:spcPts val="0"/>
              </a:spcAft>
              <a:buSzPts val="1200"/>
              <a:buChar char="○"/>
              <a:defRPr/>
            </a:lvl3pPr>
            <a:lvl4pPr marL="1828800" lvl="3" indent="-304800" algn="l">
              <a:lnSpc>
                <a:spcPct val="115000"/>
              </a:lnSpc>
              <a:spcBef>
                <a:spcPts val="0"/>
              </a:spcBef>
              <a:spcAft>
                <a:spcPts val="0"/>
              </a:spcAft>
              <a:buSzPts val="1200"/>
              <a:buChar char="○"/>
              <a:defRPr/>
            </a:lvl4pPr>
            <a:lvl5pPr marL="2286000" lvl="4" indent="-304800" algn="l">
              <a:lnSpc>
                <a:spcPct val="115000"/>
              </a:lnSpc>
              <a:spcBef>
                <a:spcPts val="0"/>
              </a:spcBef>
              <a:spcAft>
                <a:spcPts val="0"/>
              </a:spcAft>
              <a:buSzPts val="1200"/>
              <a:buChar char="○"/>
              <a:defRPr/>
            </a:lvl5pPr>
            <a:lvl6pPr marL="2743200" lvl="5" indent="-304800" algn="l">
              <a:lnSpc>
                <a:spcPct val="115000"/>
              </a:lnSpc>
              <a:spcBef>
                <a:spcPts val="0"/>
              </a:spcBef>
              <a:spcAft>
                <a:spcPts val="0"/>
              </a:spcAft>
              <a:buSzPts val="1200"/>
              <a:buChar char="○"/>
              <a:defRPr/>
            </a:lvl6pPr>
            <a:lvl7pPr marL="3200400" lvl="6" indent="-304800" algn="l">
              <a:lnSpc>
                <a:spcPct val="115000"/>
              </a:lnSpc>
              <a:spcBef>
                <a:spcPts val="0"/>
              </a:spcBef>
              <a:spcAft>
                <a:spcPts val="0"/>
              </a:spcAft>
              <a:buSzPts val="1200"/>
              <a:buChar char="○"/>
              <a:defRPr/>
            </a:lvl7pPr>
            <a:lvl8pPr marL="3657600" lvl="7" indent="-304800" algn="l">
              <a:lnSpc>
                <a:spcPct val="115000"/>
              </a:lnSpc>
              <a:spcBef>
                <a:spcPts val="0"/>
              </a:spcBef>
              <a:spcAft>
                <a:spcPts val="0"/>
              </a:spcAft>
              <a:buSzPts val="1200"/>
              <a:buChar char="○"/>
              <a:defRPr/>
            </a:lvl8pPr>
            <a:lvl9pPr marL="4114800" lvl="8" indent="-304800" algn="l">
              <a:lnSpc>
                <a:spcPct val="115000"/>
              </a:lnSpc>
              <a:spcBef>
                <a:spcPts val="0"/>
              </a:spcBef>
              <a:spcAft>
                <a:spcPts val="0"/>
              </a:spcAft>
              <a:buSzPts val="1200"/>
              <a:buChar char="○"/>
              <a:defRPr/>
            </a:lvl9pPr>
          </a:lstStyle>
          <a:p>
            <a:endParaRPr dirty="0"/>
          </a:p>
        </p:txBody>
      </p:sp>
      <p:sp>
        <p:nvSpPr>
          <p:cNvPr id="18" name="Google Shape;237;p41">
            <a:extLst>
              <a:ext uri="{FF2B5EF4-FFF2-40B4-BE49-F238E27FC236}">
                <a16:creationId xmlns:a16="http://schemas.microsoft.com/office/drawing/2014/main" id="{DE74A032-318C-3EC9-2F9A-FC367BD14D1B}"/>
              </a:ext>
            </a:extLst>
          </p:cNvPr>
          <p:cNvSpPr txBox="1">
            <a:spLocks noGrp="1"/>
          </p:cNvSpPr>
          <p:nvPr>
            <p:ph type="body" idx="15"/>
          </p:nvPr>
        </p:nvSpPr>
        <p:spPr>
          <a:xfrm>
            <a:off x="3420842" y="2020193"/>
            <a:ext cx="2311834" cy="2103078"/>
          </a:xfrm>
          <a:prstGeom prst="rect">
            <a:avLst/>
          </a:prstGeom>
          <a:noFill/>
          <a:ln>
            <a:noFill/>
          </a:ln>
        </p:spPr>
        <p:txBody>
          <a:bodyPr spcFirstLastPara="1" wrap="square" lIns="91425" tIns="91425" rIns="91425" bIns="91425" anchor="t" anchorCtr="0">
            <a:noAutofit/>
          </a:bodyPr>
          <a:lstStyle>
            <a:lvl1pPr marL="0" lvl="0" indent="-228600" algn="l">
              <a:lnSpc>
                <a:spcPct val="125000"/>
              </a:lnSpc>
              <a:spcBef>
                <a:spcPts val="0"/>
              </a:spcBef>
              <a:spcAft>
                <a:spcPts val="0"/>
              </a:spcAft>
              <a:buClr>
                <a:schemeClr val="accent2"/>
              </a:buClr>
              <a:buSzPts val="1200"/>
              <a:buFont typeface="Arial"/>
              <a:buNone/>
              <a:defRPr sz="1000">
                <a:solidFill>
                  <a:schemeClr val="dk2"/>
                </a:solidFill>
                <a:latin typeface="Arial"/>
                <a:ea typeface="Arial"/>
                <a:cs typeface="Arial"/>
                <a:sym typeface="Arial"/>
              </a:defRPr>
            </a:lvl1pPr>
            <a:lvl2pPr marL="914400" lvl="1" indent="-304800" algn="l">
              <a:lnSpc>
                <a:spcPct val="115000"/>
              </a:lnSpc>
              <a:spcBef>
                <a:spcPts val="0"/>
              </a:spcBef>
              <a:spcAft>
                <a:spcPts val="0"/>
              </a:spcAft>
              <a:buClr>
                <a:schemeClr val="accent2"/>
              </a:buClr>
              <a:buSzPts val="1200"/>
              <a:buChar char="●"/>
              <a:defRPr/>
            </a:lvl2pPr>
            <a:lvl3pPr marL="1371600" lvl="2" indent="-304800" algn="l">
              <a:lnSpc>
                <a:spcPct val="115000"/>
              </a:lnSpc>
              <a:spcBef>
                <a:spcPts val="0"/>
              </a:spcBef>
              <a:spcAft>
                <a:spcPts val="0"/>
              </a:spcAft>
              <a:buClr>
                <a:schemeClr val="accent2"/>
              </a:buClr>
              <a:buSzPts val="1200"/>
              <a:buChar char="○"/>
              <a:defRPr/>
            </a:lvl3pPr>
            <a:lvl4pPr marL="1828800" lvl="3" indent="-304800" algn="l">
              <a:lnSpc>
                <a:spcPct val="115000"/>
              </a:lnSpc>
              <a:spcBef>
                <a:spcPts val="0"/>
              </a:spcBef>
              <a:spcAft>
                <a:spcPts val="0"/>
              </a:spcAft>
              <a:buClr>
                <a:schemeClr val="accent2"/>
              </a:buClr>
              <a:buSzPts val="1200"/>
              <a:buChar char="○"/>
              <a:defRPr/>
            </a:lvl4pPr>
            <a:lvl5pPr marL="2286000" lvl="4" indent="-304800" algn="l">
              <a:lnSpc>
                <a:spcPct val="115000"/>
              </a:lnSpc>
              <a:spcBef>
                <a:spcPts val="0"/>
              </a:spcBef>
              <a:spcAft>
                <a:spcPts val="0"/>
              </a:spcAft>
              <a:buClr>
                <a:schemeClr val="accent2"/>
              </a:buClr>
              <a:buSzPts val="1200"/>
              <a:buChar char="○"/>
              <a:defRPr/>
            </a:lvl5pPr>
            <a:lvl6pPr marL="2743200" lvl="5" indent="-304800" algn="l">
              <a:lnSpc>
                <a:spcPct val="115000"/>
              </a:lnSpc>
              <a:spcBef>
                <a:spcPts val="0"/>
              </a:spcBef>
              <a:spcAft>
                <a:spcPts val="0"/>
              </a:spcAft>
              <a:buClr>
                <a:schemeClr val="accent2"/>
              </a:buClr>
              <a:buSzPts val="1200"/>
              <a:buChar char="○"/>
              <a:defRPr/>
            </a:lvl6pPr>
            <a:lvl7pPr marL="3200400" lvl="6" indent="-304800" algn="l">
              <a:lnSpc>
                <a:spcPct val="115000"/>
              </a:lnSpc>
              <a:spcBef>
                <a:spcPts val="0"/>
              </a:spcBef>
              <a:spcAft>
                <a:spcPts val="0"/>
              </a:spcAft>
              <a:buClr>
                <a:schemeClr val="accent2"/>
              </a:buClr>
              <a:buSzPts val="1200"/>
              <a:buChar char="○"/>
              <a:defRPr/>
            </a:lvl7pPr>
            <a:lvl8pPr marL="3657600" lvl="7" indent="-304800" algn="l">
              <a:lnSpc>
                <a:spcPct val="115000"/>
              </a:lnSpc>
              <a:spcBef>
                <a:spcPts val="0"/>
              </a:spcBef>
              <a:spcAft>
                <a:spcPts val="0"/>
              </a:spcAft>
              <a:buClr>
                <a:schemeClr val="accent2"/>
              </a:buClr>
              <a:buSzPts val="1200"/>
              <a:buChar char="○"/>
              <a:defRPr/>
            </a:lvl8pPr>
            <a:lvl9pPr marL="4114800" lvl="8" indent="-304800" algn="l">
              <a:lnSpc>
                <a:spcPct val="115000"/>
              </a:lnSpc>
              <a:spcBef>
                <a:spcPts val="0"/>
              </a:spcBef>
              <a:spcAft>
                <a:spcPts val="0"/>
              </a:spcAft>
              <a:buClr>
                <a:schemeClr val="accent2"/>
              </a:buClr>
              <a:buSzPts val="1200"/>
              <a:buChar char="○"/>
              <a:defRPr/>
            </a:lvl9pPr>
          </a:lstStyle>
          <a:p>
            <a:endParaRPr dirty="0"/>
          </a:p>
        </p:txBody>
      </p:sp>
      <p:sp>
        <p:nvSpPr>
          <p:cNvPr id="23" name="Google Shape;240;p41">
            <a:extLst>
              <a:ext uri="{FF2B5EF4-FFF2-40B4-BE49-F238E27FC236}">
                <a16:creationId xmlns:a16="http://schemas.microsoft.com/office/drawing/2014/main" id="{ED8219F2-3A12-D9FA-FC21-D054889D85A1}"/>
              </a:ext>
            </a:extLst>
          </p:cNvPr>
          <p:cNvSpPr txBox="1">
            <a:spLocks noGrp="1"/>
          </p:cNvSpPr>
          <p:nvPr>
            <p:ph type="body" idx="16"/>
          </p:nvPr>
        </p:nvSpPr>
        <p:spPr>
          <a:xfrm>
            <a:off x="6171925" y="1625603"/>
            <a:ext cx="2311834" cy="376470"/>
          </a:xfrm>
          <a:prstGeom prst="rect">
            <a:avLst/>
          </a:prstGeom>
          <a:noFill/>
          <a:ln>
            <a:noFill/>
          </a:ln>
        </p:spPr>
        <p:txBody>
          <a:bodyPr spcFirstLastPara="1" wrap="square" lIns="91425" tIns="91425" rIns="91425" bIns="91425" anchor="ctr" anchorCtr="0">
            <a:normAutofit/>
          </a:bodyPr>
          <a:lstStyle>
            <a:lvl1pPr marL="0" lvl="0" indent="-228600" algn="ctr">
              <a:lnSpc>
                <a:spcPct val="115000"/>
              </a:lnSpc>
              <a:spcBef>
                <a:spcPts val="0"/>
              </a:spcBef>
              <a:spcAft>
                <a:spcPts val="0"/>
              </a:spcAft>
              <a:buSzPts val="1400"/>
              <a:buFont typeface="Arial"/>
              <a:buNone/>
              <a:defRPr b="1" i="0">
                <a:solidFill>
                  <a:srgbClr val="022838"/>
                </a:solidFill>
              </a:defRPr>
            </a:lvl1pPr>
            <a:lvl2pPr marL="914400" lvl="1" indent="-304800" algn="l">
              <a:lnSpc>
                <a:spcPct val="115000"/>
              </a:lnSpc>
              <a:spcBef>
                <a:spcPts val="0"/>
              </a:spcBef>
              <a:spcAft>
                <a:spcPts val="0"/>
              </a:spcAft>
              <a:buSzPts val="1200"/>
              <a:buChar char="●"/>
              <a:defRPr/>
            </a:lvl2pPr>
            <a:lvl3pPr marL="1371600" lvl="2" indent="-304800" algn="l">
              <a:lnSpc>
                <a:spcPct val="115000"/>
              </a:lnSpc>
              <a:spcBef>
                <a:spcPts val="0"/>
              </a:spcBef>
              <a:spcAft>
                <a:spcPts val="0"/>
              </a:spcAft>
              <a:buSzPts val="1200"/>
              <a:buChar char="○"/>
              <a:defRPr/>
            </a:lvl3pPr>
            <a:lvl4pPr marL="1828800" lvl="3" indent="-304800" algn="l">
              <a:lnSpc>
                <a:spcPct val="115000"/>
              </a:lnSpc>
              <a:spcBef>
                <a:spcPts val="0"/>
              </a:spcBef>
              <a:spcAft>
                <a:spcPts val="0"/>
              </a:spcAft>
              <a:buSzPts val="1200"/>
              <a:buChar char="○"/>
              <a:defRPr/>
            </a:lvl4pPr>
            <a:lvl5pPr marL="2286000" lvl="4" indent="-304800" algn="l">
              <a:lnSpc>
                <a:spcPct val="115000"/>
              </a:lnSpc>
              <a:spcBef>
                <a:spcPts val="0"/>
              </a:spcBef>
              <a:spcAft>
                <a:spcPts val="0"/>
              </a:spcAft>
              <a:buSzPts val="1200"/>
              <a:buChar char="○"/>
              <a:defRPr/>
            </a:lvl5pPr>
            <a:lvl6pPr marL="2743200" lvl="5" indent="-304800" algn="l">
              <a:lnSpc>
                <a:spcPct val="115000"/>
              </a:lnSpc>
              <a:spcBef>
                <a:spcPts val="0"/>
              </a:spcBef>
              <a:spcAft>
                <a:spcPts val="0"/>
              </a:spcAft>
              <a:buSzPts val="1200"/>
              <a:buChar char="○"/>
              <a:defRPr/>
            </a:lvl6pPr>
            <a:lvl7pPr marL="3200400" lvl="6" indent="-304800" algn="l">
              <a:lnSpc>
                <a:spcPct val="115000"/>
              </a:lnSpc>
              <a:spcBef>
                <a:spcPts val="0"/>
              </a:spcBef>
              <a:spcAft>
                <a:spcPts val="0"/>
              </a:spcAft>
              <a:buSzPts val="1200"/>
              <a:buChar char="○"/>
              <a:defRPr/>
            </a:lvl7pPr>
            <a:lvl8pPr marL="3657600" lvl="7" indent="-304800" algn="l">
              <a:lnSpc>
                <a:spcPct val="115000"/>
              </a:lnSpc>
              <a:spcBef>
                <a:spcPts val="0"/>
              </a:spcBef>
              <a:spcAft>
                <a:spcPts val="0"/>
              </a:spcAft>
              <a:buSzPts val="1200"/>
              <a:buChar char="○"/>
              <a:defRPr/>
            </a:lvl8pPr>
            <a:lvl9pPr marL="4114800" lvl="8" indent="-304800" algn="l">
              <a:lnSpc>
                <a:spcPct val="115000"/>
              </a:lnSpc>
              <a:spcBef>
                <a:spcPts val="0"/>
              </a:spcBef>
              <a:spcAft>
                <a:spcPts val="0"/>
              </a:spcAft>
              <a:buSzPts val="1200"/>
              <a:buChar char="○"/>
              <a:defRPr/>
            </a:lvl9pPr>
          </a:lstStyle>
          <a:p>
            <a:endParaRPr dirty="0"/>
          </a:p>
        </p:txBody>
      </p:sp>
      <p:sp>
        <p:nvSpPr>
          <p:cNvPr id="24" name="Google Shape;237;p41">
            <a:extLst>
              <a:ext uri="{FF2B5EF4-FFF2-40B4-BE49-F238E27FC236}">
                <a16:creationId xmlns:a16="http://schemas.microsoft.com/office/drawing/2014/main" id="{1EF4D44D-6A0A-05DA-69AB-2923B5FC99E4}"/>
              </a:ext>
            </a:extLst>
          </p:cNvPr>
          <p:cNvSpPr txBox="1">
            <a:spLocks noGrp="1"/>
          </p:cNvSpPr>
          <p:nvPr>
            <p:ph type="body" idx="17"/>
          </p:nvPr>
        </p:nvSpPr>
        <p:spPr>
          <a:xfrm>
            <a:off x="6171925" y="2020193"/>
            <a:ext cx="2311834" cy="2103078"/>
          </a:xfrm>
          <a:prstGeom prst="rect">
            <a:avLst/>
          </a:prstGeom>
          <a:noFill/>
          <a:ln>
            <a:noFill/>
          </a:ln>
        </p:spPr>
        <p:txBody>
          <a:bodyPr spcFirstLastPara="1" wrap="square" lIns="91425" tIns="91425" rIns="91425" bIns="91425" anchor="t" anchorCtr="0">
            <a:noAutofit/>
          </a:bodyPr>
          <a:lstStyle>
            <a:lvl1pPr marL="0" lvl="0" indent="-228600" algn="l">
              <a:lnSpc>
                <a:spcPct val="125000"/>
              </a:lnSpc>
              <a:spcBef>
                <a:spcPts val="0"/>
              </a:spcBef>
              <a:spcAft>
                <a:spcPts val="0"/>
              </a:spcAft>
              <a:buClr>
                <a:schemeClr val="accent2"/>
              </a:buClr>
              <a:buSzPts val="1200"/>
              <a:buFont typeface="Arial"/>
              <a:buNone/>
              <a:defRPr sz="1000">
                <a:solidFill>
                  <a:schemeClr val="dk2"/>
                </a:solidFill>
                <a:latin typeface="Arial"/>
                <a:ea typeface="Arial"/>
                <a:cs typeface="Arial"/>
                <a:sym typeface="Arial"/>
              </a:defRPr>
            </a:lvl1pPr>
            <a:lvl2pPr marL="914400" lvl="1" indent="-304800" algn="l">
              <a:lnSpc>
                <a:spcPct val="115000"/>
              </a:lnSpc>
              <a:spcBef>
                <a:spcPts val="0"/>
              </a:spcBef>
              <a:spcAft>
                <a:spcPts val="0"/>
              </a:spcAft>
              <a:buClr>
                <a:schemeClr val="accent2"/>
              </a:buClr>
              <a:buSzPts val="1200"/>
              <a:buChar char="●"/>
              <a:defRPr/>
            </a:lvl2pPr>
            <a:lvl3pPr marL="1371600" lvl="2" indent="-304800" algn="l">
              <a:lnSpc>
                <a:spcPct val="115000"/>
              </a:lnSpc>
              <a:spcBef>
                <a:spcPts val="0"/>
              </a:spcBef>
              <a:spcAft>
                <a:spcPts val="0"/>
              </a:spcAft>
              <a:buClr>
                <a:schemeClr val="accent2"/>
              </a:buClr>
              <a:buSzPts val="1200"/>
              <a:buChar char="○"/>
              <a:defRPr/>
            </a:lvl3pPr>
            <a:lvl4pPr marL="1828800" lvl="3" indent="-304800" algn="l">
              <a:lnSpc>
                <a:spcPct val="115000"/>
              </a:lnSpc>
              <a:spcBef>
                <a:spcPts val="0"/>
              </a:spcBef>
              <a:spcAft>
                <a:spcPts val="0"/>
              </a:spcAft>
              <a:buClr>
                <a:schemeClr val="accent2"/>
              </a:buClr>
              <a:buSzPts val="1200"/>
              <a:buChar char="○"/>
              <a:defRPr/>
            </a:lvl4pPr>
            <a:lvl5pPr marL="2286000" lvl="4" indent="-304800" algn="l">
              <a:lnSpc>
                <a:spcPct val="115000"/>
              </a:lnSpc>
              <a:spcBef>
                <a:spcPts val="0"/>
              </a:spcBef>
              <a:spcAft>
                <a:spcPts val="0"/>
              </a:spcAft>
              <a:buClr>
                <a:schemeClr val="accent2"/>
              </a:buClr>
              <a:buSzPts val="1200"/>
              <a:buChar char="○"/>
              <a:defRPr/>
            </a:lvl5pPr>
            <a:lvl6pPr marL="2743200" lvl="5" indent="-304800" algn="l">
              <a:lnSpc>
                <a:spcPct val="115000"/>
              </a:lnSpc>
              <a:spcBef>
                <a:spcPts val="0"/>
              </a:spcBef>
              <a:spcAft>
                <a:spcPts val="0"/>
              </a:spcAft>
              <a:buClr>
                <a:schemeClr val="accent2"/>
              </a:buClr>
              <a:buSzPts val="1200"/>
              <a:buChar char="○"/>
              <a:defRPr/>
            </a:lvl6pPr>
            <a:lvl7pPr marL="3200400" lvl="6" indent="-304800" algn="l">
              <a:lnSpc>
                <a:spcPct val="115000"/>
              </a:lnSpc>
              <a:spcBef>
                <a:spcPts val="0"/>
              </a:spcBef>
              <a:spcAft>
                <a:spcPts val="0"/>
              </a:spcAft>
              <a:buClr>
                <a:schemeClr val="accent2"/>
              </a:buClr>
              <a:buSzPts val="1200"/>
              <a:buChar char="○"/>
              <a:defRPr/>
            </a:lvl7pPr>
            <a:lvl8pPr marL="3657600" lvl="7" indent="-304800" algn="l">
              <a:lnSpc>
                <a:spcPct val="115000"/>
              </a:lnSpc>
              <a:spcBef>
                <a:spcPts val="0"/>
              </a:spcBef>
              <a:spcAft>
                <a:spcPts val="0"/>
              </a:spcAft>
              <a:buClr>
                <a:schemeClr val="accent2"/>
              </a:buClr>
              <a:buSzPts val="1200"/>
              <a:buChar char="○"/>
              <a:defRPr/>
            </a:lvl8pPr>
            <a:lvl9pPr marL="4114800" lvl="8" indent="-304800" algn="l">
              <a:lnSpc>
                <a:spcPct val="115000"/>
              </a:lnSpc>
              <a:spcBef>
                <a:spcPts val="0"/>
              </a:spcBef>
              <a:spcAft>
                <a:spcPts val="0"/>
              </a:spcAft>
              <a:buClr>
                <a:schemeClr val="accent2"/>
              </a:buClr>
              <a:buSzPts val="1200"/>
              <a:buChar char="○"/>
              <a:defRPr/>
            </a:lvl9pPr>
          </a:lstStyle>
          <a:p>
            <a:endParaRPr dirty="0"/>
          </a:p>
        </p:txBody>
      </p:sp>
      <p:sp>
        <p:nvSpPr>
          <p:cNvPr id="25" name="Google Shape;212;p40">
            <a:extLst>
              <a:ext uri="{FF2B5EF4-FFF2-40B4-BE49-F238E27FC236}">
                <a16:creationId xmlns:a16="http://schemas.microsoft.com/office/drawing/2014/main" id="{3F32DF11-15B9-83A4-CCDC-AEE270601156}"/>
              </a:ext>
            </a:extLst>
          </p:cNvPr>
          <p:cNvSpPr/>
          <p:nvPr userDrawn="1"/>
        </p:nvSpPr>
        <p:spPr>
          <a:xfrm>
            <a:off x="8300384" y="4791074"/>
            <a:ext cx="289191" cy="352425"/>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8" name="Google Shape;213;p40">
            <a:extLst>
              <a:ext uri="{FF2B5EF4-FFF2-40B4-BE49-F238E27FC236}">
                <a16:creationId xmlns:a16="http://schemas.microsoft.com/office/drawing/2014/main" id="{2CBD5892-7A35-1B4F-9C03-5B5CDA65E64C}"/>
              </a:ext>
            </a:extLst>
          </p:cNvPr>
          <p:cNvSpPr txBox="1"/>
          <p:nvPr userDrawn="1"/>
        </p:nvSpPr>
        <p:spPr>
          <a:xfrm>
            <a:off x="8258194" y="4829967"/>
            <a:ext cx="373568" cy="274637"/>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fld id="{00000000-1234-1234-1234-123412341234}" type="slidenum">
              <a:rPr lang="en-US" sz="900" b="0" i="0" u="none" strike="noStrike" cap="none">
                <a:solidFill>
                  <a:schemeClr val="lt1"/>
                </a:solidFill>
                <a:latin typeface="Arial"/>
                <a:ea typeface="Arial"/>
                <a:cs typeface="Arial"/>
                <a:sym typeface="Arial"/>
              </a:rPr>
              <a:t>‹#›</a:t>
            </a:fld>
            <a:endParaRPr sz="900" b="0" i="0" u="none" strike="noStrike" cap="none" dirty="0">
              <a:solidFill>
                <a:schemeClr val="lt1"/>
              </a:solidFill>
              <a:latin typeface="Arial"/>
              <a:ea typeface="Arial"/>
              <a:cs typeface="Arial"/>
              <a:sym typeface="Arial"/>
            </a:endParaRPr>
          </a:p>
        </p:txBody>
      </p:sp>
      <p:sp>
        <p:nvSpPr>
          <p:cNvPr id="2" name="Google Shape;211;p40">
            <a:extLst>
              <a:ext uri="{FF2B5EF4-FFF2-40B4-BE49-F238E27FC236}">
                <a16:creationId xmlns:a16="http://schemas.microsoft.com/office/drawing/2014/main" id="{A69F3F41-9F07-96B7-514A-398AEEC23D31}"/>
              </a:ext>
            </a:extLst>
          </p:cNvPr>
          <p:cNvSpPr txBox="1">
            <a:spLocks noGrp="1"/>
          </p:cNvSpPr>
          <p:nvPr>
            <p:ph type="title"/>
          </p:nvPr>
        </p:nvSpPr>
        <p:spPr>
          <a:xfrm>
            <a:off x="528802" y="416541"/>
            <a:ext cx="7771582" cy="369332"/>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Clr>
                <a:schemeClr val="lt1"/>
              </a:buClr>
              <a:buSzPts val="2400"/>
              <a:buNone/>
              <a:defRPr sz="2400">
                <a:solidFill>
                  <a:srgbClr val="022838"/>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dirty="0"/>
          </a:p>
        </p:txBody>
      </p:sp>
    </p:spTree>
    <p:extLst>
      <p:ext uri="{BB962C8B-B14F-4D97-AF65-F5344CB8AC3E}">
        <p14:creationId xmlns:p14="http://schemas.microsoft.com/office/powerpoint/2010/main" val="920424006"/>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itle Page" preserve="1" userDrawn="1">
  <p:cSld name="2 columns Design D">
    <p:bg>
      <p:bgPr>
        <a:gradFill flip="none" rotWithShape="1">
          <a:gsLst>
            <a:gs pos="0">
              <a:schemeClr val="accent2">
                <a:lumMod val="0"/>
                <a:lumOff val="100000"/>
              </a:schemeClr>
            </a:gs>
            <a:gs pos="62000">
              <a:schemeClr val="tx2"/>
            </a:gs>
          </a:gsLst>
          <a:path path="circle">
            <a:fillToRect l="50000" t="-80000" r="50000" b="180000"/>
          </a:path>
          <a:tileRect/>
        </a:gradFill>
        <a:effectLst/>
      </p:bgPr>
    </p:bg>
    <p:spTree>
      <p:nvGrpSpPr>
        <p:cNvPr id="1" name="Shape 9"/>
        <p:cNvGrpSpPr/>
        <p:nvPr/>
      </p:nvGrpSpPr>
      <p:grpSpPr>
        <a:xfrm>
          <a:off x="0" y="0"/>
          <a:ext cx="0" cy="0"/>
          <a:chOff x="0" y="0"/>
          <a:chExt cx="0" cy="0"/>
        </a:xfrm>
      </p:grpSpPr>
      <p:sp>
        <p:nvSpPr>
          <p:cNvPr id="22" name="Freeform 21">
            <a:extLst>
              <a:ext uri="{FF2B5EF4-FFF2-40B4-BE49-F238E27FC236}">
                <a16:creationId xmlns:a16="http://schemas.microsoft.com/office/drawing/2014/main" id="{D881E600-149D-60AD-A22D-E424F38F1402}"/>
              </a:ext>
            </a:extLst>
          </p:cNvPr>
          <p:cNvSpPr/>
          <p:nvPr userDrawn="1"/>
        </p:nvSpPr>
        <p:spPr>
          <a:xfrm>
            <a:off x="4675133" y="1468935"/>
            <a:ext cx="3933818" cy="3130995"/>
          </a:xfrm>
          <a:custGeom>
            <a:avLst/>
            <a:gdLst>
              <a:gd name="connsiteX0" fmla="*/ 199648 w 3933818"/>
              <a:gd name="connsiteY0" fmla="*/ 0 h 3130995"/>
              <a:gd name="connsiteX1" fmla="*/ 357304 w 3933818"/>
              <a:gd name="connsiteY1" fmla="*/ 0 h 3130995"/>
              <a:gd name="connsiteX2" fmla="*/ 702258 w 3933818"/>
              <a:gd name="connsiteY2" fmla="*/ 0 h 3130995"/>
              <a:gd name="connsiteX3" fmla="*/ 859914 w 3933818"/>
              <a:gd name="connsiteY3" fmla="*/ 0 h 3130995"/>
              <a:gd name="connsiteX4" fmla="*/ 903736 w 3933818"/>
              <a:gd name="connsiteY4" fmla="*/ 0 h 3130995"/>
              <a:gd name="connsiteX5" fmla="*/ 998216 w 3933818"/>
              <a:gd name="connsiteY5" fmla="*/ 0 h 3130995"/>
              <a:gd name="connsiteX6" fmla="*/ 1061392 w 3933818"/>
              <a:gd name="connsiteY6" fmla="*/ 0 h 3130995"/>
              <a:gd name="connsiteX7" fmla="*/ 1155872 w 3933818"/>
              <a:gd name="connsiteY7" fmla="*/ 0 h 3130995"/>
              <a:gd name="connsiteX8" fmla="*/ 1406346 w 3933818"/>
              <a:gd name="connsiteY8" fmla="*/ 0 h 3130995"/>
              <a:gd name="connsiteX9" fmla="*/ 1500826 w 3933818"/>
              <a:gd name="connsiteY9" fmla="*/ 0 h 3130995"/>
              <a:gd name="connsiteX10" fmla="*/ 1564002 w 3933818"/>
              <a:gd name="connsiteY10" fmla="*/ 0 h 3130995"/>
              <a:gd name="connsiteX11" fmla="*/ 1571248 w 3933818"/>
              <a:gd name="connsiteY11" fmla="*/ 0 h 3130995"/>
              <a:gd name="connsiteX12" fmla="*/ 1658482 w 3933818"/>
              <a:gd name="connsiteY12" fmla="*/ 0 h 3130995"/>
              <a:gd name="connsiteX13" fmla="*/ 1702304 w 3933818"/>
              <a:gd name="connsiteY13" fmla="*/ 0 h 3130995"/>
              <a:gd name="connsiteX14" fmla="*/ 1728904 w 3933818"/>
              <a:gd name="connsiteY14" fmla="*/ 0 h 3130995"/>
              <a:gd name="connsiteX15" fmla="*/ 1859960 w 3933818"/>
              <a:gd name="connsiteY15" fmla="*/ 0 h 3130995"/>
              <a:gd name="connsiteX16" fmla="*/ 2073858 w 3933818"/>
              <a:gd name="connsiteY16" fmla="*/ 0 h 3130995"/>
              <a:gd name="connsiteX17" fmla="*/ 2204914 w 3933818"/>
              <a:gd name="connsiteY17" fmla="*/ 0 h 3130995"/>
              <a:gd name="connsiteX18" fmla="*/ 2231514 w 3933818"/>
              <a:gd name="connsiteY18" fmla="*/ 0 h 3130995"/>
              <a:gd name="connsiteX19" fmla="*/ 2275336 w 3933818"/>
              <a:gd name="connsiteY19" fmla="*/ 0 h 3130995"/>
              <a:gd name="connsiteX20" fmla="*/ 2362570 w 3933818"/>
              <a:gd name="connsiteY20" fmla="*/ 0 h 3130995"/>
              <a:gd name="connsiteX21" fmla="*/ 2369816 w 3933818"/>
              <a:gd name="connsiteY21" fmla="*/ 0 h 3130995"/>
              <a:gd name="connsiteX22" fmla="*/ 2432992 w 3933818"/>
              <a:gd name="connsiteY22" fmla="*/ 0 h 3130995"/>
              <a:gd name="connsiteX23" fmla="*/ 2527472 w 3933818"/>
              <a:gd name="connsiteY23" fmla="*/ 0 h 3130995"/>
              <a:gd name="connsiteX24" fmla="*/ 2777946 w 3933818"/>
              <a:gd name="connsiteY24" fmla="*/ 0 h 3130995"/>
              <a:gd name="connsiteX25" fmla="*/ 2872426 w 3933818"/>
              <a:gd name="connsiteY25" fmla="*/ 0 h 3130995"/>
              <a:gd name="connsiteX26" fmla="*/ 2935602 w 3933818"/>
              <a:gd name="connsiteY26" fmla="*/ 0 h 3130995"/>
              <a:gd name="connsiteX27" fmla="*/ 3030082 w 3933818"/>
              <a:gd name="connsiteY27" fmla="*/ 0 h 3130995"/>
              <a:gd name="connsiteX28" fmla="*/ 3073904 w 3933818"/>
              <a:gd name="connsiteY28" fmla="*/ 0 h 3130995"/>
              <a:gd name="connsiteX29" fmla="*/ 3231560 w 3933818"/>
              <a:gd name="connsiteY29" fmla="*/ 0 h 3130995"/>
              <a:gd name="connsiteX30" fmla="*/ 3576514 w 3933818"/>
              <a:gd name="connsiteY30" fmla="*/ 0 h 3130995"/>
              <a:gd name="connsiteX31" fmla="*/ 3734170 w 3933818"/>
              <a:gd name="connsiteY31" fmla="*/ 0 h 3130995"/>
              <a:gd name="connsiteX32" fmla="*/ 3933818 w 3933818"/>
              <a:gd name="connsiteY32" fmla="*/ 199648 h 3130995"/>
              <a:gd name="connsiteX33" fmla="*/ 3933818 w 3933818"/>
              <a:gd name="connsiteY33" fmla="*/ 431995 h 3130995"/>
              <a:gd name="connsiteX34" fmla="*/ 3933818 w 3933818"/>
              <a:gd name="connsiteY34" fmla="*/ 2699000 h 3130995"/>
              <a:gd name="connsiteX35" fmla="*/ 3933818 w 3933818"/>
              <a:gd name="connsiteY35" fmla="*/ 2931347 h 3130995"/>
              <a:gd name="connsiteX36" fmla="*/ 3734170 w 3933818"/>
              <a:gd name="connsiteY36" fmla="*/ 3130995 h 3130995"/>
              <a:gd name="connsiteX37" fmla="*/ 3576514 w 3933818"/>
              <a:gd name="connsiteY37" fmla="*/ 3130995 h 3130995"/>
              <a:gd name="connsiteX38" fmla="*/ 3231560 w 3933818"/>
              <a:gd name="connsiteY38" fmla="*/ 3130995 h 3130995"/>
              <a:gd name="connsiteX39" fmla="*/ 3073904 w 3933818"/>
              <a:gd name="connsiteY39" fmla="*/ 3130995 h 3130995"/>
              <a:gd name="connsiteX40" fmla="*/ 3030082 w 3933818"/>
              <a:gd name="connsiteY40" fmla="*/ 3130995 h 3130995"/>
              <a:gd name="connsiteX41" fmla="*/ 2935602 w 3933818"/>
              <a:gd name="connsiteY41" fmla="*/ 3130995 h 3130995"/>
              <a:gd name="connsiteX42" fmla="*/ 2872426 w 3933818"/>
              <a:gd name="connsiteY42" fmla="*/ 3130995 h 3130995"/>
              <a:gd name="connsiteX43" fmla="*/ 2777946 w 3933818"/>
              <a:gd name="connsiteY43" fmla="*/ 3130995 h 3130995"/>
              <a:gd name="connsiteX44" fmla="*/ 2527472 w 3933818"/>
              <a:gd name="connsiteY44" fmla="*/ 3130995 h 3130995"/>
              <a:gd name="connsiteX45" fmla="*/ 2432992 w 3933818"/>
              <a:gd name="connsiteY45" fmla="*/ 3130995 h 3130995"/>
              <a:gd name="connsiteX46" fmla="*/ 2369816 w 3933818"/>
              <a:gd name="connsiteY46" fmla="*/ 3130995 h 3130995"/>
              <a:gd name="connsiteX47" fmla="*/ 2362570 w 3933818"/>
              <a:gd name="connsiteY47" fmla="*/ 3130995 h 3130995"/>
              <a:gd name="connsiteX48" fmla="*/ 2275336 w 3933818"/>
              <a:gd name="connsiteY48" fmla="*/ 3130995 h 3130995"/>
              <a:gd name="connsiteX49" fmla="*/ 2231514 w 3933818"/>
              <a:gd name="connsiteY49" fmla="*/ 3130995 h 3130995"/>
              <a:gd name="connsiteX50" fmla="*/ 2204914 w 3933818"/>
              <a:gd name="connsiteY50" fmla="*/ 3130995 h 3130995"/>
              <a:gd name="connsiteX51" fmla="*/ 2073858 w 3933818"/>
              <a:gd name="connsiteY51" fmla="*/ 3130995 h 3130995"/>
              <a:gd name="connsiteX52" fmla="*/ 1859960 w 3933818"/>
              <a:gd name="connsiteY52" fmla="*/ 3130995 h 3130995"/>
              <a:gd name="connsiteX53" fmla="*/ 1728904 w 3933818"/>
              <a:gd name="connsiteY53" fmla="*/ 3130995 h 3130995"/>
              <a:gd name="connsiteX54" fmla="*/ 1702304 w 3933818"/>
              <a:gd name="connsiteY54" fmla="*/ 3130995 h 3130995"/>
              <a:gd name="connsiteX55" fmla="*/ 1658482 w 3933818"/>
              <a:gd name="connsiteY55" fmla="*/ 3130995 h 3130995"/>
              <a:gd name="connsiteX56" fmla="*/ 1571248 w 3933818"/>
              <a:gd name="connsiteY56" fmla="*/ 3130995 h 3130995"/>
              <a:gd name="connsiteX57" fmla="*/ 1564002 w 3933818"/>
              <a:gd name="connsiteY57" fmla="*/ 3130995 h 3130995"/>
              <a:gd name="connsiteX58" fmla="*/ 1500826 w 3933818"/>
              <a:gd name="connsiteY58" fmla="*/ 3130995 h 3130995"/>
              <a:gd name="connsiteX59" fmla="*/ 1406346 w 3933818"/>
              <a:gd name="connsiteY59" fmla="*/ 3130995 h 3130995"/>
              <a:gd name="connsiteX60" fmla="*/ 1155872 w 3933818"/>
              <a:gd name="connsiteY60" fmla="*/ 3130995 h 3130995"/>
              <a:gd name="connsiteX61" fmla="*/ 1061392 w 3933818"/>
              <a:gd name="connsiteY61" fmla="*/ 3130995 h 3130995"/>
              <a:gd name="connsiteX62" fmla="*/ 998216 w 3933818"/>
              <a:gd name="connsiteY62" fmla="*/ 3130995 h 3130995"/>
              <a:gd name="connsiteX63" fmla="*/ 903736 w 3933818"/>
              <a:gd name="connsiteY63" fmla="*/ 3130995 h 3130995"/>
              <a:gd name="connsiteX64" fmla="*/ 859914 w 3933818"/>
              <a:gd name="connsiteY64" fmla="*/ 3130995 h 3130995"/>
              <a:gd name="connsiteX65" fmla="*/ 702258 w 3933818"/>
              <a:gd name="connsiteY65" fmla="*/ 3130995 h 3130995"/>
              <a:gd name="connsiteX66" fmla="*/ 357304 w 3933818"/>
              <a:gd name="connsiteY66" fmla="*/ 3130995 h 3130995"/>
              <a:gd name="connsiteX67" fmla="*/ 199648 w 3933818"/>
              <a:gd name="connsiteY67" fmla="*/ 3130995 h 3130995"/>
              <a:gd name="connsiteX68" fmla="*/ 0 w 3933818"/>
              <a:gd name="connsiteY68" fmla="*/ 2931347 h 3130995"/>
              <a:gd name="connsiteX69" fmla="*/ 0 w 3933818"/>
              <a:gd name="connsiteY69" fmla="*/ 2699000 h 3130995"/>
              <a:gd name="connsiteX70" fmla="*/ 0 w 3933818"/>
              <a:gd name="connsiteY70" fmla="*/ 431995 h 3130995"/>
              <a:gd name="connsiteX71" fmla="*/ 0 w 3933818"/>
              <a:gd name="connsiteY71" fmla="*/ 199648 h 3130995"/>
              <a:gd name="connsiteX72" fmla="*/ 199648 w 3933818"/>
              <a:gd name="connsiteY72" fmla="*/ 0 h 3130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3933818" h="3130995">
                <a:moveTo>
                  <a:pt x="199648" y="0"/>
                </a:moveTo>
                <a:lnTo>
                  <a:pt x="357304" y="0"/>
                </a:lnTo>
                <a:lnTo>
                  <a:pt x="702258" y="0"/>
                </a:lnTo>
                <a:lnTo>
                  <a:pt x="859914" y="0"/>
                </a:lnTo>
                <a:lnTo>
                  <a:pt x="903736" y="0"/>
                </a:lnTo>
                <a:lnTo>
                  <a:pt x="998216" y="0"/>
                </a:lnTo>
                <a:lnTo>
                  <a:pt x="1061392" y="0"/>
                </a:lnTo>
                <a:lnTo>
                  <a:pt x="1155872" y="0"/>
                </a:lnTo>
                <a:lnTo>
                  <a:pt x="1406346" y="0"/>
                </a:lnTo>
                <a:lnTo>
                  <a:pt x="1500826" y="0"/>
                </a:lnTo>
                <a:lnTo>
                  <a:pt x="1564002" y="0"/>
                </a:lnTo>
                <a:lnTo>
                  <a:pt x="1571248" y="0"/>
                </a:lnTo>
                <a:lnTo>
                  <a:pt x="1658482" y="0"/>
                </a:lnTo>
                <a:lnTo>
                  <a:pt x="1702304" y="0"/>
                </a:lnTo>
                <a:lnTo>
                  <a:pt x="1728904" y="0"/>
                </a:lnTo>
                <a:lnTo>
                  <a:pt x="1859960" y="0"/>
                </a:lnTo>
                <a:lnTo>
                  <a:pt x="2073858" y="0"/>
                </a:lnTo>
                <a:lnTo>
                  <a:pt x="2204914" y="0"/>
                </a:lnTo>
                <a:lnTo>
                  <a:pt x="2231514" y="0"/>
                </a:lnTo>
                <a:lnTo>
                  <a:pt x="2275336" y="0"/>
                </a:lnTo>
                <a:lnTo>
                  <a:pt x="2362570" y="0"/>
                </a:lnTo>
                <a:lnTo>
                  <a:pt x="2369816" y="0"/>
                </a:lnTo>
                <a:lnTo>
                  <a:pt x="2432992" y="0"/>
                </a:lnTo>
                <a:lnTo>
                  <a:pt x="2527472" y="0"/>
                </a:lnTo>
                <a:lnTo>
                  <a:pt x="2777946" y="0"/>
                </a:lnTo>
                <a:lnTo>
                  <a:pt x="2872426" y="0"/>
                </a:lnTo>
                <a:lnTo>
                  <a:pt x="2935602" y="0"/>
                </a:lnTo>
                <a:lnTo>
                  <a:pt x="3030082" y="0"/>
                </a:lnTo>
                <a:lnTo>
                  <a:pt x="3073904" y="0"/>
                </a:lnTo>
                <a:lnTo>
                  <a:pt x="3231560" y="0"/>
                </a:lnTo>
                <a:lnTo>
                  <a:pt x="3576514" y="0"/>
                </a:lnTo>
                <a:lnTo>
                  <a:pt x="3734170" y="0"/>
                </a:lnTo>
                <a:cubicBezTo>
                  <a:pt x="3844433" y="0"/>
                  <a:pt x="3933818" y="89385"/>
                  <a:pt x="3933818" y="199648"/>
                </a:cubicBezTo>
                <a:lnTo>
                  <a:pt x="3933818" y="431995"/>
                </a:lnTo>
                <a:lnTo>
                  <a:pt x="3933818" y="2699000"/>
                </a:lnTo>
                <a:lnTo>
                  <a:pt x="3933818" y="2931347"/>
                </a:lnTo>
                <a:cubicBezTo>
                  <a:pt x="3933818" y="3041610"/>
                  <a:pt x="3844433" y="3130995"/>
                  <a:pt x="3734170" y="3130995"/>
                </a:cubicBezTo>
                <a:lnTo>
                  <a:pt x="3576514" y="3130995"/>
                </a:lnTo>
                <a:lnTo>
                  <a:pt x="3231560" y="3130995"/>
                </a:lnTo>
                <a:lnTo>
                  <a:pt x="3073904" y="3130995"/>
                </a:lnTo>
                <a:lnTo>
                  <a:pt x="3030082" y="3130995"/>
                </a:lnTo>
                <a:lnTo>
                  <a:pt x="2935602" y="3130995"/>
                </a:lnTo>
                <a:lnTo>
                  <a:pt x="2872426" y="3130995"/>
                </a:lnTo>
                <a:lnTo>
                  <a:pt x="2777946" y="3130995"/>
                </a:lnTo>
                <a:lnTo>
                  <a:pt x="2527472" y="3130995"/>
                </a:lnTo>
                <a:lnTo>
                  <a:pt x="2432992" y="3130995"/>
                </a:lnTo>
                <a:lnTo>
                  <a:pt x="2369816" y="3130995"/>
                </a:lnTo>
                <a:lnTo>
                  <a:pt x="2362570" y="3130995"/>
                </a:lnTo>
                <a:lnTo>
                  <a:pt x="2275336" y="3130995"/>
                </a:lnTo>
                <a:lnTo>
                  <a:pt x="2231514" y="3130995"/>
                </a:lnTo>
                <a:lnTo>
                  <a:pt x="2204914" y="3130995"/>
                </a:lnTo>
                <a:lnTo>
                  <a:pt x="2073858" y="3130995"/>
                </a:lnTo>
                <a:lnTo>
                  <a:pt x="1859960" y="3130995"/>
                </a:lnTo>
                <a:lnTo>
                  <a:pt x="1728904" y="3130995"/>
                </a:lnTo>
                <a:lnTo>
                  <a:pt x="1702304" y="3130995"/>
                </a:lnTo>
                <a:lnTo>
                  <a:pt x="1658482" y="3130995"/>
                </a:lnTo>
                <a:lnTo>
                  <a:pt x="1571248" y="3130995"/>
                </a:lnTo>
                <a:lnTo>
                  <a:pt x="1564002" y="3130995"/>
                </a:lnTo>
                <a:lnTo>
                  <a:pt x="1500826" y="3130995"/>
                </a:lnTo>
                <a:lnTo>
                  <a:pt x="1406346" y="3130995"/>
                </a:lnTo>
                <a:lnTo>
                  <a:pt x="1155872" y="3130995"/>
                </a:lnTo>
                <a:lnTo>
                  <a:pt x="1061392" y="3130995"/>
                </a:lnTo>
                <a:lnTo>
                  <a:pt x="998216" y="3130995"/>
                </a:lnTo>
                <a:lnTo>
                  <a:pt x="903736" y="3130995"/>
                </a:lnTo>
                <a:lnTo>
                  <a:pt x="859914" y="3130995"/>
                </a:lnTo>
                <a:lnTo>
                  <a:pt x="702258" y="3130995"/>
                </a:lnTo>
                <a:lnTo>
                  <a:pt x="357304" y="3130995"/>
                </a:lnTo>
                <a:lnTo>
                  <a:pt x="199648" y="3130995"/>
                </a:lnTo>
                <a:cubicBezTo>
                  <a:pt x="89385" y="3130995"/>
                  <a:pt x="0" y="3041610"/>
                  <a:pt x="0" y="2931347"/>
                </a:cubicBezTo>
                <a:lnTo>
                  <a:pt x="0" y="2699000"/>
                </a:lnTo>
                <a:lnTo>
                  <a:pt x="0" y="431995"/>
                </a:lnTo>
                <a:lnTo>
                  <a:pt x="0" y="199648"/>
                </a:lnTo>
                <a:cubicBezTo>
                  <a:pt x="0" y="89385"/>
                  <a:pt x="89385" y="0"/>
                  <a:pt x="199648" y="0"/>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Google Shape;240;p41">
            <a:extLst>
              <a:ext uri="{FF2B5EF4-FFF2-40B4-BE49-F238E27FC236}">
                <a16:creationId xmlns:a16="http://schemas.microsoft.com/office/drawing/2014/main" id="{5A97D32E-F66C-5D6A-8D87-01836BC19BE1}"/>
              </a:ext>
            </a:extLst>
          </p:cNvPr>
          <p:cNvSpPr txBox="1">
            <a:spLocks noGrp="1"/>
          </p:cNvSpPr>
          <p:nvPr>
            <p:ph type="body" idx="14"/>
          </p:nvPr>
        </p:nvSpPr>
        <p:spPr>
          <a:xfrm>
            <a:off x="4805222" y="1610612"/>
            <a:ext cx="3673640" cy="376470"/>
          </a:xfrm>
          <a:prstGeom prst="rect">
            <a:avLst/>
          </a:prstGeom>
          <a:noFill/>
          <a:ln>
            <a:noFill/>
          </a:ln>
        </p:spPr>
        <p:txBody>
          <a:bodyPr spcFirstLastPara="1" wrap="square" lIns="91425" tIns="91425" rIns="91425" bIns="91425" anchor="ctr" anchorCtr="0">
            <a:normAutofit/>
          </a:bodyPr>
          <a:lstStyle>
            <a:lvl1pPr marL="0" lvl="0" indent="-228600" algn="ctr">
              <a:lnSpc>
                <a:spcPct val="115000"/>
              </a:lnSpc>
              <a:spcBef>
                <a:spcPts val="0"/>
              </a:spcBef>
              <a:spcAft>
                <a:spcPts val="0"/>
              </a:spcAft>
              <a:buSzPts val="1400"/>
              <a:buFont typeface="Arial"/>
              <a:buNone/>
              <a:defRPr b="1" i="0">
                <a:solidFill>
                  <a:srgbClr val="022838"/>
                </a:solidFill>
              </a:defRPr>
            </a:lvl1pPr>
            <a:lvl2pPr marL="914400" lvl="1" indent="-304800" algn="l">
              <a:lnSpc>
                <a:spcPct val="115000"/>
              </a:lnSpc>
              <a:spcBef>
                <a:spcPts val="0"/>
              </a:spcBef>
              <a:spcAft>
                <a:spcPts val="0"/>
              </a:spcAft>
              <a:buSzPts val="1200"/>
              <a:buChar char="●"/>
              <a:defRPr/>
            </a:lvl2pPr>
            <a:lvl3pPr marL="1371600" lvl="2" indent="-304800" algn="l">
              <a:lnSpc>
                <a:spcPct val="115000"/>
              </a:lnSpc>
              <a:spcBef>
                <a:spcPts val="0"/>
              </a:spcBef>
              <a:spcAft>
                <a:spcPts val="0"/>
              </a:spcAft>
              <a:buSzPts val="1200"/>
              <a:buChar char="○"/>
              <a:defRPr/>
            </a:lvl3pPr>
            <a:lvl4pPr marL="1828800" lvl="3" indent="-304800" algn="l">
              <a:lnSpc>
                <a:spcPct val="115000"/>
              </a:lnSpc>
              <a:spcBef>
                <a:spcPts val="0"/>
              </a:spcBef>
              <a:spcAft>
                <a:spcPts val="0"/>
              </a:spcAft>
              <a:buSzPts val="1200"/>
              <a:buChar char="○"/>
              <a:defRPr/>
            </a:lvl4pPr>
            <a:lvl5pPr marL="2286000" lvl="4" indent="-304800" algn="l">
              <a:lnSpc>
                <a:spcPct val="115000"/>
              </a:lnSpc>
              <a:spcBef>
                <a:spcPts val="0"/>
              </a:spcBef>
              <a:spcAft>
                <a:spcPts val="0"/>
              </a:spcAft>
              <a:buSzPts val="1200"/>
              <a:buChar char="○"/>
              <a:defRPr/>
            </a:lvl5pPr>
            <a:lvl6pPr marL="2743200" lvl="5" indent="-304800" algn="l">
              <a:lnSpc>
                <a:spcPct val="115000"/>
              </a:lnSpc>
              <a:spcBef>
                <a:spcPts val="0"/>
              </a:spcBef>
              <a:spcAft>
                <a:spcPts val="0"/>
              </a:spcAft>
              <a:buSzPts val="1200"/>
              <a:buChar char="○"/>
              <a:defRPr/>
            </a:lvl6pPr>
            <a:lvl7pPr marL="3200400" lvl="6" indent="-304800" algn="l">
              <a:lnSpc>
                <a:spcPct val="115000"/>
              </a:lnSpc>
              <a:spcBef>
                <a:spcPts val="0"/>
              </a:spcBef>
              <a:spcAft>
                <a:spcPts val="0"/>
              </a:spcAft>
              <a:buSzPts val="1200"/>
              <a:buChar char="○"/>
              <a:defRPr/>
            </a:lvl7pPr>
            <a:lvl8pPr marL="3657600" lvl="7" indent="-304800" algn="l">
              <a:lnSpc>
                <a:spcPct val="115000"/>
              </a:lnSpc>
              <a:spcBef>
                <a:spcPts val="0"/>
              </a:spcBef>
              <a:spcAft>
                <a:spcPts val="0"/>
              </a:spcAft>
              <a:buSzPts val="1200"/>
              <a:buChar char="○"/>
              <a:defRPr/>
            </a:lvl8pPr>
            <a:lvl9pPr marL="4114800" lvl="8" indent="-304800" algn="l">
              <a:lnSpc>
                <a:spcPct val="115000"/>
              </a:lnSpc>
              <a:spcBef>
                <a:spcPts val="0"/>
              </a:spcBef>
              <a:spcAft>
                <a:spcPts val="0"/>
              </a:spcAft>
              <a:buSzPts val="1200"/>
              <a:buChar char="○"/>
              <a:defRPr/>
            </a:lvl9pPr>
          </a:lstStyle>
          <a:p>
            <a:endParaRPr dirty="0"/>
          </a:p>
        </p:txBody>
      </p:sp>
      <p:sp>
        <p:nvSpPr>
          <p:cNvPr id="13" name="Google Shape;237;p41">
            <a:extLst>
              <a:ext uri="{FF2B5EF4-FFF2-40B4-BE49-F238E27FC236}">
                <a16:creationId xmlns:a16="http://schemas.microsoft.com/office/drawing/2014/main" id="{30FB6432-5932-9DF0-4F7A-9F2E3185B3D4}"/>
              </a:ext>
            </a:extLst>
          </p:cNvPr>
          <p:cNvSpPr txBox="1">
            <a:spLocks noGrp="1"/>
          </p:cNvSpPr>
          <p:nvPr>
            <p:ph type="body" idx="15"/>
          </p:nvPr>
        </p:nvSpPr>
        <p:spPr>
          <a:xfrm>
            <a:off x="4805223" y="2128759"/>
            <a:ext cx="3673639" cy="2103078"/>
          </a:xfrm>
          <a:prstGeom prst="rect">
            <a:avLst/>
          </a:prstGeom>
          <a:noFill/>
          <a:ln>
            <a:noFill/>
          </a:ln>
        </p:spPr>
        <p:txBody>
          <a:bodyPr spcFirstLastPara="1" wrap="square" lIns="91425" tIns="91425" rIns="91425" bIns="91425" anchor="t" anchorCtr="0">
            <a:noAutofit/>
          </a:bodyPr>
          <a:lstStyle>
            <a:lvl1pPr marL="0" lvl="0" indent="-228600" algn="l">
              <a:lnSpc>
                <a:spcPct val="125000"/>
              </a:lnSpc>
              <a:spcBef>
                <a:spcPts val="0"/>
              </a:spcBef>
              <a:spcAft>
                <a:spcPts val="0"/>
              </a:spcAft>
              <a:buClr>
                <a:schemeClr val="accent2"/>
              </a:buClr>
              <a:buSzPts val="1200"/>
              <a:buFont typeface="Arial"/>
              <a:buNone/>
              <a:defRPr sz="1000">
                <a:solidFill>
                  <a:schemeClr val="dk2"/>
                </a:solidFill>
                <a:latin typeface="Arial"/>
                <a:ea typeface="Arial"/>
                <a:cs typeface="Arial"/>
                <a:sym typeface="Arial"/>
              </a:defRPr>
            </a:lvl1pPr>
            <a:lvl2pPr marL="914400" lvl="1" indent="-304800" algn="l">
              <a:lnSpc>
                <a:spcPct val="115000"/>
              </a:lnSpc>
              <a:spcBef>
                <a:spcPts val="0"/>
              </a:spcBef>
              <a:spcAft>
                <a:spcPts val="0"/>
              </a:spcAft>
              <a:buClr>
                <a:schemeClr val="accent2"/>
              </a:buClr>
              <a:buSzPts val="1200"/>
              <a:buChar char="●"/>
              <a:defRPr/>
            </a:lvl2pPr>
            <a:lvl3pPr marL="1371600" lvl="2" indent="-304800" algn="l">
              <a:lnSpc>
                <a:spcPct val="115000"/>
              </a:lnSpc>
              <a:spcBef>
                <a:spcPts val="0"/>
              </a:spcBef>
              <a:spcAft>
                <a:spcPts val="0"/>
              </a:spcAft>
              <a:buClr>
                <a:schemeClr val="accent2"/>
              </a:buClr>
              <a:buSzPts val="1200"/>
              <a:buChar char="○"/>
              <a:defRPr/>
            </a:lvl3pPr>
            <a:lvl4pPr marL="1828800" lvl="3" indent="-304800" algn="l">
              <a:lnSpc>
                <a:spcPct val="115000"/>
              </a:lnSpc>
              <a:spcBef>
                <a:spcPts val="0"/>
              </a:spcBef>
              <a:spcAft>
                <a:spcPts val="0"/>
              </a:spcAft>
              <a:buClr>
                <a:schemeClr val="accent2"/>
              </a:buClr>
              <a:buSzPts val="1200"/>
              <a:buChar char="○"/>
              <a:defRPr/>
            </a:lvl4pPr>
            <a:lvl5pPr marL="2286000" lvl="4" indent="-304800" algn="l">
              <a:lnSpc>
                <a:spcPct val="115000"/>
              </a:lnSpc>
              <a:spcBef>
                <a:spcPts val="0"/>
              </a:spcBef>
              <a:spcAft>
                <a:spcPts val="0"/>
              </a:spcAft>
              <a:buClr>
                <a:schemeClr val="accent2"/>
              </a:buClr>
              <a:buSzPts val="1200"/>
              <a:buChar char="○"/>
              <a:defRPr/>
            </a:lvl5pPr>
            <a:lvl6pPr marL="2743200" lvl="5" indent="-304800" algn="l">
              <a:lnSpc>
                <a:spcPct val="115000"/>
              </a:lnSpc>
              <a:spcBef>
                <a:spcPts val="0"/>
              </a:spcBef>
              <a:spcAft>
                <a:spcPts val="0"/>
              </a:spcAft>
              <a:buClr>
                <a:schemeClr val="accent2"/>
              </a:buClr>
              <a:buSzPts val="1200"/>
              <a:buChar char="○"/>
              <a:defRPr/>
            </a:lvl6pPr>
            <a:lvl7pPr marL="3200400" lvl="6" indent="-304800" algn="l">
              <a:lnSpc>
                <a:spcPct val="115000"/>
              </a:lnSpc>
              <a:spcBef>
                <a:spcPts val="0"/>
              </a:spcBef>
              <a:spcAft>
                <a:spcPts val="0"/>
              </a:spcAft>
              <a:buClr>
                <a:schemeClr val="accent2"/>
              </a:buClr>
              <a:buSzPts val="1200"/>
              <a:buChar char="○"/>
              <a:defRPr/>
            </a:lvl7pPr>
            <a:lvl8pPr marL="3657600" lvl="7" indent="-304800" algn="l">
              <a:lnSpc>
                <a:spcPct val="115000"/>
              </a:lnSpc>
              <a:spcBef>
                <a:spcPts val="0"/>
              </a:spcBef>
              <a:spcAft>
                <a:spcPts val="0"/>
              </a:spcAft>
              <a:buClr>
                <a:schemeClr val="accent2"/>
              </a:buClr>
              <a:buSzPts val="1200"/>
              <a:buChar char="○"/>
              <a:defRPr/>
            </a:lvl8pPr>
            <a:lvl9pPr marL="4114800" lvl="8" indent="-304800" algn="l">
              <a:lnSpc>
                <a:spcPct val="115000"/>
              </a:lnSpc>
              <a:spcBef>
                <a:spcPts val="0"/>
              </a:spcBef>
              <a:spcAft>
                <a:spcPts val="0"/>
              </a:spcAft>
              <a:buClr>
                <a:schemeClr val="accent2"/>
              </a:buClr>
              <a:buSzPts val="1200"/>
              <a:buChar char="○"/>
              <a:defRPr/>
            </a:lvl9pPr>
          </a:lstStyle>
          <a:p>
            <a:endParaRPr dirty="0"/>
          </a:p>
        </p:txBody>
      </p:sp>
      <p:sp>
        <p:nvSpPr>
          <p:cNvPr id="19" name="Google Shape;212;p40">
            <a:extLst>
              <a:ext uri="{FF2B5EF4-FFF2-40B4-BE49-F238E27FC236}">
                <a16:creationId xmlns:a16="http://schemas.microsoft.com/office/drawing/2014/main" id="{CCC0051E-022A-2511-6768-4430C581662B}"/>
              </a:ext>
            </a:extLst>
          </p:cNvPr>
          <p:cNvSpPr/>
          <p:nvPr userDrawn="1"/>
        </p:nvSpPr>
        <p:spPr>
          <a:xfrm>
            <a:off x="8300384" y="4791074"/>
            <a:ext cx="289191" cy="352425"/>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0" name="Google Shape;213;p40">
            <a:extLst>
              <a:ext uri="{FF2B5EF4-FFF2-40B4-BE49-F238E27FC236}">
                <a16:creationId xmlns:a16="http://schemas.microsoft.com/office/drawing/2014/main" id="{14E6D0DE-0A7A-053D-2C28-1BBC55216B69}"/>
              </a:ext>
            </a:extLst>
          </p:cNvPr>
          <p:cNvSpPr txBox="1"/>
          <p:nvPr userDrawn="1"/>
        </p:nvSpPr>
        <p:spPr>
          <a:xfrm>
            <a:off x="8258194" y="4829967"/>
            <a:ext cx="373568" cy="274637"/>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fld id="{00000000-1234-1234-1234-123412341234}" type="slidenum">
              <a:rPr lang="en-US" sz="900" b="0" i="0" u="none" strike="noStrike" cap="none">
                <a:solidFill>
                  <a:schemeClr val="lt1"/>
                </a:solidFill>
                <a:latin typeface="Arial"/>
                <a:ea typeface="Arial"/>
                <a:cs typeface="Arial"/>
                <a:sym typeface="Arial"/>
              </a:rPr>
              <a:t>‹#›</a:t>
            </a:fld>
            <a:endParaRPr sz="900" b="0" i="0" u="none" strike="noStrike" cap="none" dirty="0">
              <a:solidFill>
                <a:schemeClr val="lt1"/>
              </a:solidFill>
              <a:latin typeface="Arial"/>
              <a:ea typeface="Arial"/>
              <a:cs typeface="Arial"/>
              <a:sym typeface="Arial"/>
            </a:endParaRPr>
          </a:p>
        </p:txBody>
      </p:sp>
      <p:sp>
        <p:nvSpPr>
          <p:cNvPr id="25" name="Freeform 24">
            <a:extLst>
              <a:ext uri="{FF2B5EF4-FFF2-40B4-BE49-F238E27FC236}">
                <a16:creationId xmlns:a16="http://schemas.microsoft.com/office/drawing/2014/main" id="{C49D067B-731C-2D92-2A91-C36A4E51EC16}"/>
              </a:ext>
            </a:extLst>
          </p:cNvPr>
          <p:cNvSpPr/>
          <p:nvPr userDrawn="1"/>
        </p:nvSpPr>
        <p:spPr>
          <a:xfrm>
            <a:off x="529200" y="1468935"/>
            <a:ext cx="3933818" cy="3130995"/>
          </a:xfrm>
          <a:custGeom>
            <a:avLst/>
            <a:gdLst>
              <a:gd name="connsiteX0" fmla="*/ 199648 w 3933818"/>
              <a:gd name="connsiteY0" fmla="*/ 0 h 3130995"/>
              <a:gd name="connsiteX1" fmla="*/ 357304 w 3933818"/>
              <a:gd name="connsiteY1" fmla="*/ 0 h 3130995"/>
              <a:gd name="connsiteX2" fmla="*/ 702258 w 3933818"/>
              <a:gd name="connsiteY2" fmla="*/ 0 h 3130995"/>
              <a:gd name="connsiteX3" fmla="*/ 859914 w 3933818"/>
              <a:gd name="connsiteY3" fmla="*/ 0 h 3130995"/>
              <a:gd name="connsiteX4" fmla="*/ 903736 w 3933818"/>
              <a:gd name="connsiteY4" fmla="*/ 0 h 3130995"/>
              <a:gd name="connsiteX5" fmla="*/ 998216 w 3933818"/>
              <a:gd name="connsiteY5" fmla="*/ 0 h 3130995"/>
              <a:gd name="connsiteX6" fmla="*/ 1061392 w 3933818"/>
              <a:gd name="connsiteY6" fmla="*/ 0 h 3130995"/>
              <a:gd name="connsiteX7" fmla="*/ 1155872 w 3933818"/>
              <a:gd name="connsiteY7" fmla="*/ 0 h 3130995"/>
              <a:gd name="connsiteX8" fmla="*/ 1406346 w 3933818"/>
              <a:gd name="connsiteY8" fmla="*/ 0 h 3130995"/>
              <a:gd name="connsiteX9" fmla="*/ 1500826 w 3933818"/>
              <a:gd name="connsiteY9" fmla="*/ 0 h 3130995"/>
              <a:gd name="connsiteX10" fmla="*/ 1564002 w 3933818"/>
              <a:gd name="connsiteY10" fmla="*/ 0 h 3130995"/>
              <a:gd name="connsiteX11" fmla="*/ 1571248 w 3933818"/>
              <a:gd name="connsiteY11" fmla="*/ 0 h 3130995"/>
              <a:gd name="connsiteX12" fmla="*/ 1658482 w 3933818"/>
              <a:gd name="connsiteY12" fmla="*/ 0 h 3130995"/>
              <a:gd name="connsiteX13" fmla="*/ 1702304 w 3933818"/>
              <a:gd name="connsiteY13" fmla="*/ 0 h 3130995"/>
              <a:gd name="connsiteX14" fmla="*/ 1728904 w 3933818"/>
              <a:gd name="connsiteY14" fmla="*/ 0 h 3130995"/>
              <a:gd name="connsiteX15" fmla="*/ 1859960 w 3933818"/>
              <a:gd name="connsiteY15" fmla="*/ 0 h 3130995"/>
              <a:gd name="connsiteX16" fmla="*/ 2073858 w 3933818"/>
              <a:gd name="connsiteY16" fmla="*/ 0 h 3130995"/>
              <a:gd name="connsiteX17" fmla="*/ 2204914 w 3933818"/>
              <a:gd name="connsiteY17" fmla="*/ 0 h 3130995"/>
              <a:gd name="connsiteX18" fmla="*/ 2231514 w 3933818"/>
              <a:gd name="connsiteY18" fmla="*/ 0 h 3130995"/>
              <a:gd name="connsiteX19" fmla="*/ 2275336 w 3933818"/>
              <a:gd name="connsiteY19" fmla="*/ 0 h 3130995"/>
              <a:gd name="connsiteX20" fmla="*/ 2362570 w 3933818"/>
              <a:gd name="connsiteY20" fmla="*/ 0 h 3130995"/>
              <a:gd name="connsiteX21" fmla="*/ 2369816 w 3933818"/>
              <a:gd name="connsiteY21" fmla="*/ 0 h 3130995"/>
              <a:gd name="connsiteX22" fmla="*/ 2432992 w 3933818"/>
              <a:gd name="connsiteY22" fmla="*/ 0 h 3130995"/>
              <a:gd name="connsiteX23" fmla="*/ 2527472 w 3933818"/>
              <a:gd name="connsiteY23" fmla="*/ 0 h 3130995"/>
              <a:gd name="connsiteX24" fmla="*/ 2777946 w 3933818"/>
              <a:gd name="connsiteY24" fmla="*/ 0 h 3130995"/>
              <a:gd name="connsiteX25" fmla="*/ 2872426 w 3933818"/>
              <a:gd name="connsiteY25" fmla="*/ 0 h 3130995"/>
              <a:gd name="connsiteX26" fmla="*/ 2935602 w 3933818"/>
              <a:gd name="connsiteY26" fmla="*/ 0 h 3130995"/>
              <a:gd name="connsiteX27" fmla="*/ 3030082 w 3933818"/>
              <a:gd name="connsiteY27" fmla="*/ 0 h 3130995"/>
              <a:gd name="connsiteX28" fmla="*/ 3073904 w 3933818"/>
              <a:gd name="connsiteY28" fmla="*/ 0 h 3130995"/>
              <a:gd name="connsiteX29" fmla="*/ 3231560 w 3933818"/>
              <a:gd name="connsiteY29" fmla="*/ 0 h 3130995"/>
              <a:gd name="connsiteX30" fmla="*/ 3576514 w 3933818"/>
              <a:gd name="connsiteY30" fmla="*/ 0 h 3130995"/>
              <a:gd name="connsiteX31" fmla="*/ 3734170 w 3933818"/>
              <a:gd name="connsiteY31" fmla="*/ 0 h 3130995"/>
              <a:gd name="connsiteX32" fmla="*/ 3933818 w 3933818"/>
              <a:gd name="connsiteY32" fmla="*/ 199648 h 3130995"/>
              <a:gd name="connsiteX33" fmla="*/ 3933818 w 3933818"/>
              <a:gd name="connsiteY33" fmla="*/ 431995 h 3130995"/>
              <a:gd name="connsiteX34" fmla="*/ 3933818 w 3933818"/>
              <a:gd name="connsiteY34" fmla="*/ 2699000 h 3130995"/>
              <a:gd name="connsiteX35" fmla="*/ 3933818 w 3933818"/>
              <a:gd name="connsiteY35" fmla="*/ 2931347 h 3130995"/>
              <a:gd name="connsiteX36" fmla="*/ 3734170 w 3933818"/>
              <a:gd name="connsiteY36" fmla="*/ 3130995 h 3130995"/>
              <a:gd name="connsiteX37" fmla="*/ 3576514 w 3933818"/>
              <a:gd name="connsiteY37" fmla="*/ 3130995 h 3130995"/>
              <a:gd name="connsiteX38" fmla="*/ 3231560 w 3933818"/>
              <a:gd name="connsiteY38" fmla="*/ 3130995 h 3130995"/>
              <a:gd name="connsiteX39" fmla="*/ 3073904 w 3933818"/>
              <a:gd name="connsiteY39" fmla="*/ 3130995 h 3130995"/>
              <a:gd name="connsiteX40" fmla="*/ 3030082 w 3933818"/>
              <a:gd name="connsiteY40" fmla="*/ 3130995 h 3130995"/>
              <a:gd name="connsiteX41" fmla="*/ 2935602 w 3933818"/>
              <a:gd name="connsiteY41" fmla="*/ 3130995 h 3130995"/>
              <a:gd name="connsiteX42" fmla="*/ 2872426 w 3933818"/>
              <a:gd name="connsiteY42" fmla="*/ 3130995 h 3130995"/>
              <a:gd name="connsiteX43" fmla="*/ 2777946 w 3933818"/>
              <a:gd name="connsiteY43" fmla="*/ 3130995 h 3130995"/>
              <a:gd name="connsiteX44" fmla="*/ 2527472 w 3933818"/>
              <a:gd name="connsiteY44" fmla="*/ 3130995 h 3130995"/>
              <a:gd name="connsiteX45" fmla="*/ 2432992 w 3933818"/>
              <a:gd name="connsiteY45" fmla="*/ 3130995 h 3130995"/>
              <a:gd name="connsiteX46" fmla="*/ 2369816 w 3933818"/>
              <a:gd name="connsiteY46" fmla="*/ 3130995 h 3130995"/>
              <a:gd name="connsiteX47" fmla="*/ 2362570 w 3933818"/>
              <a:gd name="connsiteY47" fmla="*/ 3130995 h 3130995"/>
              <a:gd name="connsiteX48" fmla="*/ 2275336 w 3933818"/>
              <a:gd name="connsiteY48" fmla="*/ 3130995 h 3130995"/>
              <a:gd name="connsiteX49" fmla="*/ 2231514 w 3933818"/>
              <a:gd name="connsiteY49" fmla="*/ 3130995 h 3130995"/>
              <a:gd name="connsiteX50" fmla="*/ 2204914 w 3933818"/>
              <a:gd name="connsiteY50" fmla="*/ 3130995 h 3130995"/>
              <a:gd name="connsiteX51" fmla="*/ 2073858 w 3933818"/>
              <a:gd name="connsiteY51" fmla="*/ 3130995 h 3130995"/>
              <a:gd name="connsiteX52" fmla="*/ 1859960 w 3933818"/>
              <a:gd name="connsiteY52" fmla="*/ 3130995 h 3130995"/>
              <a:gd name="connsiteX53" fmla="*/ 1728904 w 3933818"/>
              <a:gd name="connsiteY53" fmla="*/ 3130995 h 3130995"/>
              <a:gd name="connsiteX54" fmla="*/ 1702304 w 3933818"/>
              <a:gd name="connsiteY54" fmla="*/ 3130995 h 3130995"/>
              <a:gd name="connsiteX55" fmla="*/ 1658482 w 3933818"/>
              <a:gd name="connsiteY55" fmla="*/ 3130995 h 3130995"/>
              <a:gd name="connsiteX56" fmla="*/ 1571248 w 3933818"/>
              <a:gd name="connsiteY56" fmla="*/ 3130995 h 3130995"/>
              <a:gd name="connsiteX57" fmla="*/ 1564002 w 3933818"/>
              <a:gd name="connsiteY57" fmla="*/ 3130995 h 3130995"/>
              <a:gd name="connsiteX58" fmla="*/ 1500826 w 3933818"/>
              <a:gd name="connsiteY58" fmla="*/ 3130995 h 3130995"/>
              <a:gd name="connsiteX59" fmla="*/ 1406346 w 3933818"/>
              <a:gd name="connsiteY59" fmla="*/ 3130995 h 3130995"/>
              <a:gd name="connsiteX60" fmla="*/ 1155872 w 3933818"/>
              <a:gd name="connsiteY60" fmla="*/ 3130995 h 3130995"/>
              <a:gd name="connsiteX61" fmla="*/ 1061392 w 3933818"/>
              <a:gd name="connsiteY61" fmla="*/ 3130995 h 3130995"/>
              <a:gd name="connsiteX62" fmla="*/ 998216 w 3933818"/>
              <a:gd name="connsiteY62" fmla="*/ 3130995 h 3130995"/>
              <a:gd name="connsiteX63" fmla="*/ 903736 w 3933818"/>
              <a:gd name="connsiteY63" fmla="*/ 3130995 h 3130995"/>
              <a:gd name="connsiteX64" fmla="*/ 859914 w 3933818"/>
              <a:gd name="connsiteY64" fmla="*/ 3130995 h 3130995"/>
              <a:gd name="connsiteX65" fmla="*/ 702258 w 3933818"/>
              <a:gd name="connsiteY65" fmla="*/ 3130995 h 3130995"/>
              <a:gd name="connsiteX66" fmla="*/ 357304 w 3933818"/>
              <a:gd name="connsiteY66" fmla="*/ 3130995 h 3130995"/>
              <a:gd name="connsiteX67" fmla="*/ 199648 w 3933818"/>
              <a:gd name="connsiteY67" fmla="*/ 3130995 h 3130995"/>
              <a:gd name="connsiteX68" fmla="*/ 0 w 3933818"/>
              <a:gd name="connsiteY68" fmla="*/ 2931347 h 3130995"/>
              <a:gd name="connsiteX69" fmla="*/ 0 w 3933818"/>
              <a:gd name="connsiteY69" fmla="*/ 2699000 h 3130995"/>
              <a:gd name="connsiteX70" fmla="*/ 0 w 3933818"/>
              <a:gd name="connsiteY70" fmla="*/ 431995 h 3130995"/>
              <a:gd name="connsiteX71" fmla="*/ 0 w 3933818"/>
              <a:gd name="connsiteY71" fmla="*/ 199648 h 3130995"/>
              <a:gd name="connsiteX72" fmla="*/ 199648 w 3933818"/>
              <a:gd name="connsiteY72" fmla="*/ 0 h 3130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3933818" h="3130995">
                <a:moveTo>
                  <a:pt x="199648" y="0"/>
                </a:moveTo>
                <a:lnTo>
                  <a:pt x="357304" y="0"/>
                </a:lnTo>
                <a:lnTo>
                  <a:pt x="702258" y="0"/>
                </a:lnTo>
                <a:lnTo>
                  <a:pt x="859914" y="0"/>
                </a:lnTo>
                <a:lnTo>
                  <a:pt x="903736" y="0"/>
                </a:lnTo>
                <a:lnTo>
                  <a:pt x="998216" y="0"/>
                </a:lnTo>
                <a:lnTo>
                  <a:pt x="1061392" y="0"/>
                </a:lnTo>
                <a:lnTo>
                  <a:pt x="1155872" y="0"/>
                </a:lnTo>
                <a:lnTo>
                  <a:pt x="1406346" y="0"/>
                </a:lnTo>
                <a:lnTo>
                  <a:pt x="1500826" y="0"/>
                </a:lnTo>
                <a:lnTo>
                  <a:pt x="1564002" y="0"/>
                </a:lnTo>
                <a:lnTo>
                  <a:pt x="1571248" y="0"/>
                </a:lnTo>
                <a:lnTo>
                  <a:pt x="1658482" y="0"/>
                </a:lnTo>
                <a:lnTo>
                  <a:pt x="1702304" y="0"/>
                </a:lnTo>
                <a:lnTo>
                  <a:pt x="1728904" y="0"/>
                </a:lnTo>
                <a:lnTo>
                  <a:pt x="1859960" y="0"/>
                </a:lnTo>
                <a:lnTo>
                  <a:pt x="2073858" y="0"/>
                </a:lnTo>
                <a:lnTo>
                  <a:pt x="2204914" y="0"/>
                </a:lnTo>
                <a:lnTo>
                  <a:pt x="2231514" y="0"/>
                </a:lnTo>
                <a:lnTo>
                  <a:pt x="2275336" y="0"/>
                </a:lnTo>
                <a:lnTo>
                  <a:pt x="2362570" y="0"/>
                </a:lnTo>
                <a:lnTo>
                  <a:pt x="2369816" y="0"/>
                </a:lnTo>
                <a:lnTo>
                  <a:pt x="2432992" y="0"/>
                </a:lnTo>
                <a:lnTo>
                  <a:pt x="2527472" y="0"/>
                </a:lnTo>
                <a:lnTo>
                  <a:pt x="2777946" y="0"/>
                </a:lnTo>
                <a:lnTo>
                  <a:pt x="2872426" y="0"/>
                </a:lnTo>
                <a:lnTo>
                  <a:pt x="2935602" y="0"/>
                </a:lnTo>
                <a:lnTo>
                  <a:pt x="3030082" y="0"/>
                </a:lnTo>
                <a:lnTo>
                  <a:pt x="3073904" y="0"/>
                </a:lnTo>
                <a:lnTo>
                  <a:pt x="3231560" y="0"/>
                </a:lnTo>
                <a:lnTo>
                  <a:pt x="3576514" y="0"/>
                </a:lnTo>
                <a:lnTo>
                  <a:pt x="3734170" y="0"/>
                </a:lnTo>
                <a:cubicBezTo>
                  <a:pt x="3844433" y="0"/>
                  <a:pt x="3933818" y="89385"/>
                  <a:pt x="3933818" y="199648"/>
                </a:cubicBezTo>
                <a:lnTo>
                  <a:pt x="3933818" y="431995"/>
                </a:lnTo>
                <a:lnTo>
                  <a:pt x="3933818" y="2699000"/>
                </a:lnTo>
                <a:lnTo>
                  <a:pt x="3933818" y="2931347"/>
                </a:lnTo>
                <a:cubicBezTo>
                  <a:pt x="3933818" y="3041610"/>
                  <a:pt x="3844433" y="3130995"/>
                  <a:pt x="3734170" y="3130995"/>
                </a:cubicBezTo>
                <a:lnTo>
                  <a:pt x="3576514" y="3130995"/>
                </a:lnTo>
                <a:lnTo>
                  <a:pt x="3231560" y="3130995"/>
                </a:lnTo>
                <a:lnTo>
                  <a:pt x="3073904" y="3130995"/>
                </a:lnTo>
                <a:lnTo>
                  <a:pt x="3030082" y="3130995"/>
                </a:lnTo>
                <a:lnTo>
                  <a:pt x="2935602" y="3130995"/>
                </a:lnTo>
                <a:lnTo>
                  <a:pt x="2872426" y="3130995"/>
                </a:lnTo>
                <a:lnTo>
                  <a:pt x="2777946" y="3130995"/>
                </a:lnTo>
                <a:lnTo>
                  <a:pt x="2527472" y="3130995"/>
                </a:lnTo>
                <a:lnTo>
                  <a:pt x="2432992" y="3130995"/>
                </a:lnTo>
                <a:lnTo>
                  <a:pt x="2369816" y="3130995"/>
                </a:lnTo>
                <a:lnTo>
                  <a:pt x="2362570" y="3130995"/>
                </a:lnTo>
                <a:lnTo>
                  <a:pt x="2275336" y="3130995"/>
                </a:lnTo>
                <a:lnTo>
                  <a:pt x="2231514" y="3130995"/>
                </a:lnTo>
                <a:lnTo>
                  <a:pt x="2204914" y="3130995"/>
                </a:lnTo>
                <a:lnTo>
                  <a:pt x="2073858" y="3130995"/>
                </a:lnTo>
                <a:lnTo>
                  <a:pt x="1859960" y="3130995"/>
                </a:lnTo>
                <a:lnTo>
                  <a:pt x="1728904" y="3130995"/>
                </a:lnTo>
                <a:lnTo>
                  <a:pt x="1702304" y="3130995"/>
                </a:lnTo>
                <a:lnTo>
                  <a:pt x="1658482" y="3130995"/>
                </a:lnTo>
                <a:lnTo>
                  <a:pt x="1571248" y="3130995"/>
                </a:lnTo>
                <a:lnTo>
                  <a:pt x="1564002" y="3130995"/>
                </a:lnTo>
                <a:lnTo>
                  <a:pt x="1500826" y="3130995"/>
                </a:lnTo>
                <a:lnTo>
                  <a:pt x="1406346" y="3130995"/>
                </a:lnTo>
                <a:lnTo>
                  <a:pt x="1155872" y="3130995"/>
                </a:lnTo>
                <a:lnTo>
                  <a:pt x="1061392" y="3130995"/>
                </a:lnTo>
                <a:lnTo>
                  <a:pt x="998216" y="3130995"/>
                </a:lnTo>
                <a:lnTo>
                  <a:pt x="903736" y="3130995"/>
                </a:lnTo>
                <a:lnTo>
                  <a:pt x="859914" y="3130995"/>
                </a:lnTo>
                <a:lnTo>
                  <a:pt x="702258" y="3130995"/>
                </a:lnTo>
                <a:lnTo>
                  <a:pt x="357304" y="3130995"/>
                </a:lnTo>
                <a:lnTo>
                  <a:pt x="199648" y="3130995"/>
                </a:lnTo>
                <a:cubicBezTo>
                  <a:pt x="89385" y="3130995"/>
                  <a:pt x="0" y="3041610"/>
                  <a:pt x="0" y="2931347"/>
                </a:cubicBezTo>
                <a:lnTo>
                  <a:pt x="0" y="2699000"/>
                </a:lnTo>
                <a:lnTo>
                  <a:pt x="0" y="431995"/>
                </a:lnTo>
                <a:lnTo>
                  <a:pt x="0" y="199648"/>
                </a:lnTo>
                <a:cubicBezTo>
                  <a:pt x="0" y="89385"/>
                  <a:pt x="89385" y="0"/>
                  <a:pt x="199648" y="0"/>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Google Shape;240;p41">
            <a:extLst>
              <a:ext uri="{FF2B5EF4-FFF2-40B4-BE49-F238E27FC236}">
                <a16:creationId xmlns:a16="http://schemas.microsoft.com/office/drawing/2014/main" id="{E9621D9B-E1F6-18C4-8B1D-3AD2107E43EB}"/>
              </a:ext>
            </a:extLst>
          </p:cNvPr>
          <p:cNvSpPr txBox="1">
            <a:spLocks noGrp="1"/>
          </p:cNvSpPr>
          <p:nvPr>
            <p:ph type="body" idx="16"/>
          </p:nvPr>
        </p:nvSpPr>
        <p:spPr>
          <a:xfrm>
            <a:off x="659289" y="1610612"/>
            <a:ext cx="3673640" cy="376470"/>
          </a:xfrm>
          <a:prstGeom prst="rect">
            <a:avLst/>
          </a:prstGeom>
          <a:noFill/>
          <a:ln>
            <a:noFill/>
          </a:ln>
        </p:spPr>
        <p:txBody>
          <a:bodyPr spcFirstLastPara="1" wrap="square" lIns="91425" tIns="91425" rIns="91425" bIns="91425" anchor="ctr" anchorCtr="0">
            <a:normAutofit/>
          </a:bodyPr>
          <a:lstStyle>
            <a:lvl1pPr marL="0" lvl="0" indent="-228600" algn="ctr">
              <a:lnSpc>
                <a:spcPct val="115000"/>
              </a:lnSpc>
              <a:spcBef>
                <a:spcPts val="0"/>
              </a:spcBef>
              <a:spcAft>
                <a:spcPts val="0"/>
              </a:spcAft>
              <a:buSzPts val="1400"/>
              <a:buFont typeface="Arial"/>
              <a:buNone/>
              <a:defRPr b="1" i="0">
                <a:solidFill>
                  <a:srgbClr val="022838"/>
                </a:solidFill>
              </a:defRPr>
            </a:lvl1pPr>
            <a:lvl2pPr marL="914400" lvl="1" indent="-304800" algn="l">
              <a:lnSpc>
                <a:spcPct val="115000"/>
              </a:lnSpc>
              <a:spcBef>
                <a:spcPts val="0"/>
              </a:spcBef>
              <a:spcAft>
                <a:spcPts val="0"/>
              </a:spcAft>
              <a:buSzPts val="1200"/>
              <a:buChar char="●"/>
              <a:defRPr/>
            </a:lvl2pPr>
            <a:lvl3pPr marL="1371600" lvl="2" indent="-304800" algn="l">
              <a:lnSpc>
                <a:spcPct val="115000"/>
              </a:lnSpc>
              <a:spcBef>
                <a:spcPts val="0"/>
              </a:spcBef>
              <a:spcAft>
                <a:spcPts val="0"/>
              </a:spcAft>
              <a:buSzPts val="1200"/>
              <a:buChar char="○"/>
              <a:defRPr/>
            </a:lvl3pPr>
            <a:lvl4pPr marL="1828800" lvl="3" indent="-304800" algn="l">
              <a:lnSpc>
                <a:spcPct val="115000"/>
              </a:lnSpc>
              <a:spcBef>
                <a:spcPts val="0"/>
              </a:spcBef>
              <a:spcAft>
                <a:spcPts val="0"/>
              </a:spcAft>
              <a:buSzPts val="1200"/>
              <a:buChar char="○"/>
              <a:defRPr/>
            </a:lvl4pPr>
            <a:lvl5pPr marL="2286000" lvl="4" indent="-304800" algn="l">
              <a:lnSpc>
                <a:spcPct val="115000"/>
              </a:lnSpc>
              <a:spcBef>
                <a:spcPts val="0"/>
              </a:spcBef>
              <a:spcAft>
                <a:spcPts val="0"/>
              </a:spcAft>
              <a:buSzPts val="1200"/>
              <a:buChar char="○"/>
              <a:defRPr/>
            </a:lvl5pPr>
            <a:lvl6pPr marL="2743200" lvl="5" indent="-304800" algn="l">
              <a:lnSpc>
                <a:spcPct val="115000"/>
              </a:lnSpc>
              <a:spcBef>
                <a:spcPts val="0"/>
              </a:spcBef>
              <a:spcAft>
                <a:spcPts val="0"/>
              </a:spcAft>
              <a:buSzPts val="1200"/>
              <a:buChar char="○"/>
              <a:defRPr/>
            </a:lvl6pPr>
            <a:lvl7pPr marL="3200400" lvl="6" indent="-304800" algn="l">
              <a:lnSpc>
                <a:spcPct val="115000"/>
              </a:lnSpc>
              <a:spcBef>
                <a:spcPts val="0"/>
              </a:spcBef>
              <a:spcAft>
                <a:spcPts val="0"/>
              </a:spcAft>
              <a:buSzPts val="1200"/>
              <a:buChar char="○"/>
              <a:defRPr/>
            </a:lvl7pPr>
            <a:lvl8pPr marL="3657600" lvl="7" indent="-304800" algn="l">
              <a:lnSpc>
                <a:spcPct val="115000"/>
              </a:lnSpc>
              <a:spcBef>
                <a:spcPts val="0"/>
              </a:spcBef>
              <a:spcAft>
                <a:spcPts val="0"/>
              </a:spcAft>
              <a:buSzPts val="1200"/>
              <a:buChar char="○"/>
              <a:defRPr/>
            </a:lvl8pPr>
            <a:lvl9pPr marL="4114800" lvl="8" indent="-304800" algn="l">
              <a:lnSpc>
                <a:spcPct val="115000"/>
              </a:lnSpc>
              <a:spcBef>
                <a:spcPts val="0"/>
              </a:spcBef>
              <a:spcAft>
                <a:spcPts val="0"/>
              </a:spcAft>
              <a:buSzPts val="1200"/>
              <a:buChar char="○"/>
              <a:defRPr/>
            </a:lvl9pPr>
          </a:lstStyle>
          <a:p>
            <a:endParaRPr dirty="0"/>
          </a:p>
        </p:txBody>
      </p:sp>
      <p:sp>
        <p:nvSpPr>
          <p:cNvPr id="27" name="Google Shape;237;p41">
            <a:extLst>
              <a:ext uri="{FF2B5EF4-FFF2-40B4-BE49-F238E27FC236}">
                <a16:creationId xmlns:a16="http://schemas.microsoft.com/office/drawing/2014/main" id="{2F858AD7-0A21-FFB9-3DBA-5A816C8CA14D}"/>
              </a:ext>
            </a:extLst>
          </p:cNvPr>
          <p:cNvSpPr txBox="1">
            <a:spLocks noGrp="1"/>
          </p:cNvSpPr>
          <p:nvPr>
            <p:ph type="body" idx="17"/>
          </p:nvPr>
        </p:nvSpPr>
        <p:spPr>
          <a:xfrm>
            <a:off x="659290" y="2128759"/>
            <a:ext cx="3673639" cy="2103078"/>
          </a:xfrm>
          <a:prstGeom prst="rect">
            <a:avLst/>
          </a:prstGeom>
          <a:noFill/>
          <a:ln>
            <a:noFill/>
          </a:ln>
        </p:spPr>
        <p:txBody>
          <a:bodyPr spcFirstLastPara="1" wrap="square" lIns="91425" tIns="91425" rIns="91425" bIns="91425" anchor="t" anchorCtr="0">
            <a:noAutofit/>
          </a:bodyPr>
          <a:lstStyle>
            <a:lvl1pPr marL="0" lvl="0" indent="-228600" algn="l">
              <a:lnSpc>
                <a:spcPct val="125000"/>
              </a:lnSpc>
              <a:spcBef>
                <a:spcPts val="0"/>
              </a:spcBef>
              <a:spcAft>
                <a:spcPts val="0"/>
              </a:spcAft>
              <a:buClr>
                <a:schemeClr val="accent2"/>
              </a:buClr>
              <a:buSzPts val="1200"/>
              <a:buFont typeface="Arial"/>
              <a:buNone/>
              <a:defRPr sz="1000">
                <a:solidFill>
                  <a:schemeClr val="dk2"/>
                </a:solidFill>
                <a:latin typeface="Arial"/>
                <a:ea typeface="Arial"/>
                <a:cs typeface="Arial"/>
                <a:sym typeface="Arial"/>
              </a:defRPr>
            </a:lvl1pPr>
            <a:lvl2pPr marL="914400" lvl="1" indent="-304800" algn="l">
              <a:lnSpc>
                <a:spcPct val="115000"/>
              </a:lnSpc>
              <a:spcBef>
                <a:spcPts val="0"/>
              </a:spcBef>
              <a:spcAft>
                <a:spcPts val="0"/>
              </a:spcAft>
              <a:buClr>
                <a:schemeClr val="accent2"/>
              </a:buClr>
              <a:buSzPts val="1200"/>
              <a:buChar char="●"/>
              <a:defRPr/>
            </a:lvl2pPr>
            <a:lvl3pPr marL="1371600" lvl="2" indent="-304800" algn="l">
              <a:lnSpc>
                <a:spcPct val="115000"/>
              </a:lnSpc>
              <a:spcBef>
                <a:spcPts val="0"/>
              </a:spcBef>
              <a:spcAft>
                <a:spcPts val="0"/>
              </a:spcAft>
              <a:buClr>
                <a:schemeClr val="accent2"/>
              </a:buClr>
              <a:buSzPts val="1200"/>
              <a:buChar char="○"/>
              <a:defRPr/>
            </a:lvl3pPr>
            <a:lvl4pPr marL="1828800" lvl="3" indent="-304800" algn="l">
              <a:lnSpc>
                <a:spcPct val="115000"/>
              </a:lnSpc>
              <a:spcBef>
                <a:spcPts val="0"/>
              </a:spcBef>
              <a:spcAft>
                <a:spcPts val="0"/>
              </a:spcAft>
              <a:buClr>
                <a:schemeClr val="accent2"/>
              </a:buClr>
              <a:buSzPts val="1200"/>
              <a:buChar char="○"/>
              <a:defRPr/>
            </a:lvl4pPr>
            <a:lvl5pPr marL="2286000" lvl="4" indent="-304800" algn="l">
              <a:lnSpc>
                <a:spcPct val="115000"/>
              </a:lnSpc>
              <a:spcBef>
                <a:spcPts val="0"/>
              </a:spcBef>
              <a:spcAft>
                <a:spcPts val="0"/>
              </a:spcAft>
              <a:buClr>
                <a:schemeClr val="accent2"/>
              </a:buClr>
              <a:buSzPts val="1200"/>
              <a:buChar char="○"/>
              <a:defRPr/>
            </a:lvl5pPr>
            <a:lvl6pPr marL="2743200" lvl="5" indent="-304800" algn="l">
              <a:lnSpc>
                <a:spcPct val="115000"/>
              </a:lnSpc>
              <a:spcBef>
                <a:spcPts val="0"/>
              </a:spcBef>
              <a:spcAft>
                <a:spcPts val="0"/>
              </a:spcAft>
              <a:buClr>
                <a:schemeClr val="accent2"/>
              </a:buClr>
              <a:buSzPts val="1200"/>
              <a:buChar char="○"/>
              <a:defRPr/>
            </a:lvl6pPr>
            <a:lvl7pPr marL="3200400" lvl="6" indent="-304800" algn="l">
              <a:lnSpc>
                <a:spcPct val="115000"/>
              </a:lnSpc>
              <a:spcBef>
                <a:spcPts val="0"/>
              </a:spcBef>
              <a:spcAft>
                <a:spcPts val="0"/>
              </a:spcAft>
              <a:buClr>
                <a:schemeClr val="accent2"/>
              </a:buClr>
              <a:buSzPts val="1200"/>
              <a:buChar char="○"/>
              <a:defRPr/>
            </a:lvl7pPr>
            <a:lvl8pPr marL="3657600" lvl="7" indent="-304800" algn="l">
              <a:lnSpc>
                <a:spcPct val="115000"/>
              </a:lnSpc>
              <a:spcBef>
                <a:spcPts val="0"/>
              </a:spcBef>
              <a:spcAft>
                <a:spcPts val="0"/>
              </a:spcAft>
              <a:buClr>
                <a:schemeClr val="accent2"/>
              </a:buClr>
              <a:buSzPts val="1200"/>
              <a:buChar char="○"/>
              <a:defRPr/>
            </a:lvl8pPr>
            <a:lvl9pPr marL="4114800" lvl="8" indent="-304800" algn="l">
              <a:lnSpc>
                <a:spcPct val="115000"/>
              </a:lnSpc>
              <a:spcBef>
                <a:spcPts val="0"/>
              </a:spcBef>
              <a:spcAft>
                <a:spcPts val="0"/>
              </a:spcAft>
              <a:buClr>
                <a:schemeClr val="accent2"/>
              </a:buClr>
              <a:buSzPts val="1200"/>
              <a:buChar char="○"/>
              <a:defRPr/>
            </a:lvl9pPr>
          </a:lstStyle>
          <a:p>
            <a:endParaRPr dirty="0"/>
          </a:p>
        </p:txBody>
      </p:sp>
      <p:sp>
        <p:nvSpPr>
          <p:cNvPr id="2" name="Google Shape;211;p40">
            <a:extLst>
              <a:ext uri="{FF2B5EF4-FFF2-40B4-BE49-F238E27FC236}">
                <a16:creationId xmlns:a16="http://schemas.microsoft.com/office/drawing/2014/main" id="{C9B5BE90-4160-5FA6-EBE4-886BA1504170}"/>
              </a:ext>
            </a:extLst>
          </p:cNvPr>
          <p:cNvSpPr txBox="1">
            <a:spLocks noGrp="1"/>
          </p:cNvSpPr>
          <p:nvPr>
            <p:ph type="title"/>
          </p:nvPr>
        </p:nvSpPr>
        <p:spPr>
          <a:xfrm>
            <a:off x="528802" y="416541"/>
            <a:ext cx="7771582" cy="369332"/>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Clr>
                <a:schemeClr val="lt1"/>
              </a:buClr>
              <a:buSzPts val="2400"/>
              <a:buNone/>
              <a:defRPr sz="2400">
                <a:solidFill>
                  <a:srgbClr val="022838"/>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dirty="0"/>
          </a:p>
        </p:txBody>
      </p:sp>
    </p:spTree>
    <p:extLst>
      <p:ext uri="{BB962C8B-B14F-4D97-AF65-F5344CB8AC3E}">
        <p14:creationId xmlns:p14="http://schemas.microsoft.com/office/powerpoint/2010/main" val="3556039643"/>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itle Page" preserve="1" userDrawn="1">
  <p:cSld name="1_Title Page">
    <p:bg>
      <p:bgPr>
        <a:gradFill flip="none" rotWithShape="1">
          <a:gsLst>
            <a:gs pos="0">
              <a:schemeClr val="accent2">
                <a:lumMod val="0"/>
                <a:lumOff val="100000"/>
              </a:schemeClr>
            </a:gs>
            <a:gs pos="62000">
              <a:schemeClr val="tx2"/>
            </a:gs>
          </a:gsLst>
          <a:path path="circle">
            <a:fillToRect l="50000" t="-80000" r="50000" b="180000"/>
          </a:path>
          <a:tileRect/>
        </a:gradFill>
        <a:effectLst/>
      </p:bgPr>
    </p:bg>
    <p:spTree>
      <p:nvGrpSpPr>
        <p:cNvPr id="1" name="Shape 9"/>
        <p:cNvGrpSpPr/>
        <p:nvPr/>
      </p:nvGrpSpPr>
      <p:grpSpPr>
        <a:xfrm>
          <a:off x="0" y="0"/>
          <a:ext cx="0" cy="0"/>
          <a:chOff x="0" y="0"/>
          <a:chExt cx="0" cy="0"/>
        </a:xfrm>
      </p:grpSpPr>
      <p:sp>
        <p:nvSpPr>
          <p:cNvPr id="37" name="Freeform 36">
            <a:extLst>
              <a:ext uri="{FF2B5EF4-FFF2-40B4-BE49-F238E27FC236}">
                <a16:creationId xmlns:a16="http://schemas.microsoft.com/office/drawing/2014/main" id="{5CA08E15-68F4-3A0B-4EBD-7380D30E1093}"/>
              </a:ext>
            </a:extLst>
          </p:cNvPr>
          <p:cNvSpPr/>
          <p:nvPr userDrawn="1"/>
        </p:nvSpPr>
        <p:spPr>
          <a:xfrm>
            <a:off x="3297477" y="1152741"/>
            <a:ext cx="2562218" cy="4363945"/>
          </a:xfrm>
          <a:custGeom>
            <a:avLst/>
            <a:gdLst>
              <a:gd name="connsiteX0" fmla="*/ 199648 w 2562218"/>
              <a:gd name="connsiteY0" fmla="*/ 0 h 4363945"/>
              <a:gd name="connsiteX1" fmla="*/ 357304 w 2562218"/>
              <a:gd name="connsiteY1" fmla="*/ 0 h 4363945"/>
              <a:gd name="connsiteX2" fmla="*/ 702258 w 2562218"/>
              <a:gd name="connsiteY2" fmla="*/ 0 h 4363945"/>
              <a:gd name="connsiteX3" fmla="*/ 859914 w 2562218"/>
              <a:gd name="connsiteY3" fmla="*/ 0 h 4363945"/>
              <a:gd name="connsiteX4" fmla="*/ 903736 w 2562218"/>
              <a:gd name="connsiteY4" fmla="*/ 0 h 4363945"/>
              <a:gd name="connsiteX5" fmla="*/ 998216 w 2562218"/>
              <a:gd name="connsiteY5" fmla="*/ 0 h 4363945"/>
              <a:gd name="connsiteX6" fmla="*/ 1061392 w 2562218"/>
              <a:gd name="connsiteY6" fmla="*/ 0 h 4363945"/>
              <a:gd name="connsiteX7" fmla="*/ 1155872 w 2562218"/>
              <a:gd name="connsiteY7" fmla="*/ 0 h 4363945"/>
              <a:gd name="connsiteX8" fmla="*/ 1406346 w 2562218"/>
              <a:gd name="connsiteY8" fmla="*/ 0 h 4363945"/>
              <a:gd name="connsiteX9" fmla="*/ 1500826 w 2562218"/>
              <a:gd name="connsiteY9" fmla="*/ 0 h 4363945"/>
              <a:gd name="connsiteX10" fmla="*/ 1564002 w 2562218"/>
              <a:gd name="connsiteY10" fmla="*/ 0 h 4363945"/>
              <a:gd name="connsiteX11" fmla="*/ 1658482 w 2562218"/>
              <a:gd name="connsiteY11" fmla="*/ 0 h 4363945"/>
              <a:gd name="connsiteX12" fmla="*/ 1702304 w 2562218"/>
              <a:gd name="connsiteY12" fmla="*/ 0 h 4363945"/>
              <a:gd name="connsiteX13" fmla="*/ 1859960 w 2562218"/>
              <a:gd name="connsiteY13" fmla="*/ 0 h 4363945"/>
              <a:gd name="connsiteX14" fmla="*/ 2204914 w 2562218"/>
              <a:gd name="connsiteY14" fmla="*/ 0 h 4363945"/>
              <a:gd name="connsiteX15" fmla="*/ 2362570 w 2562218"/>
              <a:gd name="connsiteY15" fmla="*/ 0 h 4363945"/>
              <a:gd name="connsiteX16" fmla="*/ 2562218 w 2562218"/>
              <a:gd name="connsiteY16" fmla="*/ 199648 h 4363945"/>
              <a:gd name="connsiteX17" fmla="*/ 2562218 w 2562218"/>
              <a:gd name="connsiteY17" fmla="*/ 409510 h 4363945"/>
              <a:gd name="connsiteX18" fmla="*/ 2562218 w 2562218"/>
              <a:gd name="connsiteY18" fmla="*/ 532934 h 4363945"/>
              <a:gd name="connsiteX19" fmla="*/ 2562218 w 2562218"/>
              <a:gd name="connsiteY19" fmla="*/ 742796 h 4363945"/>
              <a:gd name="connsiteX20" fmla="*/ 2562218 w 2562218"/>
              <a:gd name="connsiteY20" fmla="*/ 1121797 h 4363945"/>
              <a:gd name="connsiteX21" fmla="*/ 2562218 w 2562218"/>
              <a:gd name="connsiteY21" fmla="*/ 1331659 h 4363945"/>
              <a:gd name="connsiteX22" fmla="*/ 2562218 w 2562218"/>
              <a:gd name="connsiteY22" fmla="*/ 1455083 h 4363945"/>
              <a:gd name="connsiteX23" fmla="*/ 2562218 w 2562218"/>
              <a:gd name="connsiteY23" fmla="*/ 1664945 h 4363945"/>
              <a:gd name="connsiteX24" fmla="*/ 2562218 w 2562218"/>
              <a:gd name="connsiteY24" fmla="*/ 2699000 h 4363945"/>
              <a:gd name="connsiteX25" fmla="*/ 2562218 w 2562218"/>
              <a:gd name="connsiteY25" fmla="*/ 2908862 h 4363945"/>
              <a:gd name="connsiteX26" fmla="*/ 2562218 w 2562218"/>
              <a:gd name="connsiteY26" fmla="*/ 3032286 h 4363945"/>
              <a:gd name="connsiteX27" fmla="*/ 2562218 w 2562218"/>
              <a:gd name="connsiteY27" fmla="*/ 3242148 h 4363945"/>
              <a:gd name="connsiteX28" fmla="*/ 2562218 w 2562218"/>
              <a:gd name="connsiteY28" fmla="*/ 3621149 h 4363945"/>
              <a:gd name="connsiteX29" fmla="*/ 2562218 w 2562218"/>
              <a:gd name="connsiteY29" fmla="*/ 3831011 h 4363945"/>
              <a:gd name="connsiteX30" fmla="*/ 2562218 w 2562218"/>
              <a:gd name="connsiteY30" fmla="*/ 3954435 h 4363945"/>
              <a:gd name="connsiteX31" fmla="*/ 2562218 w 2562218"/>
              <a:gd name="connsiteY31" fmla="*/ 4164297 h 4363945"/>
              <a:gd name="connsiteX32" fmla="*/ 2362570 w 2562218"/>
              <a:gd name="connsiteY32" fmla="*/ 4363945 h 4363945"/>
              <a:gd name="connsiteX33" fmla="*/ 2204914 w 2562218"/>
              <a:gd name="connsiteY33" fmla="*/ 4363945 h 4363945"/>
              <a:gd name="connsiteX34" fmla="*/ 1859960 w 2562218"/>
              <a:gd name="connsiteY34" fmla="*/ 4363945 h 4363945"/>
              <a:gd name="connsiteX35" fmla="*/ 1702304 w 2562218"/>
              <a:gd name="connsiteY35" fmla="*/ 4363945 h 4363945"/>
              <a:gd name="connsiteX36" fmla="*/ 1658482 w 2562218"/>
              <a:gd name="connsiteY36" fmla="*/ 4363945 h 4363945"/>
              <a:gd name="connsiteX37" fmla="*/ 1564002 w 2562218"/>
              <a:gd name="connsiteY37" fmla="*/ 4363945 h 4363945"/>
              <a:gd name="connsiteX38" fmla="*/ 1500826 w 2562218"/>
              <a:gd name="connsiteY38" fmla="*/ 4363945 h 4363945"/>
              <a:gd name="connsiteX39" fmla="*/ 1406346 w 2562218"/>
              <a:gd name="connsiteY39" fmla="*/ 4363945 h 4363945"/>
              <a:gd name="connsiteX40" fmla="*/ 1155872 w 2562218"/>
              <a:gd name="connsiteY40" fmla="*/ 4363945 h 4363945"/>
              <a:gd name="connsiteX41" fmla="*/ 1061392 w 2562218"/>
              <a:gd name="connsiteY41" fmla="*/ 4363945 h 4363945"/>
              <a:gd name="connsiteX42" fmla="*/ 998216 w 2562218"/>
              <a:gd name="connsiteY42" fmla="*/ 4363945 h 4363945"/>
              <a:gd name="connsiteX43" fmla="*/ 903736 w 2562218"/>
              <a:gd name="connsiteY43" fmla="*/ 4363945 h 4363945"/>
              <a:gd name="connsiteX44" fmla="*/ 859914 w 2562218"/>
              <a:gd name="connsiteY44" fmla="*/ 4363945 h 4363945"/>
              <a:gd name="connsiteX45" fmla="*/ 702258 w 2562218"/>
              <a:gd name="connsiteY45" fmla="*/ 4363945 h 4363945"/>
              <a:gd name="connsiteX46" fmla="*/ 357304 w 2562218"/>
              <a:gd name="connsiteY46" fmla="*/ 4363945 h 4363945"/>
              <a:gd name="connsiteX47" fmla="*/ 199648 w 2562218"/>
              <a:gd name="connsiteY47" fmla="*/ 4363945 h 4363945"/>
              <a:gd name="connsiteX48" fmla="*/ 0 w 2562218"/>
              <a:gd name="connsiteY48" fmla="*/ 4164297 h 4363945"/>
              <a:gd name="connsiteX49" fmla="*/ 0 w 2562218"/>
              <a:gd name="connsiteY49" fmla="*/ 3954435 h 4363945"/>
              <a:gd name="connsiteX50" fmla="*/ 0 w 2562218"/>
              <a:gd name="connsiteY50" fmla="*/ 3831011 h 4363945"/>
              <a:gd name="connsiteX51" fmla="*/ 0 w 2562218"/>
              <a:gd name="connsiteY51" fmla="*/ 3621149 h 4363945"/>
              <a:gd name="connsiteX52" fmla="*/ 0 w 2562218"/>
              <a:gd name="connsiteY52" fmla="*/ 3242148 h 4363945"/>
              <a:gd name="connsiteX53" fmla="*/ 0 w 2562218"/>
              <a:gd name="connsiteY53" fmla="*/ 3032286 h 4363945"/>
              <a:gd name="connsiteX54" fmla="*/ 0 w 2562218"/>
              <a:gd name="connsiteY54" fmla="*/ 2908862 h 4363945"/>
              <a:gd name="connsiteX55" fmla="*/ 0 w 2562218"/>
              <a:gd name="connsiteY55" fmla="*/ 2699000 h 4363945"/>
              <a:gd name="connsiteX56" fmla="*/ 0 w 2562218"/>
              <a:gd name="connsiteY56" fmla="*/ 1664945 h 4363945"/>
              <a:gd name="connsiteX57" fmla="*/ 0 w 2562218"/>
              <a:gd name="connsiteY57" fmla="*/ 1455083 h 4363945"/>
              <a:gd name="connsiteX58" fmla="*/ 0 w 2562218"/>
              <a:gd name="connsiteY58" fmla="*/ 1331659 h 4363945"/>
              <a:gd name="connsiteX59" fmla="*/ 0 w 2562218"/>
              <a:gd name="connsiteY59" fmla="*/ 1121797 h 4363945"/>
              <a:gd name="connsiteX60" fmla="*/ 0 w 2562218"/>
              <a:gd name="connsiteY60" fmla="*/ 742796 h 4363945"/>
              <a:gd name="connsiteX61" fmla="*/ 0 w 2562218"/>
              <a:gd name="connsiteY61" fmla="*/ 532934 h 4363945"/>
              <a:gd name="connsiteX62" fmla="*/ 0 w 2562218"/>
              <a:gd name="connsiteY62" fmla="*/ 409510 h 4363945"/>
              <a:gd name="connsiteX63" fmla="*/ 0 w 2562218"/>
              <a:gd name="connsiteY63" fmla="*/ 199648 h 4363945"/>
              <a:gd name="connsiteX64" fmla="*/ 199648 w 2562218"/>
              <a:gd name="connsiteY64" fmla="*/ 0 h 4363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2562218" h="4363945">
                <a:moveTo>
                  <a:pt x="199648" y="0"/>
                </a:moveTo>
                <a:lnTo>
                  <a:pt x="357304" y="0"/>
                </a:lnTo>
                <a:lnTo>
                  <a:pt x="702258" y="0"/>
                </a:lnTo>
                <a:lnTo>
                  <a:pt x="859914" y="0"/>
                </a:lnTo>
                <a:lnTo>
                  <a:pt x="903736" y="0"/>
                </a:lnTo>
                <a:lnTo>
                  <a:pt x="998216" y="0"/>
                </a:lnTo>
                <a:lnTo>
                  <a:pt x="1061392" y="0"/>
                </a:lnTo>
                <a:lnTo>
                  <a:pt x="1155872" y="0"/>
                </a:lnTo>
                <a:lnTo>
                  <a:pt x="1406346" y="0"/>
                </a:lnTo>
                <a:lnTo>
                  <a:pt x="1500826" y="0"/>
                </a:lnTo>
                <a:lnTo>
                  <a:pt x="1564002" y="0"/>
                </a:lnTo>
                <a:lnTo>
                  <a:pt x="1658482" y="0"/>
                </a:lnTo>
                <a:lnTo>
                  <a:pt x="1702304" y="0"/>
                </a:lnTo>
                <a:lnTo>
                  <a:pt x="1859960" y="0"/>
                </a:lnTo>
                <a:lnTo>
                  <a:pt x="2204914" y="0"/>
                </a:lnTo>
                <a:lnTo>
                  <a:pt x="2362570" y="0"/>
                </a:lnTo>
                <a:cubicBezTo>
                  <a:pt x="2472833" y="0"/>
                  <a:pt x="2562218" y="89385"/>
                  <a:pt x="2562218" y="199648"/>
                </a:cubicBezTo>
                <a:lnTo>
                  <a:pt x="2562218" y="409510"/>
                </a:lnTo>
                <a:lnTo>
                  <a:pt x="2562218" y="532934"/>
                </a:lnTo>
                <a:lnTo>
                  <a:pt x="2562218" y="742796"/>
                </a:lnTo>
                <a:lnTo>
                  <a:pt x="2562218" y="1121797"/>
                </a:lnTo>
                <a:lnTo>
                  <a:pt x="2562218" y="1331659"/>
                </a:lnTo>
                <a:lnTo>
                  <a:pt x="2562218" y="1455083"/>
                </a:lnTo>
                <a:lnTo>
                  <a:pt x="2562218" y="1664945"/>
                </a:lnTo>
                <a:lnTo>
                  <a:pt x="2562218" y="2699000"/>
                </a:lnTo>
                <a:lnTo>
                  <a:pt x="2562218" y="2908862"/>
                </a:lnTo>
                <a:lnTo>
                  <a:pt x="2562218" y="3032286"/>
                </a:lnTo>
                <a:lnTo>
                  <a:pt x="2562218" y="3242148"/>
                </a:lnTo>
                <a:lnTo>
                  <a:pt x="2562218" y="3621149"/>
                </a:lnTo>
                <a:lnTo>
                  <a:pt x="2562218" y="3831011"/>
                </a:lnTo>
                <a:lnTo>
                  <a:pt x="2562218" y="3954435"/>
                </a:lnTo>
                <a:lnTo>
                  <a:pt x="2562218" y="4164297"/>
                </a:lnTo>
                <a:cubicBezTo>
                  <a:pt x="2562218" y="4274560"/>
                  <a:pt x="2472833" y="4363945"/>
                  <a:pt x="2362570" y="4363945"/>
                </a:cubicBezTo>
                <a:lnTo>
                  <a:pt x="2204914" y="4363945"/>
                </a:lnTo>
                <a:lnTo>
                  <a:pt x="1859960" y="4363945"/>
                </a:lnTo>
                <a:lnTo>
                  <a:pt x="1702304" y="4363945"/>
                </a:lnTo>
                <a:lnTo>
                  <a:pt x="1658482" y="4363945"/>
                </a:lnTo>
                <a:lnTo>
                  <a:pt x="1564002" y="4363945"/>
                </a:lnTo>
                <a:lnTo>
                  <a:pt x="1500826" y="4363945"/>
                </a:lnTo>
                <a:lnTo>
                  <a:pt x="1406346" y="4363945"/>
                </a:lnTo>
                <a:lnTo>
                  <a:pt x="1155872" y="4363945"/>
                </a:lnTo>
                <a:lnTo>
                  <a:pt x="1061392" y="4363945"/>
                </a:lnTo>
                <a:lnTo>
                  <a:pt x="998216" y="4363945"/>
                </a:lnTo>
                <a:lnTo>
                  <a:pt x="903736" y="4363945"/>
                </a:lnTo>
                <a:lnTo>
                  <a:pt x="859914" y="4363945"/>
                </a:lnTo>
                <a:lnTo>
                  <a:pt x="702258" y="4363945"/>
                </a:lnTo>
                <a:lnTo>
                  <a:pt x="357304" y="4363945"/>
                </a:lnTo>
                <a:lnTo>
                  <a:pt x="199648" y="4363945"/>
                </a:lnTo>
                <a:cubicBezTo>
                  <a:pt x="89385" y="4363945"/>
                  <a:pt x="0" y="4274560"/>
                  <a:pt x="0" y="4164297"/>
                </a:cubicBezTo>
                <a:lnTo>
                  <a:pt x="0" y="3954435"/>
                </a:lnTo>
                <a:lnTo>
                  <a:pt x="0" y="3831011"/>
                </a:lnTo>
                <a:lnTo>
                  <a:pt x="0" y="3621149"/>
                </a:lnTo>
                <a:lnTo>
                  <a:pt x="0" y="3242148"/>
                </a:lnTo>
                <a:lnTo>
                  <a:pt x="0" y="3032286"/>
                </a:lnTo>
                <a:lnTo>
                  <a:pt x="0" y="2908862"/>
                </a:lnTo>
                <a:lnTo>
                  <a:pt x="0" y="2699000"/>
                </a:lnTo>
                <a:lnTo>
                  <a:pt x="0" y="1664945"/>
                </a:lnTo>
                <a:lnTo>
                  <a:pt x="0" y="1455083"/>
                </a:lnTo>
                <a:lnTo>
                  <a:pt x="0" y="1331659"/>
                </a:lnTo>
                <a:lnTo>
                  <a:pt x="0" y="1121797"/>
                </a:lnTo>
                <a:lnTo>
                  <a:pt x="0" y="742796"/>
                </a:lnTo>
                <a:lnTo>
                  <a:pt x="0" y="532934"/>
                </a:lnTo>
                <a:lnTo>
                  <a:pt x="0" y="409510"/>
                </a:lnTo>
                <a:lnTo>
                  <a:pt x="0" y="199648"/>
                </a:lnTo>
                <a:cubicBezTo>
                  <a:pt x="0" y="89385"/>
                  <a:pt x="89385" y="0"/>
                  <a:pt x="199648" y="0"/>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6" name="Freeform 35">
            <a:extLst>
              <a:ext uri="{FF2B5EF4-FFF2-40B4-BE49-F238E27FC236}">
                <a16:creationId xmlns:a16="http://schemas.microsoft.com/office/drawing/2014/main" id="{95C0591A-649A-DFD4-6563-1BD6E8DBB5AD}"/>
              </a:ext>
            </a:extLst>
          </p:cNvPr>
          <p:cNvSpPr/>
          <p:nvPr userDrawn="1"/>
        </p:nvSpPr>
        <p:spPr>
          <a:xfrm>
            <a:off x="550356" y="1152741"/>
            <a:ext cx="2562218" cy="4363945"/>
          </a:xfrm>
          <a:custGeom>
            <a:avLst/>
            <a:gdLst>
              <a:gd name="connsiteX0" fmla="*/ 199648 w 2562218"/>
              <a:gd name="connsiteY0" fmla="*/ 0 h 4363945"/>
              <a:gd name="connsiteX1" fmla="*/ 357304 w 2562218"/>
              <a:gd name="connsiteY1" fmla="*/ 0 h 4363945"/>
              <a:gd name="connsiteX2" fmla="*/ 702258 w 2562218"/>
              <a:gd name="connsiteY2" fmla="*/ 0 h 4363945"/>
              <a:gd name="connsiteX3" fmla="*/ 859914 w 2562218"/>
              <a:gd name="connsiteY3" fmla="*/ 0 h 4363945"/>
              <a:gd name="connsiteX4" fmla="*/ 903736 w 2562218"/>
              <a:gd name="connsiteY4" fmla="*/ 0 h 4363945"/>
              <a:gd name="connsiteX5" fmla="*/ 998216 w 2562218"/>
              <a:gd name="connsiteY5" fmla="*/ 0 h 4363945"/>
              <a:gd name="connsiteX6" fmla="*/ 1061392 w 2562218"/>
              <a:gd name="connsiteY6" fmla="*/ 0 h 4363945"/>
              <a:gd name="connsiteX7" fmla="*/ 1155872 w 2562218"/>
              <a:gd name="connsiteY7" fmla="*/ 0 h 4363945"/>
              <a:gd name="connsiteX8" fmla="*/ 1406346 w 2562218"/>
              <a:gd name="connsiteY8" fmla="*/ 0 h 4363945"/>
              <a:gd name="connsiteX9" fmla="*/ 1500826 w 2562218"/>
              <a:gd name="connsiteY9" fmla="*/ 0 h 4363945"/>
              <a:gd name="connsiteX10" fmla="*/ 1564002 w 2562218"/>
              <a:gd name="connsiteY10" fmla="*/ 0 h 4363945"/>
              <a:gd name="connsiteX11" fmla="*/ 1658482 w 2562218"/>
              <a:gd name="connsiteY11" fmla="*/ 0 h 4363945"/>
              <a:gd name="connsiteX12" fmla="*/ 1702304 w 2562218"/>
              <a:gd name="connsiteY12" fmla="*/ 0 h 4363945"/>
              <a:gd name="connsiteX13" fmla="*/ 1859960 w 2562218"/>
              <a:gd name="connsiteY13" fmla="*/ 0 h 4363945"/>
              <a:gd name="connsiteX14" fmla="*/ 2204914 w 2562218"/>
              <a:gd name="connsiteY14" fmla="*/ 0 h 4363945"/>
              <a:gd name="connsiteX15" fmla="*/ 2362570 w 2562218"/>
              <a:gd name="connsiteY15" fmla="*/ 0 h 4363945"/>
              <a:gd name="connsiteX16" fmla="*/ 2562218 w 2562218"/>
              <a:gd name="connsiteY16" fmla="*/ 199648 h 4363945"/>
              <a:gd name="connsiteX17" fmla="*/ 2562218 w 2562218"/>
              <a:gd name="connsiteY17" fmla="*/ 409510 h 4363945"/>
              <a:gd name="connsiteX18" fmla="*/ 2562218 w 2562218"/>
              <a:gd name="connsiteY18" fmla="*/ 532934 h 4363945"/>
              <a:gd name="connsiteX19" fmla="*/ 2562218 w 2562218"/>
              <a:gd name="connsiteY19" fmla="*/ 742796 h 4363945"/>
              <a:gd name="connsiteX20" fmla="*/ 2562218 w 2562218"/>
              <a:gd name="connsiteY20" fmla="*/ 1121797 h 4363945"/>
              <a:gd name="connsiteX21" fmla="*/ 2562218 w 2562218"/>
              <a:gd name="connsiteY21" fmla="*/ 1331659 h 4363945"/>
              <a:gd name="connsiteX22" fmla="*/ 2562218 w 2562218"/>
              <a:gd name="connsiteY22" fmla="*/ 1455083 h 4363945"/>
              <a:gd name="connsiteX23" fmla="*/ 2562218 w 2562218"/>
              <a:gd name="connsiteY23" fmla="*/ 1664945 h 4363945"/>
              <a:gd name="connsiteX24" fmla="*/ 2562218 w 2562218"/>
              <a:gd name="connsiteY24" fmla="*/ 2699000 h 4363945"/>
              <a:gd name="connsiteX25" fmla="*/ 2562218 w 2562218"/>
              <a:gd name="connsiteY25" fmla="*/ 2908862 h 4363945"/>
              <a:gd name="connsiteX26" fmla="*/ 2562218 w 2562218"/>
              <a:gd name="connsiteY26" fmla="*/ 3032286 h 4363945"/>
              <a:gd name="connsiteX27" fmla="*/ 2562218 w 2562218"/>
              <a:gd name="connsiteY27" fmla="*/ 3242148 h 4363945"/>
              <a:gd name="connsiteX28" fmla="*/ 2562218 w 2562218"/>
              <a:gd name="connsiteY28" fmla="*/ 3621149 h 4363945"/>
              <a:gd name="connsiteX29" fmla="*/ 2562218 w 2562218"/>
              <a:gd name="connsiteY29" fmla="*/ 3831011 h 4363945"/>
              <a:gd name="connsiteX30" fmla="*/ 2562218 w 2562218"/>
              <a:gd name="connsiteY30" fmla="*/ 3954435 h 4363945"/>
              <a:gd name="connsiteX31" fmla="*/ 2562218 w 2562218"/>
              <a:gd name="connsiteY31" fmla="*/ 4164297 h 4363945"/>
              <a:gd name="connsiteX32" fmla="*/ 2362570 w 2562218"/>
              <a:gd name="connsiteY32" fmla="*/ 4363945 h 4363945"/>
              <a:gd name="connsiteX33" fmla="*/ 2204914 w 2562218"/>
              <a:gd name="connsiteY33" fmla="*/ 4363945 h 4363945"/>
              <a:gd name="connsiteX34" fmla="*/ 1859960 w 2562218"/>
              <a:gd name="connsiteY34" fmla="*/ 4363945 h 4363945"/>
              <a:gd name="connsiteX35" fmla="*/ 1702304 w 2562218"/>
              <a:gd name="connsiteY35" fmla="*/ 4363945 h 4363945"/>
              <a:gd name="connsiteX36" fmla="*/ 1658482 w 2562218"/>
              <a:gd name="connsiteY36" fmla="*/ 4363945 h 4363945"/>
              <a:gd name="connsiteX37" fmla="*/ 1564002 w 2562218"/>
              <a:gd name="connsiteY37" fmla="*/ 4363945 h 4363945"/>
              <a:gd name="connsiteX38" fmla="*/ 1500826 w 2562218"/>
              <a:gd name="connsiteY38" fmla="*/ 4363945 h 4363945"/>
              <a:gd name="connsiteX39" fmla="*/ 1406346 w 2562218"/>
              <a:gd name="connsiteY39" fmla="*/ 4363945 h 4363945"/>
              <a:gd name="connsiteX40" fmla="*/ 1155872 w 2562218"/>
              <a:gd name="connsiteY40" fmla="*/ 4363945 h 4363945"/>
              <a:gd name="connsiteX41" fmla="*/ 1061392 w 2562218"/>
              <a:gd name="connsiteY41" fmla="*/ 4363945 h 4363945"/>
              <a:gd name="connsiteX42" fmla="*/ 998216 w 2562218"/>
              <a:gd name="connsiteY42" fmla="*/ 4363945 h 4363945"/>
              <a:gd name="connsiteX43" fmla="*/ 903736 w 2562218"/>
              <a:gd name="connsiteY43" fmla="*/ 4363945 h 4363945"/>
              <a:gd name="connsiteX44" fmla="*/ 859914 w 2562218"/>
              <a:gd name="connsiteY44" fmla="*/ 4363945 h 4363945"/>
              <a:gd name="connsiteX45" fmla="*/ 702258 w 2562218"/>
              <a:gd name="connsiteY45" fmla="*/ 4363945 h 4363945"/>
              <a:gd name="connsiteX46" fmla="*/ 357304 w 2562218"/>
              <a:gd name="connsiteY46" fmla="*/ 4363945 h 4363945"/>
              <a:gd name="connsiteX47" fmla="*/ 199648 w 2562218"/>
              <a:gd name="connsiteY47" fmla="*/ 4363945 h 4363945"/>
              <a:gd name="connsiteX48" fmla="*/ 0 w 2562218"/>
              <a:gd name="connsiteY48" fmla="*/ 4164297 h 4363945"/>
              <a:gd name="connsiteX49" fmla="*/ 0 w 2562218"/>
              <a:gd name="connsiteY49" fmla="*/ 3954435 h 4363945"/>
              <a:gd name="connsiteX50" fmla="*/ 0 w 2562218"/>
              <a:gd name="connsiteY50" fmla="*/ 3831011 h 4363945"/>
              <a:gd name="connsiteX51" fmla="*/ 0 w 2562218"/>
              <a:gd name="connsiteY51" fmla="*/ 3621149 h 4363945"/>
              <a:gd name="connsiteX52" fmla="*/ 0 w 2562218"/>
              <a:gd name="connsiteY52" fmla="*/ 3242148 h 4363945"/>
              <a:gd name="connsiteX53" fmla="*/ 0 w 2562218"/>
              <a:gd name="connsiteY53" fmla="*/ 3032286 h 4363945"/>
              <a:gd name="connsiteX54" fmla="*/ 0 w 2562218"/>
              <a:gd name="connsiteY54" fmla="*/ 2908862 h 4363945"/>
              <a:gd name="connsiteX55" fmla="*/ 0 w 2562218"/>
              <a:gd name="connsiteY55" fmla="*/ 2699000 h 4363945"/>
              <a:gd name="connsiteX56" fmla="*/ 0 w 2562218"/>
              <a:gd name="connsiteY56" fmla="*/ 1664945 h 4363945"/>
              <a:gd name="connsiteX57" fmla="*/ 0 w 2562218"/>
              <a:gd name="connsiteY57" fmla="*/ 1455083 h 4363945"/>
              <a:gd name="connsiteX58" fmla="*/ 0 w 2562218"/>
              <a:gd name="connsiteY58" fmla="*/ 1331659 h 4363945"/>
              <a:gd name="connsiteX59" fmla="*/ 0 w 2562218"/>
              <a:gd name="connsiteY59" fmla="*/ 1121797 h 4363945"/>
              <a:gd name="connsiteX60" fmla="*/ 0 w 2562218"/>
              <a:gd name="connsiteY60" fmla="*/ 742796 h 4363945"/>
              <a:gd name="connsiteX61" fmla="*/ 0 w 2562218"/>
              <a:gd name="connsiteY61" fmla="*/ 532934 h 4363945"/>
              <a:gd name="connsiteX62" fmla="*/ 0 w 2562218"/>
              <a:gd name="connsiteY62" fmla="*/ 409510 h 4363945"/>
              <a:gd name="connsiteX63" fmla="*/ 0 w 2562218"/>
              <a:gd name="connsiteY63" fmla="*/ 199648 h 4363945"/>
              <a:gd name="connsiteX64" fmla="*/ 199648 w 2562218"/>
              <a:gd name="connsiteY64" fmla="*/ 0 h 4363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2562218" h="4363945">
                <a:moveTo>
                  <a:pt x="199648" y="0"/>
                </a:moveTo>
                <a:lnTo>
                  <a:pt x="357304" y="0"/>
                </a:lnTo>
                <a:lnTo>
                  <a:pt x="702258" y="0"/>
                </a:lnTo>
                <a:lnTo>
                  <a:pt x="859914" y="0"/>
                </a:lnTo>
                <a:lnTo>
                  <a:pt x="903736" y="0"/>
                </a:lnTo>
                <a:lnTo>
                  <a:pt x="998216" y="0"/>
                </a:lnTo>
                <a:lnTo>
                  <a:pt x="1061392" y="0"/>
                </a:lnTo>
                <a:lnTo>
                  <a:pt x="1155872" y="0"/>
                </a:lnTo>
                <a:lnTo>
                  <a:pt x="1406346" y="0"/>
                </a:lnTo>
                <a:lnTo>
                  <a:pt x="1500826" y="0"/>
                </a:lnTo>
                <a:lnTo>
                  <a:pt x="1564002" y="0"/>
                </a:lnTo>
                <a:lnTo>
                  <a:pt x="1658482" y="0"/>
                </a:lnTo>
                <a:lnTo>
                  <a:pt x="1702304" y="0"/>
                </a:lnTo>
                <a:lnTo>
                  <a:pt x="1859960" y="0"/>
                </a:lnTo>
                <a:lnTo>
                  <a:pt x="2204914" y="0"/>
                </a:lnTo>
                <a:lnTo>
                  <a:pt x="2362570" y="0"/>
                </a:lnTo>
                <a:cubicBezTo>
                  <a:pt x="2472833" y="0"/>
                  <a:pt x="2562218" y="89385"/>
                  <a:pt x="2562218" y="199648"/>
                </a:cubicBezTo>
                <a:lnTo>
                  <a:pt x="2562218" y="409510"/>
                </a:lnTo>
                <a:lnTo>
                  <a:pt x="2562218" y="532934"/>
                </a:lnTo>
                <a:lnTo>
                  <a:pt x="2562218" y="742796"/>
                </a:lnTo>
                <a:lnTo>
                  <a:pt x="2562218" y="1121797"/>
                </a:lnTo>
                <a:lnTo>
                  <a:pt x="2562218" y="1331659"/>
                </a:lnTo>
                <a:lnTo>
                  <a:pt x="2562218" y="1455083"/>
                </a:lnTo>
                <a:lnTo>
                  <a:pt x="2562218" y="1664945"/>
                </a:lnTo>
                <a:lnTo>
                  <a:pt x="2562218" y="2699000"/>
                </a:lnTo>
                <a:lnTo>
                  <a:pt x="2562218" y="2908862"/>
                </a:lnTo>
                <a:lnTo>
                  <a:pt x="2562218" y="3032286"/>
                </a:lnTo>
                <a:lnTo>
                  <a:pt x="2562218" y="3242148"/>
                </a:lnTo>
                <a:lnTo>
                  <a:pt x="2562218" y="3621149"/>
                </a:lnTo>
                <a:lnTo>
                  <a:pt x="2562218" y="3831011"/>
                </a:lnTo>
                <a:lnTo>
                  <a:pt x="2562218" y="3954435"/>
                </a:lnTo>
                <a:lnTo>
                  <a:pt x="2562218" y="4164297"/>
                </a:lnTo>
                <a:cubicBezTo>
                  <a:pt x="2562218" y="4274560"/>
                  <a:pt x="2472833" y="4363945"/>
                  <a:pt x="2362570" y="4363945"/>
                </a:cubicBezTo>
                <a:lnTo>
                  <a:pt x="2204914" y="4363945"/>
                </a:lnTo>
                <a:lnTo>
                  <a:pt x="1859960" y="4363945"/>
                </a:lnTo>
                <a:lnTo>
                  <a:pt x="1702304" y="4363945"/>
                </a:lnTo>
                <a:lnTo>
                  <a:pt x="1658482" y="4363945"/>
                </a:lnTo>
                <a:lnTo>
                  <a:pt x="1564002" y="4363945"/>
                </a:lnTo>
                <a:lnTo>
                  <a:pt x="1500826" y="4363945"/>
                </a:lnTo>
                <a:lnTo>
                  <a:pt x="1406346" y="4363945"/>
                </a:lnTo>
                <a:lnTo>
                  <a:pt x="1155872" y="4363945"/>
                </a:lnTo>
                <a:lnTo>
                  <a:pt x="1061392" y="4363945"/>
                </a:lnTo>
                <a:lnTo>
                  <a:pt x="998216" y="4363945"/>
                </a:lnTo>
                <a:lnTo>
                  <a:pt x="903736" y="4363945"/>
                </a:lnTo>
                <a:lnTo>
                  <a:pt x="859914" y="4363945"/>
                </a:lnTo>
                <a:lnTo>
                  <a:pt x="702258" y="4363945"/>
                </a:lnTo>
                <a:lnTo>
                  <a:pt x="357304" y="4363945"/>
                </a:lnTo>
                <a:lnTo>
                  <a:pt x="199648" y="4363945"/>
                </a:lnTo>
                <a:cubicBezTo>
                  <a:pt x="89385" y="4363945"/>
                  <a:pt x="0" y="4274560"/>
                  <a:pt x="0" y="4164297"/>
                </a:cubicBezTo>
                <a:lnTo>
                  <a:pt x="0" y="3954435"/>
                </a:lnTo>
                <a:lnTo>
                  <a:pt x="0" y="3831011"/>
                </a:lnTo>
                <a:lnTo>
                  <a:pt x="0" y="3621149"/>
                </a:lnTo>
                <a:lnTo>
                  <a:pt x="0" y="3242148"/>
                </a:lnTo>
                <a:lnTo>
                  <a:pt x="0" y="3032286"/>
                </a:lnTo>
                <a:lnTo>
                  <a:pt x="0" y="2908862"/>
                </a:lnTo>
                <a:lnTo>
                  <a:pt x="0" y="2699000"/>
                </a:lnTo>
                <a:lnTo>
                  <a:pt x="0" y="1664945"/>
                </a:lnTo>
                <a:lnTo>
                  <a:pt x="0" y="1455083"/>
                </a:lnTo>
                <a:lnTo>
                  <a:pt x="0" y="1331659"/>
                </a:lnTo>
                <a:lnTo>
                  <a:pt x="0" y="1121797"/>
                </a:lnTo>
                <a:lnTo>
                  <a:pt x="0" y="742796"/>
                </a:lnTo>
                <a:lnTo>
                  <a:pt x="0" y="532934"/>
                </a:lnTo>
                <a:lnTo>
                  <a:pt x="0" y="409510"/>
                </a:lnTo>
                <a:lnTo>
                  <a:pt x="0" y="199648"/>
                </a:lnTo>
                <a:cubicBezTo>
                  <a:pt x="0" y="89385"/>
                  <a:pt x="89385" y="0"/>
                  <a:pt x="199648" y="0"/>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5" name="Freeform 34">
            <a:extLst>
              <a:ext uri="{FF2B5EF4-FFF2-40B4-BE49-F238E27FC236}">
                <a16:creationId xmlns:a16="http://schemas.microsoft.com/office/drawing/2014/main" id="{853C237F-6C7F-02E0-D471-F2A251C831F3}"/>
              </a:ext>
            </a:extLst>
          </p:cNvPr>
          <p:cNvSpPr/>
          <p:nvPr userDrawn="1"/>
        </p:nvSpPr>
        <p:spPr>
          <a:xfrm>
            <a:off x="6023175" y="1152741"/>
            <a:ext cx="2562218" cy="4363945"/>
          </a:xfrm>
          <a:custGeom>
            <a:avLst/>
            <a:gdLst>
              <a:gd name="connsiteX0" fmla="*/ 199648 w 2562218"/>
              <a:gd name="connsiteY0" fmla="*/ 0 h 4363945"/>
              <a:gd name="connsiteX1" fmla="*/ 357304 w 2562218"/>
              <a:gd name="connsiteY1" fmla="*/ 0 h 4363945"/>
              <a:gd name="connsiteX2" fmla="*/ 702258 w 2562218"/>
              <a:gd name="connsiteY2" fmla="*/ 0 h 4363945"/>
              <a:gd name="connsiteX3" fmla="*/ 859914 w 2562218"/>
              <a:gd name="connsiteY3" fmla="*/ 0 h 4363945"/>
              <a:gd name="connsiteX4" fmla="*/ 903736 w 2562218"/>
              <a:gd name="connsiteY4" fmla="*/ 0 h 4363945"/>
              <a:gd name="connsiteX5" fmla="*/ 998216 w 2562218"/>
              <a:gd name="connsiteY5" fmla="*/ 0 h 4363945"/>
              <a:gd name="connsiteX6" fmla="*/ 1061392 w 2562218"/>
              <a:gd name="connsiteY6" fmla="*/ 0 h 4363945"/>
              <a:gd name="connsiteX7" fmla="*/ 1155872 w 2562218"/>
              <a:gd name="connsiteY7" fmla="*/ 0 h 4363945"/>
              <a:gd name="connsiteX8" fmla="*/ 1406346 w 2562218"/>
              <a:gd name="connsiteY8" fmla="*/ 0 h 4363945"/>
              <a:gd name="connsiteX9" fmla="*/ 1500826 w 2562218"/>
              <a:gd name="connsiteY9" fmla="*/ 0 h 4363945"/>
              <a:gd name="connsiteX10" fmla="*/ 1564002 w 2562218"/>
              <a:gd name="connsiteY10" fmla="*/ 0 h 4363945"/>
              <a:gd name="connsiteX11" fmla="*/ 1658482 w 2562218"/>
              <a:gd name="connsiteY11" fmla="*/ 0 h 4363945"/>
              <a:gd name="connsiteX12" fmla="*/ 1702304 w 2562218"/>
              <a:gd name="connsiteY12" fmla="*/ 0 h 4363945"/>
              <a:gd name="connsiteX13" fmla="*/ 1859960 w 2562218"/>
              <a:gd name="connsiteY13" fmla="*/ 0 h 4363945"/>
              <a:gd name="connsiteX14" fmla="*/ 2204914 w 2562218"/>
              <a:gd name="connsiteY14" fmla="*/ 0 h 4363945"/>
              <a:gd name="connsiteX15" fmla="*/ 2362570 w 2562218"/>
              <a:gd name="connsiteY15" fmla="*/ 0 h 4363945"/>
              <a:gd name="connsiteX16" fmla="*/ 2562218 w 2562218"/>
              <a:gd name="connsiteY16" fmla="*/ 199648 h 4363945"/>
              <a:gd name="connsiteX17" fmla="*/ 2562218 w 2562218"/>
              <a:gd name="connsiteY17" fmla="*/ 409510 h 4363945"/>
              <a:gd name="connsiteX18" fmla="*/ 2562218 w 2562218"/>
              <a:gd name="connsiteY18" fmla="*/ 532934 h 4363945"/>
              <a:gd name="connsiteX19" fmla="*/ 2562218 w 2562218"/>
              <a:gd name="connsiteY19" fmla="*/ 742796 h 4363945"/>
              <a:gd name="connsiteX20" fmla="*/ 2562218 w 2562218"/>
              <a:gd name="connsiteY20" fmla="*/ 1121797 h 4363945"/>
              <a:gd name="connsiteX21" fmla="*/ 2562218 w 2562218"/>
              <a:gd name="connsiteY21" fmla="*/ 1331659 h 4363945"/>
              <a:gd name="connsiteX22" fmla="*/ 2562218 w 2562218"/>
              <a:gd name="connsiteY22" fmla="*/ 1455083 h 4363945"/>
              <a:gd name="connsiteX23" fmla="*/ 2562218 w 2562218"/>
              <a:gd name="connsiteY23" fmla="*/ 1664945 h 4363945"/>
              <a:gd name="connsiteX24" fmla="*/ 2562218 w 2562218"/>
              <a:gd name="connsiteY24" fmla="*/ 2699000 h 4363945"/>
              <a:gd name="connsiteX25" fmla="*/ 2562218 w 2562218"/>
              <a:gd name="connsiteY25" fmla="*/ 2908862 h 4363945"/>
              <a:gd name="connsiteX26" fmla="*/ 2562218 w 2562218"/>
              <a:gd name="connsiteY26" fmla="*/ 3032286 h 4363945"/>
              <a:gd name="connsiteX27" fmla="*/ 2562218 w 2562218"/>
              <a:gd name="connsiteY27" fmla="*/ 3242148 h 4363945"/>
              <a:gd name="connsiteX28" fmla="*/ 2562218 w 2562218"/>
              <a:gd name="connsiteY28" fmla="*/ 3621149 h 4363945"/>
              <a:gd name="connsiteX29" fmla="*/ 2562218 w 2562218"/>
              <a:gd name="connsiteY29" fmla="*/ 3831011 h 4363945"/>
              <a:gd name="connsiteX30" fmla="*/ 2562218 w 2562218"/>
              <a:gd name="connsiteY30" fmla="*/ 3954435 h 4363945"/>
              <a:gd name="connsiteX31" fmla="*/ 2562218 w 2562218"/>
              <a:gd name="connsiteY31" fmla="*/ 4164297 h 4363945"/>
              <a:gd name="connsiteX32" fmla="*/ 2362570 w 2562218"/>
              <a:gd name="connsiteY32" fmla="*/ 4363945 h 4363945"/>
              <a:gd name="connsiteX33" fmla="*/ 2204914 w 2562218"/>
              <a:gd name="connsiteY33" fmla="*/ 4363945 h 4363945"/>
              <a:gd name="connsiteX34" fmla="*/ 1859960 w 2562218"/>
              <a:gd name="connsiteY34" fmla="*/ 4363945 h 4363945"/>
              <a:gd name="connsiteX35" fmla="*/ 1702304 w 2562218"/>
              <a:gd name="connsiteY35" fmla="*/ 4363945 h 4363945"/>
              <a:gd name="connsiteX36" fmla="*/ 1658482 w 2562218"/>
              <a:gd name="connsiteY36" fmla="*/ 4363945 h 4363945"/>
              <a:gd name="connsiteX37" fmla="*/ 1564002 w 2562218"/>
              <a:gd name="connsiteY37" fmla="*/ 4363945 h 4363945"/>
              <a:gd name="connsiteX38" fmla="*/ 1500826 w 2562218"/>
              <a:gd name="connsiteY38" fmla="*/ 4363945 h 4363945"/>
              <a:gd name="connsiteX39" fmla="*/ 1406346 w 2562218"/>
              <a:gd name="connsiteY39" fmla="*/ 4363945 h 4363945"/>
              <a:gd name="connsiteX40" fmla="*/ 1155872 w 2562218"/>
              <a:gd name="connsiteY40" fmla="*/ 4363945 h 4363945"/>
              <a:gd name="connsiteX41" fmla="*/ 1061392 w 2562218"/>
              <a:gd name="connsiteY41" fmla="*/ 4363945 h 4363945"/>
              <a:gd name="connsiteX42" fmla="*/ 998216 w 2562218"/>
              <a:gd name="connsiteY42" fmla="*/ 4363945 h 4363945"/>
              <a:gd name="connsiteX43" fmla="*/ 903736 w 2562218"/>
              <a:gd name="connsiteY43" fmla="*/ 4363945 h 4363945"/>
              <a:gd name="connsiteX44" fmla="*/ 859914 w 2562218"/>
              <a:gd name="connsiteY44" fmla="*/ 4363945 h 4363945"/>
              <a:gd name="connsiteX45" fmla="*/ 702258 w 2562218"/>
              <a:gd name="connsiteY45" fmla="*/ 4363945 h 4363945"/>
              <a:gd name="connsiteX46" fmla="*/ 357304 w 2562218"/>
              <a:gd name="connsiteY46" fmla="*/ 4363945 h 4363945"/>
              <a:gd name="connsiteX47" fmla="*/ 199648 w 2562218"/>
              <a:gd name="connsiteY47" fmla="*/ 4363945 h 4363945"/>
              <a:gd name="connsiteX48" fmla="*/ 0 w 2562218"/>
              <a:gd name="connsiteY48" fmla="*/ 4164297 h 4363945"/>
              <a:gd name="connsiteX49" fmla="*/ 0 w 2562218"/>
              <a:gd name="connsiteY49" fmla="*/ 3954435 h 4363945"/>
              <a:gd name="connsiteX50" fmla="*/ 0 w 2562218"/>
              <a:gd name="connsiteY50" fmla="*/ 3831011 h 4363945"/>
              <a:gd name="connsiteX51" fmla="*/ 0 w 2562218"/>
              <a:gd name="connsiteY51" fmla="*/ 3621149 h 4363945"/>
              <a:gd name="connsiteX52" fmla="*/ 0 w 2562218"/>
              <a:gd name="connsiteY52" fmla="*/ 3242148 h 4363945"/>
              <a:gd name="connsiteX53" fmla="*/ 0 w 2562218"/>
              <a:gd name="connsiteY53" fmla="*/ 3032286 h 4363945"/>
              <a:gd name="connsiteX54" fmla="*/ 0 w 2562218"/>
              <a:gd name="connsiteY54" fmla="*/ 2908862 h 4363945"/>
              <a:gd name="connsiteX55" fmla="*/ 0 w 2562218"/>
              <a:gd name="connsiteY55" fmla="*/ 2699000 h 4363945"/>
              <a:gd name="connsiteX56" fmla="*/ 0 w 2562218"/>
              <a:gd name="connsiteY56" fmla="*/ 1664945 h 4363945"/>
              <a:gd name="connsiteX57" fmla="*/ 0 w 2562218"/>
              <a:gd name="connsiteY57" fmla="*/ 1455083 h 4363945"/>
              <a:gd name="connsiteX58" fmla="*/ 0 w 2562218"/>
              <a:gd name="connsiteY58" fmla="*/ 1331659 h 4363945"/>
              <a:gd name="connsiteX59" fmla="*/ 0 w 2562218"/>
              <a:gd name="connsiteY59" fmla="*/ 1121797 h 4363945"/>
              <a:gd name="connsiteX60" fmla="*/ 0 w 2562218"/>
              <a:gd name="connsiteY60" fmla="*/ 742796 h 4363945"/>
              <a:gd name="connsiteX61" fmla="*/ 0 w 2562218"/>
              <a:gd name="connsiteY61" fmla="*/ 532934 h 4363945"/>
              <a:gd name="connsiteX62" fmla="*/ 0 w 2562218"/>
              <a:gd name="connsiteY62" fmla="*/ 409510 h 4363945"/>
              <a:gd name="connsiteX63" fmla="*/ 0 w 2562218"/>
              <a:gd name="connsiteY63" fmla="*/ 199648 h 4363945"/>
              <a:gd name="connsiteX64" fmla="*/ 199648 w 2562218"/>
              <a:gd name="connsiteY64" fmla="*/ 0 h 4363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2562218" h="4363945">
                <a:moveTo>
                  <a:pt x="199648" y="0"/>
                </a:moveTo>
                <a:lnTo>
                  <a:pt x="357304" y="0"/>
                </a:lnTo>
                <a:lnTo>
                  <a:pt x="702258" y="0"/>
                </a:lnTo>
                <a:lnTo>
                  <a:pt x="859914" y="0"/>
                </a:lnTo>
                <a:lnTo>
                  <a:pt x="903736" y="0"/>
                </a:lnTo>
                <a:lnTo>
                  <a:pt x="998216" y="0"/>
                </a:lnTo>
                <a:lnTo>
                  <a:pt x="1061392" y="0"/>
                </a:lnTo>
                <a:lnTo>
                  <a:pt x="1155872" y="0"/>
                </a:lnTo>
                <a:lnTo>
                  <a:pt x="1406346" y="0"/>
                </a:lnTo>
                <a:lnTo>
                  <a:pt x="1500826" y="0"/>
                </a:lnTo>
                <a:lnTo>
                  <a:pt x="1564002" y="0"/>
                </a:lnTo>
                <a:lnTo>
                  <a:pt x="1658482" y="0"/>
                </a:lnTo>
                <a:lnTo>
                  <a:pt x="1702304" y="0"/>
                </a:lnTo>
                <a:lnTo>
                  <a:pt x="1859960" y="0"/>
                </a:lnTo>
                <a:lnTo>
                  <a:pt x="2204914" y="0"/>
                </a:lnTo>
                <a:lnTo>
                  <a:pt x="2362570" y="0"/>
                </a:lnTo>
                <a:cubicBezTo>
                  <a:pt x="2472833" y="0"/>
                  <a:pt x="2562218" y="89385"/>
                  <a:pt x="2562218" y="199648"/>
                </a:cubicBezTo>
                <a:lnTo>
                  <a:pt x="2562218" y="409510"/>
                </a:lnTo>
                <a:lnTo>
                  <a:pt x="2562218" y="532934"/>
                </a:lnTo>
                <a:lnTo>
                  <a:pt x="2562218" y="742796"/>
                </a:lnTo>
                <a:lnTo>
                  <a:pt x="2562218" y="1121797"/>
                </a:lnTo>
                <a:lnTo>
                  <a:pt x="2562218" y="1331659"/>
                </a:lnTo>
                <a:lnTo>
                  <a:pt x="2562218" y="1455083"/>
                </a:lnTo>
                <a:lnTo>
                  <a:pt x="2562218" y="1664945"/>
                </a:lnTo>
                <a:lnTo>
                  <a:pt x="2562218" y="2699000"/>
                </a:lnTo>
                <a:lnTo>
                  <a:pt x="2562218" y="2908862"/>
                </a:lnTo>
                <a:lnTo>
                  <a:pt x="2562218" y="3032286"/>
                </a:lnTo>
                <a:lnTo>
                  <a:pt x="2562218" y="3242148"/>
                </a:lnTo>
                <a:lnTo>
                  <a:pt x="2562218" y="3621149"/>
                </a:lnTo>
                <a:lnTo>
                  <a:pt x="2562218" y="3831011"/>
                </a:lnTo>
                <a:lnTo>
                  <a:pt x="2562218" y="3954435"/>
                </a:lnTo>
                <a:lnTo>
                  <a:pt x="2562218" y="4164297"/>
                </a:lnTo>
                <a:cubicBezTo>
                  <a:pt x="2562218" y="4274560"/>
                  <a:pt x="2472833" y="4363945"/>
                  <a:pt x="2362570" y="4363945"/>
                </a:cubicBezTo>
                <a:lnTo>
                  <a:pt x="2204914" y="4363945"/>
                </a:lnTo>
                <a:lnTo>
                  <a:pt x="1859960" y="4363945"/>
                </a:lnTo>
                <a:lnTo>
                  <a:pt x="1702304" y="4363945"/>
                </a:lnTo>
                <a:lnTo>
                  <a:pt x="1658482" y="4363945"/>
                </a:lnTo>
                <a:lnTo>
                  <a:pt x="1564002" y="4363945"/>
                </a:lnTo>
                <a:lnTo>
                  <a:pt x="1500826" y="4363945"/>
                </a:lnTo>
                <a:lnTo>
                  <a:pt x="1406346" y="4363945"/>
                </a:lnTo>
                <a:lnTo>
                  <a:pt x="1155872" y="4363945"/>
                </a:lnTo>
                <a:lnTo>
                  <a:pt x="1061392" y="4363945"/>
                </a:lnTo>
                <a:lnTo>
                  <a:pt x="998216" y="4363945"/>
                </a:lnTo>
                <a:lnTo>
                  <a:pt x="903736" y="4363945"/>
                </a:lnTo>
                <a:lnTo>
                  <a:pt x="859914" y="4363945"/>
                </a:lnTo>
                <a:lnTo>
                  <a:pt x="702258" y="4363945"/>
                </a:lnTo>
                <a:lnTo>
                  <a:pt x="357304" y="4363945"/>
                </a:lnTo>
                <a:lnTo>
                  <a:pt x="199648" y="4363945"/>
                </a:lnTo>
                <a:cubicBezTo>
                  <a:pt x="89385" y="4363945"/>
                  <a:pt x="0" y="4274560"/>
                  <a:pt x="0" y="4164297"/>
                </a:cubicBezTo>
                <a:lnTo>
                  <a:pt x="0" y="3954435"/>
                </a:lnTo>
                <a:lnTo>
                  <a:pt x="0" y="3831011"/>
                </a:lnTo>
                <a:lnTo>
                  <a:pt x="0" y="3621149"/>
                </a:lnTo>
                <a:lnTo>
                  <a:pt x="0" y="3242148"/>
                </a:lnTo>
                <a:lnTo>
                  <a:pt x="0" y="3032286"/>
                </a:lnTo>
                <a:lnTo>
                  <a:pt x="0" y="2908862"/>
                </a:lnTo>
                <a:lnTo>
                  <a:pt x="0" y="2699000"/>
                </a:lnTo>
                <a:lnTo>
                  <a:pt x="0" y="1664945"/>
                </a:lnTo>
                <a:lnTo>
                  <a:pt x="0" y="1455083"/>
                </a:lnTo>
                <a:lnTo>
                  <a:pt x="0" y="1331659"/>
                </a:lnTo>
                <a:lnTo>
                  <a:pt x="0" y="1121797"/>
                </a:lnTo>
                <a:lnTo>
                  <a:pt x="0" y="742796"/>
                </a:lnTo>
                <a:lnTo>
                  <a:pt x="0" y="532934"/>
                </a:lnTo>
                <a:lnTo>
                  <a:pt x="0" y="409510"/>
                </a:lnTo>
                <a:lnTo>
                  <a:pt x="0" y="199648"/>
                </a:lnTo>
                <a:cubicBezTo>
                  <a:pt x="0" y="89385"/>
                  <a:pt x="89385" y="0"/>
                  <a:pt x="199648" y="0"/>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10">
            <a:extLst>
              <a:ext uri="{FF2B5EF4-FFF2-40B4-BE49-F238E27FC236}">
                <a16:creationId xmlns:a16="http://schemas.microsoft.com/office/drawing/2014/main" id="{F7D3C89B-040E-4EB7-2113-D0166CA628BB}"/>
              </a:ext>
            </a:extLst>
          </p:cNvPr>
          <p:cNvSpPr/>
          <p:nvPr userDrawn="1"/>
        </p:nvSpPr>
        <p:spPr>
          <a:xfrm>
            <a:off x="552318" y="1152742"/>
            <a:ext cx="2558295" cy="180189"/>
          </a:xfrm>
          <a:custGeom>
            <a:avLst/>
            <a:gdLst>
              <a:gd name="connsiteX0" fmla="*/ 197686 w 2558295"/>
              <a:gd name="connsiteY0" fmla="*/ 0 h 180189"/>
              <a:gd name="connsiteX1" fmla="*/ 355342 w 2558295"/>
              <a:gd name="connsiteY1" fmla="*/ 0 h 180189"/>
              <a:gd name="connsiteX2" fmla="*/ 700296 w 2558295"/>
              <a:gd name="connsiteY2" fmla="*/ 0 h 180189"/>
              <a:gd name="connsiteX3" fmla="*/ 857952 w 2558295"/>
              <a:gd name="connsiteY3" fmla="*/ 0 h 180189"/>
              <a:gd name="connsiteX4" fmla="*/ 901774 w 2558295"/>
              <a:gd name="connsiteY4" fmla="*/ 0 h 180189"/>
              <a:gd name="connsiteX5" fmla="*/ 996254 w 2558295"/>
              <a:gd name="connsiteY5" fmla="*/ 0 h 180189"/>
              <a:gd name="connsiteX6" fmla="*/ 1059430 w 2558295"/>
              <a:gd name="connsiteY6" fmla="*/ 0 h 180189"/>
              <a:gd name="connsiteX7" fmla="*/ 1153910 w 2558295"/>
              <a:gd name="connsiteY7" fmla="*/ 0 h 180189"/>
              <a:gd name="connsiteX8" fmla="*/ 1404384 w 2558295"/>
              <a:gd name="connsiteY8" fmla="*/ 0 h 180189"/>
              <a:gd name="connsiteX9" fmla="*/ 1498864 w 2558295"/>
              <a:gd name="connsiteY9" fmla="*/ 0 h 180189"/>
              <a:gd name="connsiteX10" fmla="*/ 1562040 w 2558295"/>
              <a:gd name="connsiteY10" fmla="*/ 0 h 180189"/>
              <a:gd name="connsiteX11" fmla="*/ 1656520 w 2558295"/>
              <a:gd name="connsiteY11" fmla="*/ 0 h 180189"/>
              <a:gd name="connsiteX12" fmla="*/ 1700342 w 2558295"/>
              <a:gd name="connsiteY12" fmla="*/ 0 h 180189"/>
              <a:gd name="connsiteX13" fmla="*/ 1857998 w 2558295"/>
              <a:gd name="connsiteY13" fmla="*/ 0 h 180189"/>
              <a:gd name="connsiteX14" fmla="*/ 2202952 w 2558295"/>
              <a:gd name="connsiteY14" fmla="*/ 0 h 180189"/>
              <a:gd name="connsiteX15" fmla="*/ 2360608 w 2558295"/>
              <a:gd name="connsiteY15" fmla="*/ 0 h 180189"/>
              <a:gd name="connsiteX16" fmla="*/ 2556200 w 2558295"/>
              <a:gd name="connsiteY16" fmla="*/ 159412 h 180189"/>
              <a:gd name="connsiteX17" fmla="*/ 2558295 w 2558295"/>
              <a:gd name="connsiteY17" fmla="*/ 180189 h 180189"/>
              <a:gd name="connsiteX18" fmla="*/ 0 w 2558295"/>
              <a:gd name="connsiteY18" fmla="*/ 180189 h 180189"/>
              <a:gd name="connsiteX19" fmla="*/ 2094 w 2558295"/>
              <a:gd name="connsiteY19" fmla="*/ 159412 h 180189"/>
              <a:gd name="connsiteX20" fmla="*/ 197686 w 2558295"/>
              <a:gd name="connsiteY20" fmla="*/ 0 h 180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558295" h="180189">
                <a:moveTo>
                  <a:pt x="197686" y="0"/>
                </a:moveTo>
                <a:lnTo>
                  <a:pt x="355342" y="0"/>
                </a:lnTo>
                <a:lnTo>
                  <a:pt x="700296" y="0"/>
                </a:lnTo>
                <a:lnTo>
                  <a:pt x="857952" y="0"/>
                </a:lnTo>
                <a:lnTo>
                  <a:pt x="901774" y="0"/>
                </a:lnTo>
                <a:lnTo>
                  <a:pt x="996254" y="0"/>
                </a:lnTo>
                <a:lnTo>
                  <a:pt x="1059430" y="0"/>
                </a:lnTo>
                <a:lnTo>
                  <a:pt x="1153910" y="0"/>
                </a:lnTo>
                <a:lnTo>
                  <a:pt x="1404384" y="0"/>
                </a:lnTo>
                <a:lnTo>
                  <a:pt x="1498864" y="0"/>
                </a:lnTo>
                <a:lnTo>
                  <a:pt x="1562040" y="0"/>
                </a:lnTo>
                <a:lnTo>
                  <a:pt x="1656520" y="0"/>
                </a:lnTo>
                <a:lnTo>
                  <a:pt x="1700342" y="0"/>
                </a:lnTo>
                <a:lnTo>
                  <a:pt x="1857998" y="0"/>
                </a:lnTo>
                <a:lnTo>
                  <a:pt x="2202952" y="0"/>
                </a:lnTo>
                <a:lnTo>
                  <a:pt x="2360608" y="0"/>
                </a:lnTo>
                <a:cubicBezTo>
                  <a:pt x="2457088" y="0"/>
                  <a:pt x="2537584" y="68435"/>
                  <a:pt x="2556200" y="159412"/>
                </a:cubicBezTo>
                <a:lnTo>
                  <a:pt x="2558295" y="180189"/>
                </a:lnTo>
                <a:lnTo>
                  <a:pt x="0" y="180189"/>
                </a:lnTo>
                <a:lnTo>
                  <a:pt x="2094" y="159412"/>
                </a:lnTo>
                <a:cubicBezTo>
                  <a:pt x="20711" y="68435"/>
                  <a:pt x="101206" y="0"/>
                  <a:pt x="197686" y="0"/>
                </a:cubicBezTo>
                <a:close/>
              </a:path>
            </a:pathLst>
          </a:cu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Google Shape;240;p41">
            <a:extLst>
              <a:ext uri="{FF2B5EF4-FFF2-40B4-BE49-F238E27FC236}">
                <a16:creationId xmlns:a16="http://schemas.microsoft.com/office/drawing/2014/main" id="{30655E97-5BA5-DC1C-178A-64AF1E506ADD}"/>
              </a:ext>
            </a:extLst>
          </p:cNvPr>
          <p:cNvSpPr txBox="1">
            <a:spLocks noGrp="1"/>
          </p:cNvSpPr>
          <p:nvPr>
            <p:ph type="body" idx="12"/>
          </p:nvPr>
        </p:nvSpPr>
        <p:spPr>
          <a:xfrm>
            <a:off x="785582" y="1387344"/>
            <a:ext cx="2091767" cy="375472"/>
          </a:xfrm>
          <a:prstGeom prst="rect">
            <a:avLst/>
          </a:prstGeom>
          <a:noFill/>
          <a:ln>
            <a:noFill/>
          </a:ln>
        </p:spPr>
        <p:txBody>
          <a:bodyPr spcFirstLastPara="1" wrap="square" lIns="0" tIns="91425" rIns="0" bIns="0" anchor="t" anchorCtr="0">
            <a:spAutoFit/>
          </a:bodyPr>
          <a:lstStyle>
            <a:lvl1pPr marL="0" lvl="0" indent="-228600" algn="l">
              <a:lnSpc>
                <a:spcPct val="115000"/>
              </a:lnSpc>
              <a:spcBef>
                <a:spcPts val="0"/>
              </a:spcBef>
              <a:spcAft>
                <a:spcPts val="0"/>
              </a:spcAft>
              <a:buSzPts val="1400"/>
              <a:buFont typeface="Arial"/>
              <a:buNone/>
              <a:defRPr sz="1600" b="1" i="0">
                <a:solidFill>
                  <a:srgbClr val="022838"/>
                </a:solidFill>
              </a:defRPr>
            </a:lvl1pPr>
            <a:lvl2pPr marL="914400" lvl="1" indent="-304800" algn="l">
              <a:lnSpc>
                <a:spcPct val="115000"/>
              </a:lnSpc>
              <a:spcBef>
                <a:spcPts val="0"/>
              </a:spcBef>
              <a:spcAft>
                <a:spcPts val="0"/>
              </a:spcAft>
              <a:buSzPts val="1200"/>
              <a:buChar char="●"/>
              <a:defRPr/>
            </a:lvl2pPr>
            <a:lvl3pPr marL="1371600" lvl="2" indent="-304800" algn="l">
              <a:lnSpc>
                <a:spcPct val="115000"/>
              </a:lnSpc>
              <a:spcBef>
                <a:spcPts val="0"/>
              </a:spcBef>
              <a:spcAft>
                <a:spcPts val="0"/>
              </a:spcAft>
              <a:buSzPts val="1200"/>
              <a:buChar char="○"/>
              <a:defRPr/>
            </a:lvl3pPr>
            <a:lvl4pPr marL="1828800" lvl="3" indent="-304800" algn="l">
              <a:lnSpc>
                <a:spcPct val="115000"/>
              </a:lnSpc>
              <a:spcBef>
                <a:spcPts val="0"/>
              </a:spcBef>
              <a:spcAft>
                <a:spcPts val="0"/>
              </a:spcAft>
              <a:buSzPts val="1200"/>
              <a:buChar char="○"/>
              <a:defRPr/>
            </a:lvl4pPr>
            <a:lvl5pPr marL="2286000" lvl="4" indent="-304800" algn="l">
              <a:lnSpc>
                <a:spcPct val="115000"/>
              </a:lnSpc>
              <a:spcBef>
                <a:spcPts val="0"/>
              </a:spcBef>
              <a:spcAft>
                <a:spcPts val="0"/>
              </a:spcAft>
              <a:buSzPts val="1200"/>
              <a:buChar char="○"/>
              <a:defRPr/>
            </a:lvl5pPr>
            <a:lvl6pPr marL="2743200" lvl="5" indent="-304800" algn="l">
              <a:lnSpc>
                <a:spcPct val="115000"/>
              </a:lnSpc>
              <a:spcBef>
                <a:spcPts val="0"/>
              </a:spcBef>
              <a:spcAft>
                <a:spcPts val="0"/>
              </a:spcAft>
              <a:buSzPts val="1200"/>
              <a:buChar char="○"/>
              <a:defRPr/>
            </a:lvl6pPr>
            <a:lvl7pPr marL="3200400" lvl="6" indent="-304800" algn="l">
              <a:lnSpc>
                <a:spcPct val="115000"/>
              </a:lnSpc>
              <a:spcBef>
                <a:spcPts val="0"/>
              </a:spcBef>
              <a:spcAft>
                <a:spcPts val="0"/>
              </a:spcAft>
              <a:buSzPts val="1200"/>
              <a:buChar char="○"/>
              <a:defRPr/>
            </a:lvl7pPr>
            <a:lvl8pPr marL="3657600" lvl="7" indent="-304800" algn="l">
              <a:lnSpc>
                <a:spcPct val="115000"/>
              </a:lnSpc>
              <a:spcBef>
                <a:spcPts val="0"/>
              </a:spcBef>
              <a:spcAft>
                <a:spcPts val="0"/>
              </a:spcAft>
              <a:buSzPts val="1200"/>
              <a:buChar char="○"/>
              <a:defRPr/>
            </a:lvl8pPr>
            <a:lvl9pPr marL="4114800" lvl="8" indent="-304800" algn="l">
              <a:lnSpc>
                <a:spcPct val="115000"/>
              </a:lnSpc>
              <a:spcBef>
                <a:spcPts val="0"/>
              </a:spcBef>
              <a:spcAft>
                <a:spcPts val="0"/>
              </a:spcAft>
              <a:buSzPts val="1200"/>
              <a:buChar char="○"/>
              <a:defRPr/>
            </a:lvl9pPr>
          </a:lstStyle>
          <a:p>
            <a:endParaRPr dirty="0"/>
          </a:p>
        </p:txBody>
      </p:sp>
      <p:sp>
        <p:nvSpPr>
          <p:cNvPr id="16" name="Google Shape;237;p41">
            <a:extLst>
              <a:ext uri="{FF2B5EF4-FFF2-40B4-BE49-F238E27FC236}">
                <a16:creationId xmlns:a16="http://schemas.microsoft.com/office/drawing/2014/main" id="{2B68F182-5BBE-59EC-C1C9-8A5515AE5484}"/>
              </a:ext>
            </a:extLst>
          </p:cNvPr>
          <p:cNvSpPr txBox="1">
            <a:spLocks noGrp="1"/>
          </p:cNvSpPr>
          <p:nvPr>
            <p:ph type="body" idx="13"/>
          </p:nvPr>
        </p:nvSpPr>
        <p:spPr>
          <a:xfrm>
            <a:off x="785581" y="1842690"/>
            <a:ext cx="2091768" cy="453940"/>
          </a:xfrm>
          <a:prstGeom prst="rect">
            <a:avLst/>
          </a:prstGeom>
          <a:noFill/>
          <a:ln>
            <a:noFill/>
          </a:ln>
        </p:spPr>
        <p:txBody>
          <a:bodyPr spcFirstLastPara="1" wrap="square" lIns="91425" tIns="91425" rIns="91425" bIns="91425" anchor="t" anchorCtr="0">
            <a:spAutoFit/>
          </a:bodyPr>
          <a:lstStyle>
            <a:lvl1pPr marL="57150" lvl="0" indent="-285750" algn="l">
              <a:lnSpc>
                <a:spcPct val="125000"/>
              </a:lnSpc>
              <a:spcBef>
                <a:spcPts val="0"/>
              </a:spcBef>
              <a:spcAft>
                <a:spcPts val="0"/>
              </a:spcAft>
              <a:buClr>
                <a:schemeClr val="accent2"/>
              </a:buClr>
              <a:buSzPts val="1200"/>
              <a:buFont typeface="Arial" panose="020B0604020202020204" pitchFamily="34" charset="0"/>
              <a:buChar char="•"/>
              <a:defRPr sz="1400">
                <a:solidFill>
                  <a:schemeClr val="dk2"/>
                </a:solidFill>
                <a:latin typeface="Arial"/>
                <a:ea typeface="Arial"/>
                <a:cs typeface="Arial"/>
                <a:sym typeface="Arial"/>
              </a:defRPr>
            </a:lvl1pPr>
            <a:lvl2pPr marL="914400" lvl="1" indent="-304800" algn="l">
              <a:lnSpc>
                <a:spcPct val="115000"/>
              </a:lnSpc>
              <a:spcBef>
                <a:spcPts val="0"/>
              </a:spcBef>
              <a:spcAft>
                <a:spcPts val="0"/>
              </a:spcAft>
              <a:buClr>
                <a:schemeClr val="accent2"/>
              </a:buClr>
              <a:buSzPts val="1200"/>
              <a:buChar char="●"/>
              <a:defRPr/>
            </a:lvl2pPr>
            <a:lvl3pPr marL="1371600" lvl="2" indent="-304800" algn="l">
              <a:lnSpc>
                <a:spcPct val="115000"/>
              </a:lnSpc>
              <a:spcBef>
                <a:spcPts val="0"/>
              </a:spcBef>
              <a:spcAft>
                <a:spcPts val="0"/>
              </a:spcAft>
              <a:buClr>
                <a:schemeClr val="accent2"/>
              </a:buClr>
              <a:buSzPts val="1200"/>
              <a:buChar char="○"/>
              <a:defRPr/>
            </a:lvl3pPr>
            <a:lvl4pPr marL="1828800" lvl="3" indent="-304800" algn="l">
              <a:lnSpc>
                <a:spcPct val="115000"/>
              </a:lnSpc>
              <a:spcBef>
                <a:spcPts val="0"/>
              </a:spcBef>
              <a:spcAft>
                <a:spcPts val="0"/>
              </a:spcAft>
              <a:buClr>
                <a:schemeClr val="accent2"/>
              </a:buClr>
              <a:buSzPts val="1200"/>
              <a:buChar char="○"/>
              <a:defRPr/>
            </a:lvl4pPr>
            <a:lvl5pPr marL="2286000" lvl="4" indent="-304800" algn="l">
              <a:lnSpc>
                <a:spcPct val="115000"/>
              </a:lnSpc>
              <a:spcBef>
                <a:spcPts val="0"/>
              </a:spcBef>
              <a:spcAft>
                <a:spcPts val="0"/>
              </a:spcAft>
              <a:buClr>
                <a:schemeClr val="accent2"/>
              </a:buClr>
              <a:buSzPts val="1200"/>
              <a:buChar char="○"/>
              <a:defRPr/>
            </a:lvl5pPr>
            <a:lvl6pPr marL="2743200" lvl="5" indent="-304800" algn="l">
              <a:lnSpc>
                <a:spcPct val="115000"/>
              </a:lnSpc>
              <a:spcBef>
                <a:spcPts val="0"/>
              </a:spcBef>
              <a:spcAft>
                <a:spcPts val="0"/>
              </a:spcAft>
              <a:buClr>
                <a:schemeClr val="accent2"/>
              </a:buClr>
              <a:buSzPts val="1200"/>
              <a:buChar char="○"/>
              <a:defRPr/>
            </a:lvl6pPr>
            <a:lvl7pPr marL="3200400" lvl="6" indent="-304800" algn="l">
              <a:lnSpc>
                <a:spcPct val="115000"/>
              </a:lnSpc>
              <a:spcBef>
                <a:spcPts val="0"/>
              </a:spcBef>
              <a:spcAft>
                <a:spcPts val="0"/>
              </a:spcAft>
              <a:buClr>
                <a:schemeClr val="accent2"/>
              </a:buClr>
              <a:buSzPts val="1200"/>
              <a:buChar char="○"/>
              <a:defRPr/>
            </a:lvl7pPr>
            <a:lvl8pPr marL="3657600" lvl="7" indent="-304800" algn="l">
              <a:lnSpc>
                <a:spcPct val="115000"/>
              </a:lnSpc>
              <a:spcBef>
                <a:spcPts val="0"/>
              </a:spcBef>
              <a:spcAft>
                <a:spcPts val="0"/>
              </a:spcAft>
              <a:buClr>
                <a:schemeClr val="accent2"/>
              </a:buClr>
              <a:buSzPts val="1200"/>
              <a:buChar char="○"/>
              <a:defRPr/>
            </a:lvl8pPr>
            <a:lvl9pPr marL="4114800" lvl="8" indent="-304800" algn="l">
              <a:lnSpc>
                <a:spcPct val="115000"/>
              </a:lnSpc>
              <a:spcBef>
                <a:spcPts val="0"/>
              </a:spcBef>
              <a:spcAft>
                <a:spcPts val="0"/>
              </a:spcAft>
              <a:buClr>
                <a:schemeClr val="accent2"/>
              </a:buClr>
              <a:buSzPts val="1200"/>
              <a:buChar char="○"/>
              <a:defRPr/>
            </a:lvl9pPr>
          </a:lstStyle>
          <a:p>
            <a:endParaRPr dirty="0"/>
          </a:p>
        </p:txBody>
      </p:sp>
      <p:sp>
        <p:nvSpPr>
          <p:cNvPr id="25" name="Google Shape;212;p40">
            <a:extLst>
              <a:ext uri="{FF2B5EF4-FFF2-40B4-BE49-F238E27FC236}">
                <a16:creationId xmlns:a16="http://schemas.microsoft.com/office/drawing/2014/main" id="{3F32DF11-15B9-83A4-CCDC-AEE270601156}"/>
              </a:ext>
            </a:extLst>
          </p:cNvPr>
          <p:cNvSpPr/>
          <p:nvPr userDrawn="1"/>
        </p:nvSpPr>
        <p:spPr>
          <a:xfrm>
            <a:off x="8300384" y="4791074"/>
            <a:ext cx="289191" cy="352425"/>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8" name="Google Shape;213;p40">
            <a:extLst>
              <a:ext uri="{FF2B5EF4-FFF2-40B4-BE49-F238E27FC236}">
                <a16:creationId xmlns:a16="http://schemas.microsoft.com/office/drawing/2014/main" id="{2CBD5892-7A35-1B4F-9C03-5B5CDA65E64C}"/>
              </a:ext>
            </a:extLst>
          </p:cNvPr>
          <p:cNvSpPr txBox="1"/>
          <p:nvPr userDrawn="1"/>
        </p:nvSpPr>
        <p:spPr>
          <a:xfrm>
            <a:off x="8258194" y="4829967"/>
            <a:ext cx="373568" cy="274637"/>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fld id="{00000000-1234-1234-1234-123412341234}" type="slidenum">
              <a:rPr lang="en-US" sz="900" b="0" i="0" u="none" strike="noStrike" cap="none">
                <a:solidFill>
                  <a:schemeClr val="lt1"/>
                </a:solidFill>
                <a:latin typeface="Arial"/>
                <a:ea typeface="Arial"/>
                <a:cs typeface="Arial"/>
                <a:sym typeface="Arial"/>
              </a:rPr>
              <a:t>‹#›</a:t>
            </a:fld>
            <a:endParaRPr sz="900" b="0" i="0" u="none" strike="noStrike" cap="none" dirty="0">
              <a:solidFill>
                <a:schemeClr val="lt1"/>
              </a:solidFill>
              <a:latin typeface="Arial"/>
              <a:ea typeface="Arial"/>
              <a:cs typeface="Arial"/>
              <a:sym typeface="Arial"/>
            </a:endParaRPr>
          </a:p>
        </p:txBody>
      </p:sp>
      <p:sp>
        <p:nvSpPr>
          <p:cNvPr id="2" name="Google Shape;211;p40">
            <a:extLst>
              <a:ext uri="{FF2B5EF4-FFF2-40B4-BE49-F238E27FC236}">
                <a16:creationId xmlns:a16="http://schemas.microsoft.com/office/drawing/2014/main" id="{A69F3F41-9F07-96B7-514A-398AEEC23D31}"/>
              </a:ext>
            </a:extLst>
          </p:cNvPr>
          <p:cNvSpPr txBox="1">
            <a:spLocks noGrp="1"/>
          </p:cNvSpPr>
          <p:nvPr>
            <p:ph type="title"/>
          </p:nvPr>
        </p:nvSpPr>
        <p:spPr>
          <a:xfrm>
            <a:off x="528802" y="416541"/>
            <a:ext cx="7771582" cy="369332"/>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Clr>
                <a:schemeClr val="lt1"/>
              </a:buClr>
              <a:buSzPts val="2400"/>
              <a:buNone/>
              <a:defRPr sz="2400">
                <a:solidFill>
                  <a:srgbClr val="022838"/>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dirty="0"/>
          </a:p>
        </p:txBody>
      </p:sp>
      <p:sp>
        <p:nvSpPr>
          <p:cNvPr id="13" name="Freeform 12">
            <a:extLst>
              <a:ext uri="{FF2B5EF4-FFF2-40B4-BE49-F238E27FC236}">
                <a16:creationId xmlns:a16="http://schemas.microsoft.com/office/drawing/2014/main" id="{17B0776E-486D-7F66-DF93-4EC9733AE45A}"/>
              </a:ext>
            </a:extLst>
          </p:cNvPr>
          <p:cNvSpPr/>
          <p:nvPr userDrawn="1"/>
        </p:nvSpPr>
        <p:spPr>
          <a:xfrm>
            <a:off x="3299439" y="1152742"/>
            <a:ext cx="2558295" cy="180189"/>
          </a:xfrm>
          <a:custGeom>
            <a:avLst/>
            <a:gdLst>
              <a:gd name="connsiteX0" fmla="*/ 197686 w 2558295"/>
              <a:gd name="connsiteY0" fmla="*/ 0 h 180189"/>
              <a:gd name="connsiteX1" fmla="*/ 355342 w 2558295"/>
              <a:gd name="connsiteY1" fmla="*/ 0 h 180189"/>
              <a:gd name="connsiteX2" fmla="*/ 700296 w 2558295"/>
              <a:gd name="connsiteY2" fmla="*/ 0 h 180189"/>
              <a:gd name="connsiteX3" fmla="*/ 857952 w 2558295"/>
              <a:gd name="connsiteY3" fmla="*/ 0 h 180189"/>
              <a:gd name="connsiteX4" fmla="*/ 901774 w 2558295"/>
              <a:gd name="connsiteY4" fmla="*/ 0 h 180189"/>
              <a:gd name="connsiteX5" fmla="*/ 996254 w 2558295"/>
              <a:gd name="connsiteY5" fmla="*/ 0 h 180189"/>
              <a:gd name="connsiteX6" fmla="*/ 1059430 w 2558295"/>
              <a:gd name="connsiteY6" fmla="*/ 0 h 180189"/>
              <a:gd name="connsiteX7" fmla="*/ 1153910 w 2558295"/>
              <a:gd name="connsiteY7" fmla="*/ 0 h 180189"/>
              <a:gd name="connsiteX8" fmla="*/ 1404384 w 2558295"/>
              <a:gd name="connsiteY8" fmla="*/ 0 h 180189"/>
              <a:gd name="connsiteX9" fmla="*/ 1498864 w 2558295"/>
              <a:gd name="connsiteY9" fmla="*/ 0 h 180189"/>
              <a:gd name="connsiteX10" fmla="*/ 1562040 w 2558295"/>
              <a:gd name="connsiteY10" fmla="*/ 0 h 180189"/>
              <a:gd name="connsiteX11" fmla="*/ 1656520 w 2558295"/>
              <a:gd name="connsiteY11" fmla="*/ 0 h 180189"/>
              <a:gd name="connsiteX12" fmla="*/ 1700342 w 2558295"/>
              <a:gd name="connsiteY12" fmla="*/ 0 h 180189"/>
              <a:gd name="connsiteX13" fmla="*/ 1857998 w 2558295"/>
              <a:gd name="connsiteY13" fmla="*/ 0 h 180189"/>
              <a:gd name="connsiteX14" fmla="*/ 2202952 w 2558295"/>
              <a:gd name="connsiteY14" fmla="*/ 0 h 180189"/>
              <a:gd name="connsiteX15" fmla="*/ 2360608 w 2558295"/>
              <a:gd name="connsiteY15" fmla="*/ 0 h 180189"/>
              <a:gd name="connsiteX16" fmla="*/ 2556200 w 2558295"/>
              <a:gd name="connsiteY16" fmla="*/ 159412 h 180189"/>
              <a:gd name="connsiteX17" fmla="*/ 2558295 w 2558295"/>
              <a:gd name="connsiteY17" fmla="*/ 180189 h 180189"/>
              <a:gd name="connsiteX18" fmla="*/ 0 w 2558295"/>
              <a:gd name="connsiteY18" fmla="*/ 180189 h 180189"/>
              <a:gd name="connsiteX19" fmla="*/ 2094 w 2558295"/>
              <a:gd name="connsiteY19" fmla="*/ 159412 h 180189"/>
              <a:gd name="connsiteX20" fmla="*/ 197686 w 2558295"/>
              <a:gd name="connsiteY20" fmla="*/ 0 h 180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558295" h="180189">
                <a:moveTo>
                  <a:pt x="197686" y="0"/>
                </a:moveTo>
                <a:lnTo>
                  <a:pt x="355342" y="0"/>
                </a:lnTo>
                <a:lnTo>
                  <a:pt x="700296" y="0"/>
                </a:lnTo>
                <a:lnTo>
                  <a:pt x="857952" y="0"/>
                </a:lnTo>
                <a:lnTo>
                  <a:pt x="901774" y="0"/>
                </a:lnTo>
                <a:lnTo>
                  <a:pt x="996254" y="0"/>
                </a:lnTo>
                <a:lnTo>
                  <a:pt x="1059430" y="0"/>
                </a:lnTo>
                <a:lnTo>
                  <a:pt x="1153910" y="0"/>
                </a:lnTo>
                <a:lnTo>
                  <a:pt x="1404384" y="0"/>
                </a:lnTo>
                <a:lnTo>
                  <a:pt x="1498864" y="0"/>
                </a:lnTo>
                <a:lnTo>
                  <a:pt x="1562040" y="0"/>
                </a:lnTo>
                <a:lnTo>
                  <a:pt x="1656520" y="0"/>
                </a:lnTo>
                <a:lnTo>
                  <a:pt x="1700342" y="0"/>
                </a:lnTo>
                <a:lnTo>
                  <a:pt x="1857998" y="0"/>
                </a:lnTo>
                <a:lnTo>
                  <a:pt x="2202952" y="0"/>
                </a:lnTo>
                <a:lnTo>
                  <a:pt x="2360608" y="0"/>
                </a:lnTo>
                <a:cubicBezTo>
                  <a:pt x="2457088" y="0"/>
                  <a:pt x="2537584" y="68435"/>
                  <a:pt x="2556200" y="159412"/>
                </a:cubicBezTo>
                <a:lnTo>
                  <a:pt x="2558295" y="180189"/>
                </a:lnTo>
                <a:lnTo>
                  <a:pt x="0" y="180189"/>
                </a:lnTo>
                <a:lnTo>
                  <a:pt x="2094" y="159412"/>
                </a:lnTo>
                <a:cubicBezTo>
                  <a:pt x="20711" y="68435"/>
                  <a:pt x="101206" y="0"/>
                  <a:pt x="197686" y="0"/>
                </a:cubicBezTo>
                <a:close/>
              </a:path>
            </a:pathLst>
          </a:cu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13">
            <a:extLst>
              <a:ext uri="{FF2B5EF4-FFF2-40B4-BE49-F238E27FC236}">
                <a16:creationId xmlns:a16="http://schemas.microsoft.com/office/drawing/2014/main" id="{BC2AE6A7-33F7-349A-7555-B991C419320B}"/>
              </a:ext>
            </a:extLst>
          </p:cNvPr>
          <p:cNvSpPr/>
          <p:nvPr userDrawn="1"/>
        </p:nvSpPr>
        <p:spPr>
          <a:xfrm>
            <a:off x="6025137" y="1152742"/>
            <a:ext cx="2558295" cy="180189"/>
          </a:xfrm>
          <a:custGeom>
            <a:avLst/>
            <a:gdLst>
              <a:gd name="connsiteX0" fmla="*/ 197686 w 2558295"/>
              <a:gd name="connsiteY0" fmla="*/ 0 h 180189"/>
              <a:gd name="connsiteX1" fmla="*/ 355342 w 2558295"/>
              <a:gd name="connsiteY1" fmla="*/ 0 h 180189"/>
              <a:gd name="connsiteX2" fmla="*/ 700296 w 2558295"/>
              <a:gd name="connsiteY2" fmla="*/ 0 h 180189"/>
              <a:gd name="connsiteX3" fmla="*/ 857952 w 2558295"/>
              <a:gd name="connsiteY3" fmla="*/ 0 h 180189"/>
              <a:gd name="connsiteX4" fmla="*/ 901774 w 2558295"/>
              <a:gd name="connsiteY4" fmla="*/ 0 h 180189"/>
              <a:gd name="connsiteX5" fmla="*/ 996254 w 2558295"/>
              <a:gd name="connsiteY5" fmla="*/ 0 h 180189"/>
              <a:gd name="connsiteX6" fmla="*/ 1059430 w 2558295"/>
              <a:gd name="connsiteY6" fmla="*/ 0 h 180189"/>
              <a:gd name="connsiteX7" fmla="*/ 1153910 w 2558295"/>
              <a:gd name="connsiteY7" fmla="*/ 0 h 180189"/>
              <a:gd name="connsiteX8" fmla="*/ 1404384 w 2558295"/>
              <a:gd name="connsiteY8" fmla="*/ 0 h 180189"/>
              <a:gd name="connsiteX9" fmla="*/ 1498864 w 2558295"/>
              <a:gd name="connsiteY9" fmla="*/ 0 h 180189"/>
              <a:gd name="connsiteX10" fmla="*/ 1562040 w 2558295"/>
              <a:gd name="connsiteY10" fmla="*/ 0 h 180189"/>
              <a:gd name="connsiteX11" fmla="*/ 1656520 w 2558295"/>
              <a:gd name="connsiteY11" fmla="*/ 0 h 180189"/>
              <a:gd name="connsiteX12" fmla="*/ 1700342 w 2558295"/>
              <a:gd name="connsiteY12" fmla="*/ 0 h 180189"/>
              <a:gd name="connsiteX13" fmla="*/ 1857998 w 2558295"/>
              <a:gd name="connsiteY13" fmla="*/ 0 h 180189"/>
              <a:gd name="connsiteX14" fmla="*/ 2202952 w 2558295"/>
              <a:gd name="connsiteY14" fmla="*/ 0 h 180189"/>
              <a:gd name="connsiteX15" fmla="*/ 2360608 w 2558295"/>
              <a:gd name="connsiteY15" fmla="*/ 0 h 180189"/>
              <a:gd name="connsiteX16" fmla="*/ 2556200 w 2558295"/>
              <a:gd name="connsiteY16" fmla="*/ 159412 h 180189"/>
              <a:gd name="connsiteX17" fmla="*/ 2558295 w 2558295"/>
              <a:gd name="connsiteY17" fmla="*/ 180189 h 180189"/>
              <a:gd name="connsiteX18" fmla="*/ 0 w 2558295"/>
              <a:gd name="connsiteY18" fmla="*/ 180189 h 180189"/>
              <a:gd name="connsiteX19" fmla="*/ 2094 w 2558295"/>
              <a:gd name="connsiteY19" fmla="*/ 159412 h 180189"/>
              <a:gd name="connsiteX20" fmla="*/ 197686 w 2558295"/>
              <a:gd name="connsiteY20" fmla="*/ 0 h 180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558295" h="180189">
                <a:moveTo>
                  <a:pt x="197686" y="0"/>
                </a:moveTo>
                <a:lnTo>
                  <a:pt x="355342" y="0"/>
                </a:lnTo>
                <a:lnTo>
                  <a:pt x="700296" y="0"/>
                </a:lnTo>
                <a:lnTo>
                  <a:pt x="857952" y="0"/>
                </a:lnTo>
                <a:lnTo>
                  <a:pt x="901774" y="0"/>
                </a:lnTo>
                <a:lnTo>
                  <a:pt x="996254" y="0"/>
                </a:lnTo>
                <a:lnTo>
                  <a:pt x="1059430" y="0"/>
                </a:lnTo>
                <a:lnTo>
                  <a:pt x="1153910" y="0"/>
                </a:lnTo>
                <a:lnTo>
                  <a:pt x="1404384" y="0"/>
                </a:lnTo>
                <a:lnTo>
                  <a:pt x="1498864" y="0"/>
                </a:lnTo>
                <a:lnTo>
                  <a:pt x="1562040" y="0"/>
                </a:lnTo>
                <a:lnTo>
                  <a:pt x="1656520" y="0"/>
                </a:lnTo>
                <a:lnTo>
                  <a:pt x="1700342" y="0"/>
                </a:lnTo>
                <a:lnTo>
                  <a:pt x="1857998" y="0"/>
                </a:lnTo>
                <a:lnTo>
                  <a:pt x="2202952" y="0"/>
                </a:lnTo>
                <a:lnTo>
                  <a:pt x="2360608" y="0"/>
                </a:lnTo>
                <a:cubicBezTo>
                  <a:pt x="2457088" y="0"/>
                  <a:pt x="2537584" y="68435"/>
                  <a:pt x="2556200" y="159412"/>
                </a:cubicBezTo>
                <a:lnTo>
                  <a:pt x="2558295" y="180189"/>
                </a:lnTo>
                <a:lnTo>
                  <a:pt x="0" y="180189"/>
                </a:lnTo>
                <a:lnTo>
                  <a:pt x="2094" y="159412"/>
                </a:lnTo>
                <a:cubicBezTo>
                  <a:pt x="20711" y="68435"/>
                  <a:pt x="101206" y="0"/>
                  <a:pt x="197686" y="0"/>
                </a:cubicBezTo>
                <a:close/>
              </a:path>
            </a:pathLst>
          </a:cu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Google Shape;240;p41">
            <a:extLst>
              <a:ext uri="{FF2B5EF4-FFF2-40B4-BE49-F238E27FC236}">
                <a16:creationId xmlns:a16="http://schemas.microsoft.com/office/drawing/2014/main" id="{1BC18DA8-F20D-088B-6676-376897B619E0}"/>
              </a:ext>
            </a:extLst>
          </p:cNvPr>
          <p:cNvSpPr txBox="1">
            <a:spLocks noGrp="1"/>
          </p:cNvSpPr>
          <p:nvPr>
            <p:ph type="body" idx="14"/>
          </p:nvPr>
        </p:nvSpPr>
        <p:spPr>
          <a:xfrm>
            <a:off x="3532703" y="1387344"/>
            <a:ext cx="2091767" cy="375472"/>
          </a:xfrm>
          <a:prstGeom prst="rect">
            <a:avLst/>
          </a:prstGeom>
          <a:noFill/>
          <a:ln>
            <a:noFill/>
          </a:ln>
        </p:spPr>
        <p:txBody>
          <a:bodyPr spcFirstLastPara="1" wrap="square" lIns="0" tIns="91425" rIns="0" bIns="0" anchor="t" anchorCtr="0">
            <a:spAutoFit/>
          </a:bodyPr>
          <a:lstStyle>
            <a:lvl1pPr marL="0" lvl="0" indent="-228600" algn="l">
              <a:lnSpc>
                <a:spcPct val="115000"/>
              </a:lnSpc>
              <a:spcBef>
                <a:spcPts val="0"/>
              </a:spcBef>
              <a:spcAft>
                <a:spcPts val="0"/>
              </a:spcAft>
              <a:buSzPts val="1400"/>
              <a:buFont typeface="Arial"/>
              <a:buNone/>
              <a:defRPr sz="1600" b="1" i="0">
                <a:solidFill>
                  <a:srgbClr val="022838"/>
                </a:solidFill>
              </a:defRPr>
            </a:lvl1pPr>
            <a:lvl2pPr marL="914400" lvl="1" indent="-304800" algn="l">
              <a:lnSpc>
                <a:spcPct val="115000"/>
              </a:lnSpc>
              <a:spcBef>
                <a:spcPts val="0"/>
              </a:spcBef>
              <a:spcAft>
                <a:spcPts val="0"/>
              </a:spcAft>
              <a:buSzPts val="1200"/>
              <a:buChar char="●"/>
              <a:defRPr/>
            </a:lvl2pPr>
            <a:lvl3pPr marL="1371600" lvl="2" indent="-304800" algn="l">
              <a:lnSpc>
                <a:spcPct val="115000"/>
              </a:lnSpc>
              <a:spcBef>
                <a:spcPts val="0"/>
              </a:spcBef>
              <a:spcAft>
                <a:spcPts val="0"/>
              </a:spcAft>
              <a:buSzPts val="1200"/>
              <a:buChar char="○"/>
              <a:defRPr/>
            </a:lvl3pPr>
            <a:lvl4pPr marL="1828800" lvl="3" indent="-304800" algn="l">
              <a:lnSpc>
                <a:spcPct val="115000"/>
              </a:lnSpc>
              <a:spcBef>
                <a:spcPts val="0"/>
              </a:spcBef>
              <a:spcAft>
                <a:spcPts val="0"/>
              </a:spcAft>
              <a:buSzPts val="1200"/>
              <a:buChar char="○"/>
              <a:defRPr/>
            </a:lvl4pPr>
            <a:lvl5pPr marL="2286000" lvl="4" indent="-304800" algn="l">
              <a:lnSpc>
                <a:spcPct val="115000"/>
              </a:lnSpc>
              <a:spcBef>
                <a:spcPts val="0"/>
              </a:spcBef>
              <a:spcAft>
                <a:spcPts val="0"/>
              </a:spcAft>
              <a:buSzPts val="1200"/>
              <a:buChar char="○"/>
              <a:defRPr/>
            </a:lvl5pPr>
            <a:lvl6pPr marL="2743200" lvl="5" indent="-304800" algn="l">
              <a:lnSpc>
                <a:spcPct val="115000"/>
              </a:lnSpc>
              <a:spcBef>
                <a:spcPts val="0"/>
              </a:spcBef>
              <a:spcAft>
                <a:spcPts val="0"/>
              </a:spcAft>
              <a:buSzPts val="1200"/>
              <a:buChar char="○"/>
              <a:defRPr/>
            </a:lvl6pPr>
            <a:lvl7pPr marL="3200400" lvl="6" indent="-304800" algn="l">
              <a:lnSpc>
                <a:spcPct val="115000"/>
              </a:lnSpc>
              <a:spcBef>
                <a:spcPts val="0"/>
              </a:spcBef>
              <a:spcAft>
                <a:spcPts val="0"/>
              </a:spcAft>
              <a:buSzPts val="1200"/>
              <a:buChar char="○"/>
              <a:defRPr/>
            </a:lvl7pPr>
            <a:lvl8pPr marL="3657600" lvl="7" indent="-304800" algn="l">
              <a:lnSpc>
                <a:spcPct val="115000"/>
              </a:lnSpc>
              <a:spcBef>
                <a:spcPts val="0"/>
              </a:spcBef>
              <a:spcAft>
                <a:spcPts val="0"/>
              </a:spcAft>
              <a:buSzPts val="1200"/>
              <a:buChar char="○"/>
              <a:defRPr/>
            </a:lvl8pPr>
            <a:lvl9pPr marL="4114800" lvl="8" indent="-304800" algn="l">
              <a:lnSpc>
                <a:spcPct val="115000"/>
              </a:lnSpc>
              <a:spcBef>
                <a:spcPts val="0"/>
              </a:spcBef>
              <a:spcAft>
                <a:spcPts val="0"/>
              </a:spcAft>
              <a:buSzPts val="1200"/>
              <a:buChar char="○"/>
              <a:defRPr/>
            </a:lvl9pPr>
          </a:lstStyle>
          <a:p>
            <a:endParaRPr dirty="0"/>
          </a:p>
        </p:txBody>
      </p:sp>
      <p:sp>
        <p:nvSpPr>
          <p:cNvPr id="26" name="Google Shape;237;p41">
            <a:extLst>
              <a:ext uri="{FF2B5EF4-FFF2-40B4-BE49-F238E27FC236}">
                <a16:creationId xmlns:a16="http://schemas.microsoft.com/office/drawing/2014/main" id="{623CCEBC-62CB-C111-7E5E-77AC03260877}"/>
              </a:ext>
            </a:extLst>
          </p:cNvPr>
          <p:cNvSpPr txBox="1">
            <a:spLocks noGrp="1"/>
          </p:cNvSpPr>
          <p:nvPr>
            <p:ph type="body" idx="15"/>
          </p:nvPr>
        </p:nvSpPr>
        <p:spPr>
          <a:xfrm>
            <a:off x="3532702" y="1842690"/>
            <a:ext cx="2091768" cy="453940"/>
          </a:xfrm>
          <a:prstGeom prst="rect">
            <a:avLst/>
          </a:prstGeom>
          <a:noFill/>
          <a:ln>
            <a:noFill/>
          </a:ln>
        </p:spPr>
        <p:txBody>
          <a:bodyPr spcFirstLastPara="1" wrap="square" lIns="91425" tIns="91425" rIns="91425" bIns="91425" anchor="t" anchorCtr="0">
            <a:spAutoFit/>
          </a:bodyPr>
          <a:lstStyle>
            <a:lvl1pPr marL="57150" lvl="0" indent="-285750" algn="l">
              <a:lnSpc>
                <a:spcPct val="125000"/>
              </a:lnSpc>
              <a:spcBef>
                <a:spcPts val="0"/>
              </a:spcBef>
              <a:spcAft>
                <a:spcPts val="0"/>
              </a:spcAft>
              <a:buClr>
                <a:schemeClr val="accent3"/>
              </a:buClr>
              <a:buSzPts val="1200"/>
              <a:buFont typeface="Arial" panose="020B0604020202020204" pitchFamily="34" charset="0"/>
              <a:buChar char="•"/>
              <a:defRPr sz="1400">
                <a:solidFill>
                  <a:schemeClr val="dk2"/>
                </a:solidFill>
                <a:latin typeface="Arial"/>
                <a:ea typeface="Arial"/>
                <a:cs typeface="Arial"/>
                <a:sym typeface="Arial"/>
              </a:defRPr>
            </a:lvl1pPr>
            <a:lvl2pPr marL="914400" lvl="1" indent="-304800" algn="l">
              <a:lnSpc>
                <a:spcPct val="115000"/>
              </a:lnSpc>
              <a:spcBef>
                <a:spcPts val="0"/>
              </a:spcBef>
              <a:spcAft>
                <a:spcPts val="0"/>
              </a:spcAft>
              <a:buClr>
                <a:schemeClr val="accent2"/>
              </a:buClr>
              <a:buSzPts val="1200"/>
              <a:buChar char="●"/>
              <a:defRPr/>
            </a:lvl2pPr>
            <a:lvl3pPr marL="1371600" lvl="2" indent="-304800" algn="l">
              <a:lnSpc>
                <a:spcPct val="115000"/>
              </a:lnSpc>
              <a:spcBef>
                <a:spcPts val="0"/>
              </a:spcBef>
              <a:spcAft>
                <a:spcPts val="0"/>
              </a:spcAft>
              <a:buClr>
                <a:schemeClr val="accent2"/>
              </a:buClr>
              <a:buSzPts val="1200"/>
              <a:buChar char="○"/>
              <a:defRPr/>
            </a:lvl3pPr>
            <a:lvl4pPr marL="1828800" lvl="3" indent="-304800" algn="l">
              <a:lnSpc>
                <a:spcPct val="115000"/>
              </a:lnSpc>
              <a:spcBef>
                <a:spcPts val="0"/>
              </a:spcBef>
              <a:spcAft>
                <a:spcPts val="0"/>
              </a:spcAft>
              <a:buClr>
                <a:schemeClr val="accent2"/>
              </a:buClr>
              <a:buSzPts val="1200"/>
              <a:buChar char="○"/>
              <a:defRPr/>
            </a:lvl4pPr>
            <a:lvl5pPr marL="2286000" lvl="4" indent="-304800" algn="l">
              <a:lnSpc>
                <a:spcPct val="115000"/>
              </a:lnSpc>
              <a:spcBef>
                <a:spcPts val="0"/>
              </a:spcBef>
              <a:spcAft>
                <a:spcPts val="0"/>
              </a:spcAft>
              <a:buClr>
                <a:schemeClr val="accent2"/>
              </a:buClr>
              <a:buSzPts val="1200"/>
              <a:buChar char="○"/>
              <a:defRPr/>
            </a:lvl5pPr>
            <a:lvl6pPr marL="2743200" lvl="5" indent="-304800" algn="l">
              <a:lnSpc>
                <a:spcPct val="115000"/>
              </a:lnSpc>
              <a:spcBef>
                <a:spcPts val="0"/>
              </a:spcBef>
              <a:spcAft>
                <a:spcPts val="0"/>
              </a:spcAft>
              <a:buClr>
                <a:schemeClr val="accent2"/>
              </a:buClr>
              <a:buSzPts val="1200"/>
              <a:buChar char="○"/>
              <a:defRPr/>
            </a:lvl6pPr>
            <a:lvl7pPr marL="3200400" lvl="6" indent="-304800" algn="l">
              <a:lnSpc>
                <a:spcPct val="115000"/>
              </a:lnSpc>
              <a:spcBef>
                <a:spcPts val="0"/>
              </a:spcBef>
              <a:spcAft>
                <a:spcPts val="0"/>
              </a:spcAft>
              <a:buClr>
                <a:schemeClr val="accent2"/>
              </a:buClr>
              <a:buSzPts val="1200"/>
              <a:buChar char="○"/>
              <a:defRPr/>
            </a:lvl7pPr>
            <a:lvl8pPr marL="3657600" lvl="7" indent="-304800" algn="l">
              <a:lnSpc>
                <a:spcPct val="115000"/>
              </a:lnSpc>
              <a:spcBef>
                <a:spcPts val="0"/>
              </a:spcBef>
              <a:spcAft>
                <a:spcPts val="0"/>
              </a:spcAft>
              <a:buClr>
                <a:schemeClr val="accent2"/>
              </a:buClr>
              <a:buSzPts val="1200"/>
              <a:buChar char="○"/>
              <a:defRPr/>
            </a:lvl8pPr>
            <a:lvl9pPr marL="4114800" lvl="8" indent="-304800" algn="l">
              <a:lnSpc>
                <a:spcPct val="115000"/>
              </a:lnSpc>
              <a:spcBef>
                <a:spcPts val="0"/>
              </a:spcBef>
              <a:spcAft>
                <a:spcPts val="0"/>
              </a:spcAft>
              <a:buClr>
                <a:schemeClr val="accent2"/>
              </a:buClr>
              <a:buSzPts val="1200"/>
              <a:buChar char="○"/>
              <a:defRPr/>
            </a:lvl9pPr>
          </a:lstStyle>
          <a:p>
            <a:endParaRPr dirty="0"/>
          </a:p>
        </p:txBody>
      </p:sp>
      <p:sp>
        <p:nvSpPr>
          <p:cNvPr id="27" name="Google Shape;240;p41">
            <a:extLst>
              <a:ext uri="{FF2B5EF4-FFF2-40B4-BE49-F238E27FC236}">
                <a16:creationId xmlns:a16="http://schemas.microsoft.com/office/drawing/2014/main" id="{20E091BC-35E8-BD26-346C-C87FDE63F4F7}"/>
              </a:ext>
            </a:extLst>
          </p:cNvPr>
          <p:cNvSpPr txBox="1">
            <a:spLocks noGrp="1"/>
          </p:cNvSpPr>
          <p:nvPr>
            <p:ph type="body" idx="16"/>
          </p:nvPr>
        </p:nvSpPr>
        <p:spPr>
          <a:xfrm>
            <a:off x="6256981" y="1387344"/>
            <a:ext cx="2091767" cy="375472"/>
          </a:xfrm>
          <a:prstGeom prst="rect">
            <a:avLst/>
          </a:prstGeom>
          <a:noFill/>
          <a:ln>
            <a:noFill/>
          </a:ln>
        </p:spPr>
        <p:txBody>
          <a:bodyPr spcFirstLastPara="1" wrap="square" lIns="0" tIns="91425" rIns="0" bIns="0" anchor="t" anchorCtr="0">
            <a:spAutoFit/>
          </a:bodyPr>
          <a:lstStyle>
            <a:lvl1pPr marL="0" lvl="0" indent="-228600" algn="l">
              <a:lnSpc>
                <a:spcPct val="115000"/>
              </a:lnSpc>
              <a:spcBef>
                <a:spcPts val="0"/>
              </a:spcBef>
              <a:spcAft>
                <a:spcPts val="0"/>
              </a:spcAft>
              <a:buSzPts val="1400"/>
              <a:buFont typeface="Arial"/>
              <a:buNone/>
              <a:defRPr sz="1600" b="1" i="0">
                <a:solidFill>
                  <a:srgbClr val="022838"/>
                </a:solidFill>
              </a:defRPr>
            </a:lvl1pPr>
            <a:lvl2pPr marL="914400" lvl="1" indent="-304800" algn="l">
              <a:lnSpc>
                <a:spcPct val="115000"/>
              </a:lnSpc>
              <a:spcBef>
                <a:spcPts val="0"/>
              </a:spcBef>
              <a:spcAft>
                <a:spcPts val="0"/>
              </a:spcAft>
              <a:buSzPts val="1200"/>
              <a:buChar char="●"/>
              <a:defRPr/>
            </a:lvl2pPr>
            <a:lvl3pPr marL="1371600" lvl="2" indent="-304800" algn="l">
              <a:lnSpc>
                <a:spcPct val="115000"/>
              </a:lnSpc>
              <a:spcBef>
                <a:spcPts val="0"/>
              </a:spcBef>
              <a:spcAft>
                <a:spcPts val="0"/>
              </a:spcAft>
              <a:buSzPts val="1200"/>
              <a:buChar char="○"/>
              <a:defRPr/>
            </a:lvl3pPr>
            <a:lvl4pPr marL="1828800" lvl="3" indent="-304800" algn="l">
              <a:lnSpc>
                <a:spcPct val="115000"/>
              </a:lnSpc>
              <a:spcBef>
                <a:spcPts val="0"/>
              </a:spcBef>
              <a:spcAft>
                <a:spcPts val="0"/>
              </a:spcAft>
              <a:buSzPts val="1200"/>
              <a:buChar char="○"/>
              <a:defRPr/>
            </a:lvl4pPr>
            <a:lvl5pPr marL="2286000" lvl="4" indent="-304800" algn="l">
              <a:lnSpc>
                <a:spcPct val="115000"/>
              </a:lnSpc>
              <a:spcBef>
                <a:spcPts val="0"/>
              </a:spcBef>
              <a:spcAft>
                <a:spcPts val="0"/>
              </a:spcAft>
              <a:buSzPts val="1200"/>
              <a:buChar char="○"/>
              <a:defRPr/>
            </a:lvl5pPr>
            <a:lvl6pPr marL="2743200" lvl="5" indent="-304800" algn="l">
              <a:lnSpc>
                <a:spcPct val="115000"/>
              </a:lnSpc>
              <a:spcBef>
                <a:spcPts val="0"/>
              </a:spcBef>
              <a:spcAft>
                <a:spcPts val="0"/>
              </a:spcAft>
              <a:buSzPts val="1200"/>
              <a:buChar char="○"/>
              <a:defRPr/>
            </a:lvl6pPr>
            <a:lvl7pPr marL="3200400" lvl="6" indent="-304800" algn="l">
              <a:lnSpc>
                <a:spcPct val="115000"/>
              </a:lnSpc>
              <a:spcBef>
                <a:spcPts val="0"/>
              </a:spcBef>
              <a:spcAft>
                <a:spcPts val="0"/>
              </a:spcAft>
              <a:buSzPts val="1200"/>
              <a:buChar char="○"/>
              <a:defRPr/>
            </a:lvl7pPr>
            <a:lvl8pPr marL="3657600" lvl="7" indent="-304800" algn="l">
              <a:lnSpc>
                <a:spcPct val="115000"/>
              </a:lnSpc>
              <a:spcBef>
                <a:spcPts val="0"/>
              </a:spcBef>
              <a:spcAft>
                <a:spcPts val="0"/>
              </a:spcAft>
              <a:buSzPts val="1200"/>
              <a:buChar char="○"/>
              <a:defRPr/>
            </a:lvl8pPr>
            <a:lvl9pPr marL="4114800" lvl="8" indent="-304800" algn="l">
              <a:lnSpc>
                <a:spcPct val="115000"/>
              </a:lnSpc>
              <a:spcBef>
                <a:spcPts val="0"/>
              </a:spcBef>
              <a:spcAft>
                <a:spcPts val="0"/>
              </a:spcAft>
              <a:buSzPts val="1200"/>
              <a:buChar char="○"/>
              <a:defRPr/>
            </a:lvl9pPr>
          </a:lstStyle>
          <a:p>
            <a:endParaRPr dirty="0"/>
          </a:p>
        </p:txBody>
      </p:sp>
      <p:sp>
        <p:nvSpPr>
          <p:cNvPr id="29" name="Google Shape;237;p41">
            <a:extLst>
              <a:ext uri="{FF2B5EF4-FFF2-40B4-BE49-F238E27FC236}">
                <a16:creationId xmlns:a16="http://schemas.microsoft.com/office/drawing/2014/main" id="{8EE7764C-9A8B-E70F-DD47-D83699DA934B}"/>
              </a:ext>
            </a:extLst>
          </p:cNvPr>
          <p:cNvSpPr txBox="1">
            <a:spLocks noGrp="1"/>
          </p:cNvSpPr>
          <p:nvPr>
            <p:ph type="body" idx="17"/>
          </p:nvPr>
        </p:nvSpPr>
        <p:spPr>
          <a:xfrm>
            <a:off x="6256980" y="1842690"/>
            <a:ext cx="2091768" cy="453940"/>
          </a:xfrm>
          <a:prstGeom prst="rect">
            <a:avLst/>
          </a:prstGeom>
          <a:noFill/>
          <a:ln>
            <a:noFill/>
          </a:ln>
        </p:spPr>
        <p:txBody>
          <a:bodyPr spcFirstLastPara="1" wrap="square" lIns="91425" tIns="91425" rIns="91425" bIns="91425" anchor="t" anchorCtr="0">
            <a:spAutoFit/>
          </a:bodyPr>
          <a:lstStyle>
            <a:lvl1pPr marL="57150" lvl="0" indent="-285750" algn="l">
              <a:lnSpc>
                <a:spcPct val="125000"/>
              </a:lnSpc>
              <a:spcBef>
                <a:spcPts val="0"/>
              </a:spcBef>
              <a:spcAft>
                <a:spcPts val="0"/>
              </a:spcAft>
              <a:buClr>
                <a:schemeClr val="accent4"/>
              </a:buClr>
              <a:buSzPts val="1200"/>
              <a:buFont typeface="Arial" panose="020B0604020202020204" pitchFamily="34" charset="0"/>
              <a:buChar char="•"/>
              <a:defRPr sz="1400">
                <a:solidFill>
                  <a:schemeClr val="dk2"/>
                </a:solidFill>
                <a:latin typeface="Arial"/>
                <a:ea typeface="Arial"/>
                <a:cs typeface="Arial"/>
                <a:sym typeface="Arial"/>
              </a:defRPr>
            </a:lvl1pPr>
            <a:lvl2pPr marL="914400" lvl="1" indent="-304800" algn="l">
              <a:lnSpc>
                <a:spcPct val="115000"/>
              </a:lnSpc>
              <a:spcBef>
                <a:spcPts val="0"/>
              </a:spcBef>
              <a:spcAft>
                <a:spcPts val="0"/>
              </a:spcAft>
              <a:buClr>
                <a:schemeClr val="accent2"/>
              </a:buClr>
              <a:buSzPts val="1200"/>
              <a:buChar char="●"/>
              <a:defRPr/>
            </a:lvl2pPr>
            <a:lvl3pPr marL="1371600" lvl="2" indent="-304800" algn="l">
              <a:lnSpc>
                <a:spcPct val="115000"/>
              </a:lnSpc>
              <a:spcBef>
                <a:spcPts val="0"/>
              </a:spcBef>
              <a:spcAft>
                <a:spcPts val="0"/>
              </a:spcAft>
              <a:buClr>
                <a:schemeClr val="accent2"/>
              </a:buClr>
              <a:buSzPts val="1200"/>
              <a:buChar char="○"/>
              <a:defRPr/>
            </a:lvl3pPr>
            <a:lvl4pPr marL="1828800" lvl="3" indent="-304800" algn="l">
              <a:lnSpc>
                <a:spcPct val="115000"/>
              </a:lnSpc>
              <a:spcBef>
                <a:spcPts val="0"/>
              </a:spcBef>
              <a:spcAft>
                <a:spcPts val="0"/>
              </a:spcAft>
              <a:buClr>
                <a:schemeClr val="accent2"/>
              </a:buClr>
              <a:buSzPts val="1200"/>
              <a:buChar char="○"/>
              <a:defRPr/>
            </a:lvl4pPr>
            <a:lvl5pPr marL="2286000" lvl="4" indent="-304800" algn="l">
              <a:lnSpc>
                <a:spcPct val="115000"/>
              </a:lnSpc>
              <a:spcBef>
                <a:spcPts val="0"/>
              </a:spcBef>
              <a:spcAft>
                <a:spcPts val="0"/>
              </a:spcAft>
              <a:buClr>
                <a:schemeClr val="accent2"/>
              </a:buClr>
              <a:buSzPts val="1200"/>
              <a:buChar char="○"/>
              <a:defRPr/>
            </a:lvl5pPr>
            <a:lvl6pPr marL="2743200" lvl="5" indent="-304800" algn="l">
              <a:lnSpc>
                <a:spcPct val="115000"/>
              </a:lnSpc>
              <a:spcBef>
                <a:spcPts val="0"/>
              </a:spcBef>
              <a:spcAft>
                <a:spcPts val="0"/>
              </a:spcAft>
              <a:buClr>
                <a:schemeClr val="accent2"/>
              </a:buClr>
              <a:buSzPts val="1200"/>
              <a:buChar char="○"/>
              <a:defRPr/>
            </a:lvl6pPr>
            <a:lvl7pPr marL="3200400" lvl="6" indent="-304800" algn="l">
              <a:lnSpc>
                <a:spcPct val="115000"/>
              </a:lnSpc>
              <a:spcBef>
                <a:spcPts val="0"/>
              </a:spcBef>
              <a:spcAft>
                <a:spcPts val="0"/>
              </a:spcAft>
              <a:buClr>
                <a:schemeClr val="accent2"/>
              </a:buClr>
              <a:buSzPts val="1200"/>
              <a:buChar char="○"/>
              <a:defRPr/>
            </a:lvl7pPr>
            <a:lvl8pPr marL="3657600" lvl="7" indent="-304800" algn="l">
              <a:lnSpc>
                <a:spcPct val="115000"/>
              </a:lnSpc>
              <a:spcBef>
                <a:spcPts val="0"/>
              </a:spcBef>
              <a:spcAft>
                <a:spcPts val="0"/>
              </a:spcAft>
              <a:buClr>
                <a:schemeClr val="accent2"/>
              </a:buClr>
              <a:buSzPts val="1200"/>
              <a:buChar char="○"/>
              <a:defRPr/>
            </a:lvl8pPr>
            <a:lvl9pPr marL="4114800" lvl="8" indent="-304800" algn="l">
              <a:lnSpc>
                <a:spcPct val="115000"/>
              </a:lnSpc>
              <a:spcBef>
                <a:spcPts val="0"/>
              </a:spcBef>
              <a:spcAft>
                <a:spcPts val="0"/>
              </a:spcAft>
              <a:buClr>
                <a:schemeClr val="accent2"/>
              </a:buClr>
              <a:buSzPts val="1200"/>
              <a:buChar char="○"/>
              <a:defRPr/>
            </a:lvl9pPr>
          </a:lstStyle>
          <a:p>
            <a:endParaRPr dirty="0"/>
          </a:p>
        </p:txBody>
      </p:sp>
    </p:spTree>
    <p:extLst>
      <p:ext uri="{BB962C8B-B14F-4D97-AF65-F5344CB8AC3E}">
        <p14:creationId xmlns:p14="http://schemas.microsoft.com/office/powerpoint/2010/main" val="2671051779"/>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4 Column Numbers - Light" preserve="1" userDrawn="1">
  <p:cSld name="1_4 Column Numbers - Light">
    <p:bg>
      <p:bgPr>
        <a:blipFill dpi="0" rotWithShape="1">
          <a:blip r:embed="rId2">
            <a:lum/>
          </a:blip>
          <a:srcRect/>
          <a:stretch>
            <a:fillRect/>
          </a:stretch>
        </a:blipFill>
        <a:effectLst/>
      </p:bgPr>
    </p:bg>
    <p:spTree>
      <p:nvGrpSpPr>
        <p:cNvPr id="1" name="Shape 182"/>
        <p:cNvGrpSpPr/>
        <p:nvPr/>
      </p:nvGrpSpPr>
      <p:grpSpPr>
        <a:xfrm>
          <a:off x="0" y="0"/>
          <a:ext cx="0" cy="0"/>
          <a:chOff x="0" y="0"/>
          <a:chExt cx="0" cy="0"/>
        </a:xfrm>
      </p:grpSpPr>
      <p:sp>
        <p:nvSpPr>
          <p:cNvPr id="211" name="Google Shape;211;p40"/>
          <p:cNvSpPr txBox="1">
            <a:spLocks noGrp="1"/>
          </p:cNvSpPr>
          <p:nvPr>
            <p:ph type="title"/>
          </p:nvPr>
        </p:nvSpPr>
        <p:spPr>
          <a:xfrm>
            <a:off x="528802" y="416541"/>
            <a:ext cx="5574209" cy="369332"/>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Clr>
                <a:schemeClr val="lt1"/>
              </a:buClr>
              <a:buSzPts val="2400"/>
              <a:buNone/>
              <a:defRPr sz="2400">
                <a:solidFill>
                  <a:schemeClr val="bg1"/>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dirty="0"/>
          </a:p>
        </p:txBody>
      </p:sp>
      <p:sp>
        <p:nvSpPr>
          <p:cNvPr id="33" name="Content Placeholder 2">
            <a:extLst>
              <a:ext uri="{FF2B5EF4-FFF2-40B4-BE49-F238E27FC236}">
                <a16:creationId xmlns:a16="http://schemas.microsoft.com/office/drawing/2014/main" id="{81A450C8-F428-4671-8EC7-6B8773245B9B}"/>
              </a:ext>
            </a:extLst>
          </p:cNvPr>
          <p:cNvSpPr>
            <a:spLocks noGrp="1"/>
          </p:cNvSpPr>
          <p:nvPr>
            <p:ph sz="quarter" idx="10" hasCustomPrompt="1"/>
          </p:nvPr>
        </p:nvSpPr>
        <p:spPr>
          <a:xfrm>
            <a:off x="529411" y="1330036"/>
            <a:ext cx="5574209" cy="3348424"/>
          </a:xfrm>
          <a:prstGeom prst="rect">
            <a:avLst/>
          </a:prstGeom>
        </p:spPr>
        <p:txBody>
          <a:bodyPr lIns="0" tIns="0" rIns="0" bIns="0"/>
          <a:lstStyle>
            <a:lvl1pPr marL="0">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2" name="Google Shape;212;p40">
            <a:extLst>
              <a:ext uri="{FF2B5EF4-FFF2-40B4-BE49-F238E27FC236}">
                <a16:creationId xmlns:a16="http://schemas.microsoft.com/office/drawing/2014/main" id="{FDA859D1-E97A-C08D-34E5-428F685FD626}"/>
              </a:ext>
            </a:extLst>
          </p:cNvPr>
          <p:cNvSpPr/>
          <p:nvPr userDrawn="1"/>
        </p:nvSpPr>
        <p:spPr>
          <a:xfrm>
            <a:off x="8300384" y="4791074"/>
            <a:ext cx="289191" cy="352425"/>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 name="Google Shape;213;p40">
            <a:extLst>
              <a:ext uri="{FF2B5EF4-FFF2-40B4-BE49-F238E27FC236}">
                <a16:creationId xmlns:a16="http://schemas.microsoft.com/office/drawing/2014/main" id="{BF96445F-17E0-16FF-1814-FBD594A698C2}"/>
              </a:ext>
            </a:extLst>
          </p:cNvPr>
          <p:cNvSpPr txBox="1"/>
          <p:nvPr userDrawn="1"/>
        </p:nvSpPr>
        <p:spPr>
          <a:xfrm>
            <a:off x="8258194" y="4829967"/>
            <a:ext cx="373568" cy="274637"/>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fld id="{00000000-1234-1234-1234-123412341234}" type="slidenum">
              <a:rPr lang="en-US" sz="900" b="0" i="0" u="none" strike="noStrike" cap="none">
                <a:solidFill>
                  <a:schemeClr val="lt1"/>
                </a:solidFill>
                <a:latin typeface="Arial"/>
                <a:ea typeface="Arial"/>
                <a:cs typeface="Arial"/>
                <a:sym typeface="Arial"/>
              </a:rPr>
              <a:t>‹#›</a:t>
            </a:fld>
            <a:endParaRPr sz="900" b="0" i="0" u="none" strike="noStrike" cap="none" dirty="0">
              <a:solidFill>
                <a:schemeClr val="lt1"/>
              </a:solidFill>
              <a:latin typeface="Arial"/>
              <a:ea typeface="Arial"/>
              <a:cs typeface="Arial"/>
              <a:sym typeface="Arial"/>
            </a:endParaRPr>
          </a:p>
        </p:txBody>
      </p:sp>
    </p:spTree>
    <p:extLst>
      <p:ext uri="{BB962C8B-B14F-4D97-AF65-F5344CB8AC3E}">
        <p14:creationId xmlns:p14="http://schemas.microsoft.com/office/powerpoint/2010/main" val="305208990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4 Column Numbers - Light" preserve="1" userDrawn="1">
  <p:cSld name="1_4 Column Numbers - Light">
    <p:bg>
      <p:bgPr>
        <a:blipFill dpi="0" rotWithShape="1">
          <a:blip r:embed="rId2">
            <a:lum/>
          </a:blip>
          <a:srcRect/>
          <a:stretch>
            <a:fillRect/>
          </a:stretch>
        </a:blipFill>
        <a:effectLst/>
      </p:bgPr>
    </p:bg>
    <p:spTree>
      <p:nvGrpSpPr>
        <p:cNvPr id="1" name="Shape 182"/>
        <p:cNvGrpSpPr/>
        <p:nvPr/>
      </p:nvGrpSpPr>
      <p:grpSpPr>
        <a:xfrm>
          <a:off x="0" y="0"/>
          <a:ext cx="0" cy="0"/>
          <a:chOff x="0" y="0"/>
          <a:chExt cx="0" cy="0"/>
        </a:xfrm>
      </p:grpSpPr>
      <p:sp>
        <p:nvSpPr>
          <p:cNvPr id="211" name="Google Shape;211;p40"/>
          <p:cNvSpPr txBox="1">
            <a:spLocks noGrp="1"/>
          </p:cNvSpPr>
          <p:nvPr>
            <p:ph type="title"/>
          </p:nvPr>
        </p:nvSpPr>
        <p:spPr>
          <a:xfrm>
            <a:off x="528802" y="416541"/>
            <a:ext cx="4309289" cy="369332"/>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Clr>
                <a:schemeClr val="lt1"/>
              </a:buClr>
              <a:buSzPts val="2400"/>
              <a:buNone/>
              <a:defRPr sz="2400">
                <a:solidFill>
                  <a:schemeClr val="bg1"/>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dirty="0"/>
          </a:p>
        </p:txBody>
      </p:sp>
      <p:sp>
        <p:nvSpPr>
          <p:cNvPr id="33" name="Content Placeholder 2">
            <a:extLst>
              <a:ext uri="{FF2B5EF4-FFF2-40B4-BE49-F238E27FC236}">
                <a16:creationId xmlns:a16="http://schemas.microsoft.com/office/drawing/2014/main" id="{81A450C8-F428-4671-8EC7-6B8773245B9B}"/>
              </a:ext>
            </a:extLst>
          </p:cNvPr>
          <p:cNvSpPr>
            <a:spLocks noGrp="1"/>
          </p:cNvSpPr>
          <p:nvPr>
            <p:ph sz="quarter" idx="10" hasCustomPrompt="1"/>
          </p:nvPr>
        </p:nvSpPr>
        <p:spPr>
          <a:xfrm>
            <a:off x="529411" y="1330036"/>
            <a:ext cx="4309289" cy="3348424"/>
          </a:xfrm>
          <a:prstGeom prst="rect">
            <a:avLst/>
          </a:prstGeom>
        </p:spPr>
        <p:txBody>
          <a:bodyPr lIns="0" tIns="0" rIns="0" bIns="0"/>
          <a:lstStyle>
            <a:lvl1pPr marL="0">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2" name="Google Shape;212;p40">
            <a:extLst>
              <a:ext uri="{FF2B5EF4-FFF2-40B4-BE49-F238E27FC236}">
                <a16:creationId xmlns:a16="http://schemas.microsoft.com/office/drawing/2014/main" id="{FDA859D1-E97A-C08D-34E5-428F685FD626}"/>
              </a:ext>
            </a:extLst>
          </p:cNvPr>
          <p:cNvSpPr/>
          <p:nvPr userDrawn="1"/>
        </p:nvSpPr>
        <p:spPr>
          <a:xfrm>
            <a:off x="8300384" y="4791074"/>
            <a:ext cx="289191" cy="352425"/>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 name="Google Shape;213;p40">
            <a:extLst>
              <a:ext uri="{FF2B5EF4-FFF2-40B4-BE49-F238E27FC236}">
                <a16:creationId xmlns:a16="http://schemas.microsoft.com/office/drawing/2014/main" id="{BF96445F-17E0-16FF-1814-FBD594A698C2}"/>
              </a:ext>
            </a:extLst>
          </p:cNvPr>
          <p:cNvSpPr txBox="1"/>
          <p:nvPr userDrawn="1"/>
        </p:nvSpPr>
        <p:spPr>
          <a:xfrm>
            <a:off x="8258194" y="4829967"/>
            <a:ext cx="373568" cy="274637"/>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fld id="{00000000-1234-1234-1234-123412341234}" type="slidenum">
              <a:rPr lang="en-US" sz="900" b="0" i="0" u="none" strike="noStrike" cap="none">
                <a:solidFill>
                  <a:schemeClr val="lt1"/>
                </a:solidFill>
                <a:latin typeface="Arial"/>
                <a:ea typeface="Arial"/>
                <a:cs typeface="Arial"/>
                <a:sym typeface="Arial"/>
              </a:rPr>
              <a:t>‹#›</a:t>
            </a:fld>
            <a:endParaRPr sz="900" b="0" i="0" u="none" strike="noStrike" cap="none" dirty="0">
              <a:solidFill>
                <a:schemeClr val="lt1"/>
              </a:solidFill>
              <a:latin typeface="Arial"/>
              <a:ea typeface="Arial"/>
              <a:cs typeface="Arial"/>
              <a:sym typeface="Arial"/>
            </a:endParaRPr>
          </a:p>
        </p:txBody>
      </p:sp>
    </p:spTree>
    <p:extLst>
      <p:ext uri="{BB962C8B-B14F-4D97-AF65-F5344CB8AC3E}">
        <p14:creationId xmlns:p14="http://schemas.microsoft.com/office/powerpoint/2010/main" val="18145905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4 Column Numbers - Light" preserve="1" userDrawn="1">
  <p:cSld name="1_4 Column Numbers - Light">
    <p:bg>
      <p:bgPr>
        <a:blipFill dpi="0" rotWithShape="1">
          <a:blip r:embed="rId2">
            <a:lum/>
          </a:blip>
          <a:srcRect/>
          <a:stretch>
            <a:fillRect/>
          </a:stretch>
        </a:blipFill>
        <a:effectLst/>
      </p:bgPr>
    </p:bg>
    <p:spTree>
      <p:nvGrpSpPr>
        <p:cNvPr id="1" name="Shape 182"/>
        <p:cNvGrpSpPr/>
        <p:nvPr/>
      </p:nvGrpSpPr>
      <p:grpSpPr>
        <a:xfrm>
          <a:off x="0" y="0"/>
          <a:ext cx="0" cy="0"/>
          <a:chOff x="0" y="0"/>
          <a:chExt cx="0" cy="0"/>
        </a:xfrm>
      </p:grpSpPr>
      <p:sp>
        <p:nvSpPr>
          <p:cNvPr id="211" name="Google Shape;211;p40"/>
          <p:cNvSpPr txBox="1">
            <a:spLocks noGrp="1"/>
          </p:cNvSpPr>
          <p:nvPr>
            <p:ph type="title"/>
          </p:nvPr>
        </p:nvSpPr>
        <p:spPr>
          <a:xfrm>
            <a:off x="528802" y="416541"/>
            <a:ext cx="4309200" cy="369332"/>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Clr>
                <a:schemeClr val="lt1"/>
              </a:buClr>
              <a:buSzPts val="2400"/>
              <a:buNone/>
              <a:defRPr sz="2400">
                <a:solidFill>
                  <a:schemeClr val="bg1"/>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dirty="0"/>
          </a:p>
        </p:txBody>
      </p:sp>
      <p:sp>
        <p:nvSpPr>
          <p:cNvPr id="33" name="Content Placeholder 2">
            <a:extLst>
              <a:ext uri="{FF2B5EF4-FFF2-40B4-BE49-F238E27FC236}">
                <a16:creationId xmlns:a16="http://schemas.microsoft.com/office/drawing/2014/main" id="{81A450C8-F428-4671-8EC7-6B8773245B9B}"/>
              </a:ext>
            </a:extLst>
          </p:cNvPr>
          <p:cNvSpPr>
            <a:spLocks noGrp="1"/>
          </p:cNvSpPr>
          <p:nvPr>
            <p:ph sz="quarter" idx="10" hasCustomPrompt="1"/>
          </p:nvPr>
        </p:nvSpPr>
        <p:spPr>
          <a:xfrm>
            <a:off x="529411" y="1330036"/>
            <a:ext cx="4309200" cy="3348000"/>
          </a:xfrm>
          <a:prstGeom prst="rect">
            <a:avLst/>
          </a:prstGeom>
        </p:spPr>
        <p:txBody>
          <a:bodyPr lIns="0" tIns="0" rIns="0" bIns="0"/>
          <a:lstStyle>
            <a:lvl1pPr marL="0">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3" name="Google Shape;212;p40">
            <a:extLst>
              <a:ext uri="{FF2B5EF4-FFF2-40B4-BE49-F238E27FC236}">
                <a16:creationId xmlns:a16="http://schemas.microsoft.com/office/drawing/2014/main" id="{A7142166-40BC-DBB6-53D2-079662B3F191}"/>
              </a:ext>
            </a:extLst>
          </p:cNvPr>
          <p:cNvSpPr/>
          <p:nvPr userDrawn="1"/>
        </p:nvSpPr>
        <p:spPr>
          <a:xfrm>
            <a:off x="8300384" y="4791074"/>
            <a:ext cx="289191" cy="352425"/>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5" name="Google Shape;213;p40">
            <a:extLst>
              <a:ext uri="{FF2B5EF4-FFF2-40B4-BE49-F238E27FC236}">
                <a16:creationId xmlns:a16="http://schemas.microsoft.com/office/drawing/2014/main" id="{7B175754-A34E-1741-91FB-DD740BC2BD85}"/>
              </a:ext>
            </a:extLst>
          </p:cNvPr>
          <p:cNvSpPr txBox="1"/>
          <p:nvPr userDrawn="1"/>
        </p:nvSpPr>
        <p:spPr>
          <a:xfrm>
            <a:off x="8258194" y="4829967"/>
            <a:ext cx="373568" cy="274637"/>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fld id="{00000000-1234-1234-1234-123412341234}" type="slidenum">
              <a:rPr lang="en-US" sz="900" b="0" i="0" u="none" strike="noStrike" cap="none">
                <a:solidFill>
                  <a:schemeClr val="tx1"/>
                </a:solidFill>
                <a:latin typeface="Arial"/>
                <a:ea typeface="Arial"/>
                <a:cs typeface="Arial"/>
                <a:sym typeface="Arial"/>
              </a:rPr>
              <a:t>‹#›</a:t>
            </a:fld>
            <a:endParaRPr sz="900" b="0" i="0" u="none" strike="noStrike" cap="none" dirty="0">
              <a:solidFill>
                <a:schemeClr val="tx1"/>
              </a:solidFill>
              <a:latin typeface="Arial"/>
              <a:ea typeface="Arial"/>
              <a:cs typeface="Arial"/>
              <a:sym typeface="Arial"/>
            </a:endParaRPr>
          </a:p>
        </p:txBody>
      </p:sp>
    </p:spTree>
    <p:extLst>
      <p:ext uri="{BB962C8B-B14F-4D97-AF65-F5344CB8AC3E}">
        <p14:creationId xmlns:p14="http://schemas.microsoft.com/office/powerpoint/2010/main" val="232239461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4 Column Numbers - Light" preserve="1" userDrawn="1">
  <p:cSld name="1_4 Column Numbers - Light">
    <p:bg>
      <p:bgPr>
        <a:blipFill dpi="0" rotWithShape="1">
          <a:blip r:embed="rId2">
            <a:lum/>
          </a:blip>
          <a:srcRect/>
          <a:stretch>
            <a:fillRect/>
          </a:stretch>
        </a:blipFill>
        <a:effectLst/>
      </p:bgPr>
    </p:bg>
    <p:spTree>
      <p:nvGrpSpPr>
        <p:cNvPr id="1" name="Shape 182"/>
        <p:cNvGrpSpPr/>
        <p:nvPr/>
      </p:nvGrpSpPr>
      <p:grpSpPr>
        <a:xfrm>
          <a:off x="0" y="0"/>
          <a:ext cx="0" cy="0"/>
          <a:chOff x="0" y="0"/>
          <a:chExt cx="0" cy="0"/>
        </a:xfrm>
      </p:grpSpPr>
      <p:sp>
        <p:nvSpPr>
          <p:cNvPr id="211" name="Google Shape;211;p40"/>
          <p:cNvSpPr txBox="1">
            <a:spLocks noGrp="1"/>
          </p:cNvSpPr>
          <p:nvPr>
            <p:ph type="title"/>
          </p:nvPr>
        </p:nvSpPr>
        <p:spPr>
          <a:xfrm>
            <a:off x="528802" y="416541"/>
            <a:ext cx="3897809" cy="369332"/>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Clr>
                <a:schemeClr val="lt1"/>
              </a:buClr>
              <a:buSzPts val="2400"/>
              <a:buNone/>
              <a:defRPr sz="2400">
                <a:solidFill>
                  <a:schemeClr val="bg1"/>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dirty="0"/>
          </a:p>
        </p:txBody>
      </p:sp>
      <p:sp>
        <p:nvSpPr>
          <p:cNvPr id="33" name="Content Placeholder 2">
            <a:extLst>
              <a:ext uri="{FF2B5EF4-FFF2-40B4-BE49-F238E27FC236}">
                <a16:creationId xmlns:a16="http://schemas.microsoft.com/office/drawing/2014/main" id="{81A450C8-F428-4671-8EC7-6B8773245B9B}"/>
              </a:ext>
            </a:extLst>
          </p:cNvPr>
          <p:cNvSpPr>
            <a:spLocks noGrp="1"/>
          </p:cNvSpPr>
          <p:nvPr>
            <p:ph sz="quarter" idx="10" hasCustomPrompt="1"/>
          </p:nvPr>
        </p:nvSpPr>
        <p:spPr>
          <a:xfrm>
            <a:off x="529411" y="1330036"/>
            <a:ext cx="3897809" cy="3348424"/>
          </a:xfrm>
          <a:prstGeom prst="rect">
            <a:avLst/>
          </a:prstGeom>
        </p:spPr>
        <p:txBody>
          <a:bodyPr lIns="0" tIns="0" rIns="0" bIns="0"/>
          <a:lstStyle>
            <a:lvl1pPr marL="0">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2" name="Google Shape;212;p40">
            <a:extLst>
              <a:ext uri="{FF2B5EF4-FFF2-40B4-BE49-F238E27FC236}">
                <a16:creationId xmlns:a16="http://schemas.microsoft.com/office/drawing/2014/main" id="{FDA859D1-E97A-C08D-34E5-428F685FD626}"/>
              </a:ext>
            </a:extLst>
          </p:cNvPr>
          <p:cNvSpPr/>
          <p:nvPr userDrawn="1"/>
        </p:nvSpPr>
        <p:spPr>
          <a:xfrm>
            <a:off x="8300384" y="4791074"/>
            <a:ext cx="289191" cy="352425"/>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 name="Google Shape;213;p40">
            <a:extLst>
              <a:ext uri="{FF2B5EF4-FFF2-40B4-BE49-F238E27FC236}">
                <a16:creationId xmlns:a16="http://schemas.microsoft.com/office/drawing/2014/main" id="{BF96445F-17E0-16FF-1814-FBD594A698C2}"/>
              </a:ext>
            </a:extLst>
          </p:cNvPr>
          <p:cNvSpPr txBox="1"/>
          <p:nvPr userDrawn="1"/>
        </p:nvSpPr>
        <p:spPr>
          <a:xfrm>
            <a:off x="8258194" y="4829967"/>
            <a:ext cx="373568" cy="274637"/>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fld id="{00000000-1234-1234-1234-123412341234}" type="slidenum">
              <a:rPr lang="en-US" sz="900" b="0" i="0" u="none" strike="noStrike" cap="none">
                <a:solidFill>
                  <a:schemeClr val="lt1"/>
                </a:solidFill>
                <a:latin typeface="Arial"/>
                <a:ea typeface="Arial"/>
                <a:cs typeface="Arial"/>
                <a:sym typeface="Arial"/>
              </a:rPr>
              <a:t>‹#›</a:t>
            </a:fld>
            <a:endParaRPr sz="900" b="0" i="0" u="none" strike="noStrike" cap="none" dirty="0">
              <a:solidFill>
                <a:schemeClr val="lt1"/>
              </a:solidFill>
              <a:latin typeface="Arial"/>
              <a:ea typeface="Arial"/>
              <a:cs typeface="Arial"/>
              <a:sym typeface="Arial"/>
            </a:endParaRPr>
          </a:p>
        </p:txBody>
      </p:sp>
    </p:spTree>
    <p:extLst>
      <p:ext uri="{BB962C8B-B14F-4D97-AF65-F5344CB8AC3E}">
        <p14:creationId xmlns:p14="http://schemas.microsoft.com/office/powerpoint/2010/main" val="103925754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4 Column Numbers - Light" preserve="1" userDrawn="1">
  <p:cSld name="1_4 Column Numbers - Light">
    <p:bg>
      <p:bgPr>
        <a:blipFill dpi="0" rotWithShape="1">
          <a:blip r:embed="rId2">
            <a:lum/>
          </a:blip>
          <a:srcRect/>
          <a:stretch>
            <a:fillRect/>
          </a:stretch>
        </a:blipFill>
        <a:effectLst/>
      </p:bgPr>
    </p:bg>
    <p:spTree>
      <p:nvGrpSpPr>
        <p:cNvPr id="1" name="Shape 182"/>
        <p:cNvGrpSpPr/>
        <p:nvPr/>
      </p:nvGrpSpPr>
      <p:grpSpPr>
        <a:xfrm>
          <a:off x="0" y="0"/>
          <a:ext cx="0" cy="0"/>
          <a:chOff x="0" y="0"/>
          <a:chExt cx="0" cy="0"/>
        </a:xfrm>
      </p:grpSpPr>
      <p:sp>
        <p:nvSpPr>
          <p:cNvPr id="211" name="Google Shape;211;p40"/>
          <p:cNvSpPr txBox="1">
            <a:spLocks noGrp="1"/>
          </p:cNvSpPr>
          <p:nvPr>
            <p:ph type="title"/>
          </p:nvPr>
        </p:nvSpPr>
        <p:spPr>
          <a:xfrm>
            <a:off x="528802" y="416541"/>
            <a:ext cx="5574209" cy="369332"/>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Clr>
                <a:schemeClr val="lt1"/>
              </a:buClr>
              <a:buSzPts val="2400"/>
              <a:buNone/>
              <a:defRPr sz="2400">
                <a:solidFill>
                  <a:schemeClr val="bg1"/>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dirty="0"/>
          </a:p>
        </p:txBody>
      </p:sp>
      <p:sp>
        <p:nvSpPr>
          <p:cNvPr id="33" name="Content Placeholder 2">
            <a:extLst>
              <a:ext uri="{FF2B5EF4-FFF2-40B4-BE49-F238E27FC236}">
                <a16:creationId xmlns:a16="http://schemas.microsoft.com/office/drawing/2014/main" id="{81A450C8-F428-4671-8EC7-6B8773245B9B}"/>
              </a:ext>
            </a:extLst>
          </p:cNvPr>
          <p:cNvSpPr>
            <a:spLocks noGrp="1"/>
          </p:cNvSpPr>
          <p:nvPr>
            <p:ph sz="quarter" idx="10" hasCustomPrompt="1"/>
          </p:nvPr>
        </p:nvSpPr>
        <p:spPr>
          <a:xfrm>
            <a:off x="529411" y="1330036"/>
            <a:ext cx="5574209" cy="3348424"/>
          </a:xfrm>
          <a:prstGeom prst="rect">
            <a:avLst/>
          </a:prstGeom>
        </p:spPr>
        <p:txBody>
          <a:bodyPr lIns="0" tIns="0" rIns="0" bIns="0"/>
          <a:lstStyle>
            <a:lvl1pPr marL="0">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2" name="Google Shape;212;p40">
            <a:extLst>
              <a:ext uri="{FF2B5EF4-FFF2-40B4-BE49-F238E27FC236}">
                <a16:creationId xmlns:a16="http://schemas.microsoft.com/office/drawing/2014/main" id="{6D0953C3-457C-8930-7E12-1B52F67CCD80}"/>
              </a:ext>
            </a:extLst>
          </p:cNvPr>
          <p:cNvSpPr/>
          <p:nvPr userDrawn="1"/>
        </p:nvSpPr>
        <p:spPr>
          <a:xfrm>
            <a:off x="8300384" y="4791074"/>
            <a:ext cx="289191" cy="352425"/>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 name="Google Shape;213;p40">
            <a:extLst>
              <a:ext uri="{FF2B5EF4-FFF2-40B4-BE49-F238E27FC236}">
                <a16:creationId xmlns:a16="http://schemas.microsoft.com/office/drawing/2014/main" id="{63C62947-4B52-BCE0-3BC6-1FD0642AE4D9}"/>
              </a:ext>
            </a:extLst>
          </p:cNvPr>
          <p:cNvSpPr txBox="1"/>
          <p:nvPr userDrawn="1"/>
        </p:nvSpPr>
        <p:spPr>
          <a:xfrm>
            <a:off x="8258194" y="4829967"/>
            <a:ext cx="373568" cy="274637"/>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fld id="{00000000-1234-1234-1234-123412341234}" type="slidenum">
              <a:rPr lang="en-US" sz="900" b="0" i="0" u="none" strike="noStrike" cap="none">
                <a:solidFill>
                  <a:schemeClr val="lt1"/>
                </a:solidFill>
                <a:latin typeface="Arial"/>
                <a:ea typeface="Arial"/>
                <a:cs typeface="Arial"/>
                <a:sym typeface="Arial"/>
              </a:rPr>
              <a:t>‹#›</a:t>
            </a:fld>
            <a:endParaRPr sz="900" b="0" i="0" u="none" strike="noStrike" cap="none" dirty="0">
              <a:solidFill>
                <a:schemeClr val="lt1"/>
              </a:solidFill>
              <a:latin typeface="Arial"/>
              <a:ea typeface="Arial"/>
              <a:cs typeface="Arial"/>
              <a:sym typeface="Arial"/>
            </a:endParaRPr>
          </a:p>
        </p:txBody>
      </p:sp>
    </p:spTree>
    <p:extLst>
      <p:ext uri="{BB962C8B-B14F-4D97-AF65-F5344CB8AC3E}">
        <p14:creationId xmlns:p14="http://schemas.microsoft.com/office/powerpoint/2010/main" val="32940753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Page" preserve="1" userDrawn="1">
  <p:cSld name="Background Navy">
    <p:bg>
      <p:bgPr>
        <a:gradFill flip="none" rotWithShape="1">
          <a:gsLst>
            <a:gs pos="6000">
              <a:srgbClr val="004D6E"/>
            </a:gs>
            <a:gs pos="48000">
              <a:srgbClr val="022D3F"/>
            </a:gs>
            <a:gs pos="87000">
              <a:srgbClr val="061C28"/>
            </a:gs>
          </a:gsLst>
          <a:path path="circle">
            <a:fillToRect l="50000" t="50000" r="50000" b="50000"/>
          </a:path>
          <a:tileRect/>
        </a:gradFill>
        <a:effectLst/>
      </p:bgPr>
    </p:bg>
    <p:spTree>
      <p:nvGrpSpPr>
        <p:cNvPr id="1" name="Shape 9"/>
        <p:cNvGrpSpPr/>
        <p:nvPr/>
      </p:nvGrpSpPr>
      <p:grpSpPr>
        <a:xfrm>
          <a:off x="0" y="0"/>
          <a:ext cx="0" cy="0"/>
          <a:chOff x="0" y="0"/>
          <a:chExt cx="0" cy="0"/>
        </a:xfrm>
      </p:grpSpPr>
      <p:sp>
        <p:nvSpPr>
          <p:cNvPr id="2" name="Google Shape;212;p40">
            <a:extLst>
              <a:ext uri="{FF2B5EF4-FFF2-40B4-BE49-F238E27FC236}">
                <a16:creationId xmlns:a16="http://schemas.microsoft.com/office/drawing/2014/main" id="{4E2241F4-6BEE-C62F-173B-1ECADBE035B0}"/>
              </a:ext>
            </a:extLst>
          </p:cNvPr>
          <p:cNvSpPr/>
          <p:nvPr userDrawn="1"/>
        </p:nvSpPr>
        <p:spPr>
          <a:xfrm>
            <a:off x="8300384" y="4791074"/>
            <a:ext cx="289191" cy="352425"/>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7" name="Google Shape;213;p40">
            <a:extLst>
              <a:ext uri="{FF2B5EF4-FFF2-40B4-BE49-F238E27FC236}">
                <a16:creationId xmlns:a16="http://schemas.microsoft.com/office/drawing/2014/main" id="{E5901078-58BA-0FA0-B20E-B0D334A8E1DC}"/>
              </a:ext>
            </a:extLst>
          </p:cNvPr>
          <p:cNvSpPr txBox="1"/>
          <p:nvPr userDrawn="1"/>
        </p:nvSpPr>
        <p:spPr>
          <a:xfrm>
            <a:off x="8258194" y="4829967"/>
            <a:ext cx="373568" cy="274637"/>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fld id="{00000000-1234-1234-1234-123412341234}" type="slidenum">
              <a:rPr lang="en-US" sz="900" b="0" i="0" u="none" strike="noStrike" cap="none">
                <a:solidFill>
                  <a:schemeClr val="lt1"/>
                </a:solidFill>
                <a:latin typeface="Arial"/>
                <a:ea typeface="Arial"/>
                <a:cs typeface="Arial"/>
                <a:sym typeface="Arial"/>
              </a:rPr>
              <a:t>‹#›</a:t>
            </a:fld>
            <a:endParaRPr sz="900" b="0" i="0" u="none" strike="noStrike" cap="none" dirty="0">
              <a:solidFill>
                <a:schemeClr val="lt1"/>
              </a:solidFill>
              <a:latin typeface="Arial"/>
              <a:ea typeface="Arial"/>
              <a:cs typeface="Arial"/>
              <a:sym typeface="Arial"/>
            </a:endParaRPr>
          </a:p>
        </p:txBody>
      </p:sp>
    </p:spTree>
    <p:extLst>
      <p:ext uri="{BB962C8B-B14F-4D97-AF65-F5344CB8AC3E}">
        <p14:creationId xmlns:p14="http://schemas.microsoft.com/office/powerpoint/2010/main" val="1956833842"/>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4 Column Numbers - Light" preserve="1" userDrawn="1">
  <p:cSld name="1_4 Column Numbers - Light">
    <p:bg>
      <p:bgPr>
        <a:blipFill dpi="0" rotWithShape="1">
          <a:blip r:embed="rId2">
            <a:lum/>
          </a:blip>
          <a:srcRect/>
          <a:stretch>
            <a:fillRect/>
          </a:stretch>
        </a:blipFill>
        <a:effectLst/>
      </p:bgPr>
    </p:bg>
    <p:spTree>
      <p:nvGrpSpPr>
        <p:cNvPr id="1" name="Shape 182"/>
        <p:cNvGrpSpPr/>
        <p:nvPr/>
      </p:nvGrpSpPr>
      <p:grpSpPr>
        <a:xfrm>
          <a:off x="0" y="0"/>
          <a:ext cx="0" cy="0"/>
          <a:chOff x="0" y="0"/>
          <a:chExt cx="0" cy="0"/>
        </a:xfrm>
      </p:grpSpPr>
      <p:sp>
        <p:nvSpPr>
          <p:cNvPr id="211" name="Google Shape;211;p40"/>
          <p:cNvSpPr txBox="1">
            <a:spLocks noGrp="1"/>
          </p:cNvSpPr>
          <p:nvPr>
            <p:ph type="title"/>
          </p:nvPr>
        </p:nvSpPr>
        <p:spPr>
          <a:xfrm>
            <a:off x="528802" y="416541"/>
            <a:ext cx="5574209" cy="369332"/>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Clr>
                <a:schemeClr val="lt1"/>
              </a:buClr>
              <a:buSzPts val="2400"/>
              <a:buNone/>
              <a:defRPr sz="2400">
                <a:solidFill>
                  <a:schemeClr val="bg1"/>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dirty="0"/>
          </a:p>
        </p:txBody>
      </p:sp>
      <p:sp>
        <p:nvSpPr>
          <p:cNvPr id="33" name="Content Placeholder 2">
            <a:extLst>
              <a:ext uri="{FF2B5EF4-FFF2-40B4-BE49-F238E27FC236}">
                <a16:creationId xmlns:a16="http://schemas.microsoft.com/office/drawing/2014/main" id="{81A450C8-F428-4671-8EC7-6B8773245B9B}"/>
              </a:ext>
            </a:extLst>
          </p:cNvPr>
          <p:cNvSpPr>
            <a:spLocks noGrp="1"/>
          </p:cNvSpPr>
          <p:nvPr>
            <p:ph sz="quarter" idx="10" hasCustomPrompt="1"/>
          </p:nvPr>
        </p:nvSpPr>
        <p:spPr>
          <a:xfrm>
            <a:off x="529411" y="1330036"/>
            <a:ext cx="5574209" cy="3348424"/>
          </a:xfrm>
          <a:prstGeom prst="rect">
            <a:avLst/>
          </a:prstGeom>
        </p:spPr>
        <p:txBody>
          <a:bodyPr lIns="0" tIns="0" rIns="0" bIns="0"/>
          <a:lstStyle>
            <a:lvl1pPr marL="0">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2" name="Google Shape;212;p40">
            <a:extLst>
              <a:ext uri="{FF2B5EF4-FFF2-40B4-BE49-F238E27FC236}">
                <a16:creationId xmlns:a16="http://schemas.microsoft.com/office/drawing/2014/main" id="{6D0953C3-457C-8930-7E12-1B52F67CCD80}"/>
              </a:ext>
            </a:extLst>
          </p:cNvPr>
          <p:cNvSpPr/>
          <p:nvPr userDrawn="1"/>
        </p:nvSpPr>
        <p:spPr>
          <a:xfrm>
            <a:off x="8300384" y="4791074"/>
            <a:ext cx="289191" cy="352425"/>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 name="Google Shape;213;p40">
            <a:extLst>
              <a:ext uri="{FF2B5EF4-FFF2-40B4-BE49-F238E27FC236}">
                <a16:creationId xmlns:a16="http://schemas.microsoft.com/office/drawing/2014/main" id="{63C62947-4B52-BCE0-3BC6-1FD0642AE4D9}"/>
              </a:ext>
            </a:extLst>
          </p:cNvPr>
          <p:cNvSpPr txBox="1"/>
          <p:nvPr userDrawn="1"/>
        </p:nvSpPr>
        <p:spPr>
          <a:xfrm>
            <a:off x="8258194" y="4829967"/>
            <a:ext cx="373568" cy="274637"/>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fld id="{00000000-1234-1234-1234-123412341234}" type="slidenum">
              <a:rPr lang="en-US" sz="900" b="0" i="0" u="none" strike="noStrike" cap="none">
                <a:solidFill>
                  <a:schemeClr val="lt1"/>
                </a:solidFill>
                <a:latin typeface="Arial"/>
                <a:ea typeface="Arial"/>
                <a:cs typeface="Arial"/>
                <a:sym typeface="Arial"/>
              </a:rPr>
              <a:t>‹#›</a:t>
            </a:fld>
            <a:endParaRPr sz="900" b="0" i="0" u="none" strike="noStrike" cap="none" dirty="0">
              <a:solidFill>
                <a:schemeClr val="lt1"/>
              </a:solidFill>
              <a:latin typeface="Arial"/>
              <a:ea typeface="Arial"/>
              <a:cs typeface="Arial"/>
              <a:sym typeface="Arial"/>
            </a:endParaRPr>
          </a:p>
        </p:txBody>
      </p:sp>
    </p:spTree>
    <p:extLst>
      <p:ext uri="{BB962C8B-B14F-4D97-AF65-F5344CB8AC3E}">
        <p14:creationId xmlns:p14="http://schemas.microsoft.com/office/powerpoint/2010/main" val="84954091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4 Column Numbers - Light" preserve="1" userDrawn="1">
  <p:cSld name="1_4 Column Numbers - Light">
    <p:bg>
      <p:bgPr>
        <a:blipFill dpi="0" rotWithShape="1">
          <a:blip r:embed="rId2">
            <a:lum/>
          </a:blip>
          <a:srcRect/>
          <a:stretch>
            <a:fillRect/>
          </a:stretch>
        </a:blipFill>
        <a:effectLst/>
      </p:bgPr>
    </p:bg>
    <p:spTree>
      <p:nvGrpSpPr>
        <p:cNvPr id="1" name="Shape 182"/>
        <p:cNvGrpSpPr/>
        <p:nvPr/>
      </p:nvGrpSpPr>
      <p:grpSpPr>
        <a:xfrm>
          <a:off x="0" y="0"/>
          <a:ext cx="0" cy="0"/>
          <a:chOff x="0" y="0"/>
          <a:chExt cx="0" cy="0"/>
        </a:xfrm>
      </p:grpSpPr>
      <p:sp>
        <p:nvSpPr>
          <p:cNvPr id="211" name="Google Shape;211;p40"/>
          <p:cNvSpPr txBox="1">
            <a:spLocks noGrp="1"/>
          </p:cNvSpPr>
          <p:nvPr>
            <p:ph type="title"/>
          </p:nvPr>
        </p:nvSpPr>
        <p:spPr>
          <a:xfrm>
            <a:off x="528802" y="416541"/>
            <a:ext cx="5574209" cy="369332"/>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Clr>
                <a:schemeClr val="lt1"/>
              </a:buClr>
              <a:buSzPts val="2400"/>
              <a:buNone/>
              <a:defRPr sz="2400">
                <a:solidFill>
                  <a:schemeClr val="bg1"/>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dirty="0"/>
          </a:p>
        </p:txBody>
      </p:sp>
      <p:sp>
        <p:nvSpPr>
          <p:cNvPr id="33" name="Content Placeholder 2">
            <a:extLst>
              <a:ext uri="{FF2B5EF4-FFF2-40B4-BE49-F238E27FC236}">
                <a16:creationId xmlns:a16="http://schemas.microsoft.com/office/drawing/2014/main" id="{81A450C8-F428-4671-8EC7-6B8773245B9B}"/>
              </a:ext>
            </a:extLst>
          </p:cNvPr>
          <p:cNvSpPr>
            <a:spLocks noGrp="1"/>
          </p:cNvSpPr>
          <p:nvPr>
            <p:ph sz="quarter" idx="10" hasCustomPrompt="1"/>
          </p:nvPr>
        </p:nvSpPr>
        <p:spPr>
          <a:xfrm>
            <a:off x="529411" y="1330036"/>
            <a:ext cx="5574209" cy="3348424"/>
          </a:xfrm>
          <a:prstGeom prst="rect">
            <a:avLst/>
          </a:prstGeom>
        </p:spPr>
        <p:txBody>
          <a:bodyPr lIns="0" tIns="0" rIns="0" bIns="0"/>
          <a:lstStyle>
            <a:lvl1pPr marL="0">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2" name="Google Shape;212;p40">
            <a:extLst>
              <a:ext uri="{FF2B5EF4-FFF2-40B4-BE49-F238E27FC236}">
                <a16:creationId xmlns:a16="http://schemas.microsoft.com/office/drawing/2014/main" id="{6D0953C3-457C-8930-7E12-1B52F67CCD80}"/>
              </a:ext>
            </a:extLst>
          </p:cNvPr>
          <p:cNvSpPr/>
          <p:nvPr userDrawn="1"/>
        </p:nvSpPr>
        <p:spPr>
          <a:xfrm>
            <a:off x="8300384" y="4791074"/>
            <a:ext cx="289191" cy="352425"/>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 name="Google Shape;213;p40">
            <a:extLst>
              <a:ext uri="{FF2B5EF4-FFF2-40B4-BE49-F238E27FC236}">
                <a16:creationId xmlns:a16="http://schemas.microsoft.com/office/drawing/2014/main" id="{63C62947-4B52-BCE0-3BC6-1FD0642AE4D9}"/>
              </a:ext>
            </a:extLst>
          </p:cNvPr>
          <p:cNvSpPr txBox="1"/>
          <p:nvPr userDrawn="1"/>
        </p:nvSpPr>
        <p:spPr>
          <a:xfrm>
            <a:off x="8258194" y="4829967"/>
            <a:ext cx="373568" cy="274637"/>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fld id="{00000000-1234-1234-1234-123412341234}" type="slidenum">
              <a:rPr lang="en-US" sz="900" b="0" i="0" u="none" strike="noStrike" cap="none">
                <a:solidFill>
                  <a:schemeClr val="lt1"/>
                </a:solidFill>
                <a:latin typeface="Arial"/>
                <a:ea typeface="Arial"/>
                <a:cs typeface="Arial"/>
                <a:sym typeface="Arial"/>
              </a:rPr>
              <a:t>‹#›</a:t>
            </a:fld>
            <a:endParaRPr sz="900" b="0" i="0" u="none" strike="noStrike" cap="none" dirty="0">
              <a:solidFill>
                <a:schemeClr val="lt1"/>
              </a:solidFill>
              <a:latin typeface="Arial"/>
              <a:ea typeface="Arial"/>
              <a:cs typeface="Arial"/>
              <a:sym typeface="Arial"/>
            </a:endParaRPr>
          </a:p>
        </p:txBody>
      </p:sp>
    </p:spTree>
    <p:extLst>
      <p:ext uri="{BB962C8B-B14F-4D97-AF65-F5344CB8AC3E}">
        <p14:creationId xmlns:p14="http://schemas.microsoft.com/office/powerpoint/2010/main" val="135808304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4 Column Numbers - Light" preserve="1" userDrawn="1">
  <p:cSld name="1_4 Column Numbers - Light">
    <p:bg>
      <p:bgPr>
        <a:blipFill dpi="0" rotWithShape="1">
          <a:blip r:embed="rId2">
            <a:lum/>
          </a:blip>
          <a:srcRect/>
          <a:stretch>
            <a:fillRect/>
          </a:stretch>
        </a:blipFill>
        <a:effectLst/>
      </p:bgPr>
    </p:bg>
    <p:spTree>
      <p:nvGrpSpPr>
        <p:cNvPr id="1" name="Shape 182"/>
        <p:cNvGrpSpPr/>
        <p:nvPr/>
      </p:nvGrpSpPr>
      <p:grpSpPr>
        <a:xfrm>
          <a:off x="0" y="0"/>
          <a:ext cx="0" cy="0"/>
          <a:chOff x="0" y="0"/>
          <a:chExt cx="0" cy="0"/>
        </a:xfrm>
      </p:grpSpPr>
      <p:sp>
        <p:nvSpPr>
          <p:cNvPr id="211" name="Google Shape;211;p40"/>
          <p:cNvSpPr txBox="1">
            <a:spLocks noGrp="1"/>
          </p:cNvSpPr>
          <p:nvPr>
            <p:ph type="title"/>
          </p:nvPr>
        </p:nvSpPr>
        <p:spPr>
          <a:xfrm>
            <a:off x="528802" y="416541"/>
            <a:ext cx="3897809" cy="369332"/>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Clr>
                <a:schemeClr val="lt1"/>
              </a:buClr>
              <a:buSzPts val="2400"/>
              <a:buNone/>
              <a:defRPr sz="2400">
                <a:solidFill>
                  <a:schemeClr val="bg1"/>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dirty="0"/>
          </a:p>
        </p:txBody>
      </p:sp>
      <p:sp>
        <p:nvSpPr>
          <p:cNvPr id="33" name="Content Placeholder 2">
            <a:extLst>
              <a:ext uri="{FF2B5EF4-FFF2-40B4-BE49-F238E27FC236}">
                <a16:creationId xmlns:a16="http://schemas.microsoft.com/office/drawing/2014/main" id="{81A450C8-F428-4671-8EC7-6B8773245B9B}"/>
              </a:ext>
            </a:extLst>
          </p:cNvPr>
          <p:cNvSpPr>
            <a:spLocks noGrp="1"/>
          </p:cNvSpPr>
          <p:nvPr>
            <p:ph sz="quarter" idx="10" hasCustomPrompt="1"/>
          </p:nvPr>
        </p:nvSpPr>
        <p:spPr>
          <a:xfrm>
            <a:off x="529411" y="1330036"/>
            <a:ext cx="3897809" cy="3348424"/>
          </a:xfrm>
          <a:prstGeom prst="rect">
            <a:avLst/>
          </a:prstGeom>
        </p:spPr>
        <p:txBody>
          <a:bodyPr lIns="0" tIns="0" rIns="0" bIns="0"/>
          <a:lstStyle>
            <a:lvl1pPr marL="0">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2" name="Google Shape;212;p40">
            <a:extLst>
              <a:ext uri="{FF2B5EF4-FFF2-40B4-BE49-F238E27FC236}">
                <a16:creationId xmlns:a16="http://schemas.microsoft.com/office/drawing/2014/main" id="{E7857740-6B0E-94DB-9626-C94FB50C9815}"/>
              </a:ext>
            </a:extLst>
          </p:cNvPr>
          <p:cNvSpPr/>
          <p:nvPr userDrawn="1"/>
        </p:nvSpPr>
        <p:spPr>
          <a:xfrm>
            <a:off x="8300384" y="4791074"/>
            <a:ext cx="289191" cy="352425"/>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 name="Google Shape;213;p40">
            <a:extLst>
              <a:ext uri="{FF2B5EF4-FFF2-40B4-BE49-F238E27FC236}">
                <a16:creationId xmlns:a16="http://schemas.microsoft.com/office/drawing/2014/main" id="{1EE7460E-1015-D8EE-6091-394F2FE4F234}"/>
              </a:ext>
            </a:extLst>
          </p:cNvPr>
          <p:cNvSpPr txBox="1"/>
          <p:nvPr userDrawn="1"/>
        </p:nvSpPr>
        <p:spPr>
          <a:xfrm>
            <a:off x="8258194" y="4829967"/>
            <a:ext cx="373568" cy="274637"/>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fld id="{00000000-1234-1234-1234-123412341234}" type="slidenum">
              <a:rPr lang="en-US" sz="900" b="0" i="0" u="none" strike="noStrike" cap="none">
                <a:solidFill>
                  <a:schemeClr val="lt1"/>
                </a:solidFill>
                <a:latin typeface="Arial"/>
                <a:ea typeface="Arial"/>
                <a:cs typeface="Arial"/>
                <a:sym typeface="Arial"/>
              </a:rPr>
              <a:t>‹#›</a:t>
            </a:fld>
            <a:endParaRPr sz="900" b="0" i="0" u="none" strike="noStrike" cap="none" dirty="0">
              <a:solidFill>
                <a:schemeClr val="lt1"/>
              </a:solidFill>
              <a:latin typeface="Arial"/>
              <a:ea typeface="Arial"/>
              <a:cs typeface="Arial"/>
              <a:sym typeface="Arial"/>
            </a:endParaRPr>
          </a:p>
        </p:txBody>
      </p:sp>
    </p:spTree>
    <p:extLst>
      <p:ext uri="{BB962C8B-B14F-4D97-AF65-F5344CB8AC3E}">
        <p14:creationId xmlns:p14="http://schemas.microsoft.com/office/powerpoint/2010/main" val="165531609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4 Column Numbers - Light" preserve="1" userDrawn="1">
  <p:cSld name="1_4 Column Numbers - Light">
    <p:bg>
      <p:bgPr>
        <a:blipFill dpi="0" rotWithShape="1">
          <a:blip r:embed="rId2">
            <a:lum/>
          </a:blip>
          <a:srcRect/>
          <a:stretch>
            <a:fillRect/>
          </a:stretch>
        </a:blipFill>
        <a:effectLst/>
      </p:bgPr>
    </p:bg>
    <p:spTree>
      <p:nvGrpSpPr>
        <p:cNvPr id="1" name="Shape 182"/>
        <p:cNvGrpSpPr/>
        <p:nvPr/>
      </p:nvGrpSpPr>
      <p:grpSpPr>
        <a:xfrm>
          <a:off x="0" y="0"/>
          <a:ext cx="0" cy="0"/>
          <a:chOff x="0" y="0"/>
          <a:chExt cx="0" cy="0"/>
        </a:xfrm>
      </p:grpSpPr>
      <p:sp>
        <p:nvSpPr>
          <p:cNvPr id="211" name="Google Shape;211;p40"/>
          <p:cNvSpPr txBox="1">
            <a:spLocks noGrp="1"/>
          </p:cNvSpPr>
          <p:nvPr>
            <p:ph type="title"/>
          </p:nvPr>
        </p:nvSpPr>
        <p:spPr>
          <a:xfrm>
            <a:off x="528802" y="416541"/>
            <a:ext cx="3897809" cy="369332"/>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Clr>
                <a:schemeClr val="lt1"/>
              </a:buClr>
              <a:buSzPts val="2400"/>
              <a:buNone/>
              <a:defRPr sz="2400">
                <a:solidFill>
                  <a:schemeClr val="bg1"/>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dirty="0"/>
          </a:p>
        </p:txBody>
      </p:sp>
      <p:sp>
        <p:nvSpPr>
          <p:cNvPr id="33" name="Content Placeholder 2">
            <a:extLst>
              <a:ext uri="{FF2B5EF4-FFF2-40B4-BE49-F238E27FC236}">
                <a16:creationId xmlns:a16="http://schemas.microsoft.com/office/drawing/2014/main" id="{81A450C8-F428-4671-8EC7-6B8773245B9B}"/>
              </a:ext>
            </a:extLst>
          </p:cNvPr>
          <p:cNvSpPr>
            <a:spLocks noGrp="1"/>
          </p:cNvSpPr>
          <p:nvPr>
            <p:ph sz="quarter" idx="10" hasCustomPrompt="1"/>
          </p:nvPr>
        </p:nvSpPr>
        <p:spPr>
          <a:xfrm>
            <a:off x="529411" y="1330036"/>
            <a:ext cx="3897809" cy="3348424"/>
          </a:xfrm>
          <a:prstGeom prst="rect">
            <a:avLst/>
          </a:prstGeom>
        </p:spPr>
        <p:txBody>
          <a:bodyPr lIns="0" tIns="0" rIns="0" bIns="0"/>
          <a:lstStyle>
            <a:lvl1pPr marL="0">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2" name="Google Shape;212;p40">
            <a:extLst>
              <a:ext uri="{FF2B5EF4-FFF2-40B4-BE49-F238E27FC236}">
                <a16:creationId xmlns:a16="http://schemas.microsoft.com/office/drawing/2014/main" id="{9B4E2A9F-0297-A98D-80F1-ADD146B95191}"/>
              </a:ext>
            </a:extLst>
          </p:cNvPr>
          <p:cNvSpPr/>
          <p:nvPr userDrawn="1"/>
        </p:nvSpPr>
        <p:spPr>
          <a:xfrm>
            <a:off x="8300384" y="4791074"/>
            <a:ext cx="289191" cy="352425"/>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 name="Google Shape;213;p40">
            <a:extLst>
              <a:ext uri="{FF2B5EF4-FFF2-40B4-BE49-F238E27FC236}">
                <a16:creationId xmlns:a16="http://schemas.microsoft.com/office/drawing/2014/main" id="{678B47E6-9904-58AA-DC26-CDC9933AAB3B}"/>
              </a:ext>
            </a:extLst>
          </p:cNvPr>
          <p:cNvSpPr txBox="1"/>
          <p:nvPr userDrawn="1"/>
        </p:nvSpPr>
        <p:spPr>
          <a:xfrm>
            <a:off x="8258194" y="4829967"/>
            <a:ext cx="373568" cy="274637"/>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fld id="{00000000-1234-1234-1234-123412341234}" type="slidenum">
              <a:rPr lang="en-US" sz="900" b="0" i="0" u="none" strike="noStrike" cap="none">
                <a:solidFill>
                  <a:schemeClr val="lt1"/>
                </a:solidFill>
                <a:latin typeface="Arial"/>
                <a:ea typeface="Arial"/>
                <a:cs typeface="Arial"/>
                <a:sym typeface="Arial"/>
              </a:rPr>
              <a:t>‹#›</a:t>
            </a:fld>
            <a:endParaRPr sz="900" b="0" i="0" u="none" strike="noStrike" cap="none" dirty="0">
              <a:solidFill>
                <a:schemeClr val="lt1"/>
              </a:solidFill>
              <a:latin typeface="Arial"/>
              <a:ea typeface="Arial"/>
              <a:cs typeface="Arial"/>
              <a:sym typeface="Arial"/>
            </a:endParaRPr>
          </a:p>
        </p:txBody>
      </p:sp>
    </p:spTree>
    <p:extLst>
      <p:ext uri="{BB962C8B-B14F-4D97-AF65-F5344CB8AC3E}">
        <p14:creationId xmlns:p14="http://schemas.microsoft.com/office/powerpoint/2010/main" val="309536515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4 Column Numbers - Light" preserve="1" userDrawn="1">
  <p:cSld name="1_4 Column Numbers - Light">
    <p:bg>
      <p:bgPr>
        <a:blipFill dpi="0" rotWithShape="1">
          <a:blip r:embed="rId2">
            <a:lum/>
          </a:blip>
          <a:srcRect/>
          <a:stretch>
            <a:fillRect/>
          </a:stretch>
        </a:blipFill>
        <a:effectLst/>
      </p:bgPr>
    </p:bg>
    <p:spTree>
      <p:nvGrpSpPr>
        <p:cNvPr id="1" name="Shape 182"/>
        <p:cNvGrpSpPr/>
        <p:nvPr/>
      </p:nvGrpSpPr>
      <p:grpSpPr>
        <a:xfrm>
          <a:off x="0" y="0"/>
          <a:ext cx="0" cy="0"/>
          <a:chOff x="0" y="0"/>
          <a:chExt cx="0" cy="0"/>
        </a:xfrm>
      </p:grpSpPr>
      <p:sp>
        <p:nvSpPr>
          <p:cNvPr id="211" name="Google Shape;211;p40"/>
          <p:cNvSpPr txBox="1">
            <a:spLocks noGrp="1"/>
          </p:cNvSpPr>
          <p:nvPr>
            <p:ph type="title"/>
          </p:nvPr>
        </p:nvSpPr>
        <p:spPr>
          <a:xfrm>
            <a:off x="528802" y="416541"/>
            <a:ext cx="3897809" cy="369332"/>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Clr>
                <a:schemeClr val="lt1"/>
              </a:buClr>
              <a:buSzPts val="2400"/>
              <a:buNone/>
              <a:defRPr sz="2400">
                <a:solidFill>
                  <a:schemeClr val="bg1"/>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dirty="0"/>
          </a:p>
        </p:txBody>
      </p:sp>
      <p:sp>
        <p:nvSpPr>
          <p:cNvPr id="33" name="Content Placeholder 2">
            <a:extLst>
              <a:ext uri="{FF2B5EF4-FFF2-40B4-BE49-F238E27FC236}">
                <a16:creationId xmlns:a16="http://schemas.microsoft.com/office/drawing/2014/main" id="{81A450C8-F428-4671-8EC7-6B8773245B9B}"/>
              </a:ext>
            </a:extLst>
          </p:cNvPr>
          <p:cNvSpPr>
            <a:spLocks noGrp="1"/>
          </p:cNvSpPr>
          <p:nvPr>
            <p:ph sz="quarter" idx="10" hasCustomPrompt="1"/>
          </p:nvPr>
        </p:nvSpPr>
        <p:spPr>
          <a:xfrm>
            <a:off x="529411" y="1330036"/>
            <a:ext cx="3897809" cy="3348424"/>
          </a:xfrm>
          <a:prstGeom prst="rect">
            <a:avLst/>
          </a:prstGeom>
        </p:spPr>
        <p:txBody>
          <a:bodyPr lIns="0" tIns="0" rIns="0" bIns="0"/>
          <a:lstStyle>
            <a:lvl1pPr marL="0">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2" name="Google Shape;212;p40">
            <a:extLst>
              <a:ext uri="{FF2B5EF4-FFF2-40B4-BE49-F238E27FC236}">
                <a16:creationId xmlns:a16="http://schemas.microsoft.com/office/drawing/2014/main" id="{A0E35127-7FC5-A2A7-7E23-26C16D26941A}"/>
              </a:ext>
            </a:extLst>
          </p:cNvPr>
          <p:cNvSpPr/>
          <p:nvPr userDrawn="1"/>
        </p:nvSpPr>
        <p:spPr>
          <a:xfrm>
            <a:off x="8300384" y="4791074"/>
            <a:ext cx="289191" cy="352425"/>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 name="Google Shape;213;p40">
            <a:extLst>
              <a:ext uri="{FF2B5EF4-FFF2-40B4-BE49-F238E27FC236}">
                <a16:creationId xmlns:a16="http://schemas.microsoft.com/office/drawing/2014/main" id="{290E2B94-CBFA-F3E6-4486-4BD79D0777FD}"/>
              </a:ext>
            </a:extLst>
          </p:cNvPr>
          <p:cNvSpPr txBox="1"/>
          <p:nvPr userDrawn="1"/>
        </p:nvSpPr>
        <p:spPr>
          <a:xfrm>
            <a:off x="8258194" y="4829967"/>
            <a:ext cx="373568" cy="274637"/>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fld id="{00000000-1234-1234-1234-123412341234}" type="slidenum">
              <a:rPr lang="en-US" sz="900" b="0" i="0" u="none" strike="noStrike" cap="none">
                <a:solidFill>
                  <a:schemeClr val="lt1"/>
                </a:solidFill>
                <a:latin typeface="Arial"/>
                <a:ea typeface="Arial"/>
                <a:cs typeface="Arial"/>
                <a:sym typeface="Arial"/>
              </a:rPr>
              <a:t>‹#›</a:t>
            </a:fld>
            <a:endParaRPr sz="900" b="0" i="0" u="none" strike="noStrike" cap="none" dirty="0">
              <a:solidFill>
                <a:schemeClr val="lt1"/>
              </a:solidFill>
              <a:latin typeface="Arial"/>
              <a:ea typeface="Arial"/>
              <a:cs typeface="Arial"/>
              <a:sym typeface="Arial"/>
            </a:endParaRPr>
          </a:p>
        </p:txBody>
      </p:sp>
    </p:spTree>
    <p:extLst>
      <p:ext uri="{BB962C8B-B14F-4D97-AF65-F5344CB8AC3E}">
        <p14:creationId xmlns:p14="http://schemas.microsoft.com/office/powerpoint/2010/main" val="98634307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4 Column Numbers - Light" preserve="1" userDrawn="1">
  <p:cSld name="1_4 Column Numbers - Light">
    <p:bg>
      <p:bgPr>
        <a:blipFill dpi="0" rotWithShape="1">
          <a:blip r:embed="rId2">
            <a:lum/>
          </a:blip>
          <a:srcRect/>
          <a:stretch>
            <a:fillRect/>
          </a:stretch>
        </a:blipFill>
        <a:effectLst/>
      </p:bgPr>
    </p:bg>
    <p:spTree>
      <p:nvGrpSpPr>
        <p:cNvPr id="1" name="Shape 182"/>
        <p:cNvGrpSpPr/>
        <p:nvPr/>
      </p:nvGrpSpPr>
      <p:grpSpPr>
        <a:xfrm>
          <a:off x="0" y="0"/>
          <a:ext cx="0" cy="0"/>
          <a:chOff x="0" y="0"/>
          <a:chExt cx="0" cy="0"/>
        </a:xfrm>
      </p:grpSpPr>
      <p:sp>
        <p:nvSpPr>
          <p:cNvPr id="211" name="Google Shape;211;p40"/>
          <p:cNvSpPr txBox="1">
            <a:spLocks noGrp="1"/>
          </p:cNvSpPr>
          <p:nvPr>
            <p:ph type="title"/>
          </p:nvPr>
        </p:nvSpPr>
        <p:spPr>
          <a:xfrm>
            <a:off x="528802" y="416541"/>
            <a:ext cx="3897809" cy="369332"/>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Clr>
                <a:schemeClr val="lt1"/>
              </a:buClr>
              <a:buSzPts val="2400"/>
              <a:buNone/>
              <a:defRPr sz="2400">
                <a:solidFill>
                  <a:schemeClr val="bg1"/>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dirty="0"/>
          </a:p>
        </p:txBody>
      </p:sp>
      <p:sp>
        <p:nvSpPr>
          <p:cNvPr id="33" name="Content Placeholder 2">
            <a:extLst>
              <a:ext uri="{FF2B5EF4-FFF2-40B4-BE49-F238E27FC236}">
                <a16:creationId xmlns:a16="http://schemas.microsoft.com/office/drawing/2014/main" id="{81A450C8-F428-4671-8EC7-6B8773245B9B}"/>
              </a:ext>
            </a:extLst>
          </p:cNvPr>
          <p:cNvSpPr>
            <a:spLocks noGrp="1"/>
          </p:cNvSpPr>
          <p:nvPr>
            <p:ph sz="quarter" idx="10" hasCustomPrompt="1"/>
          </p:nvPr>
        </p:nvSpPr>
        <p:spPr>
          <a:xfrm>
            <a:off x="529411" y="1330036"/>
            <a:ext cx="3897809" cy="3348424"/>
          </a:xfrm>
          <a:prstGeom prst="rect">
            <a:avLst/>
          </a:prstGeom>
        </p:spPr>
        <p:txBody>
          <a:bodyPr lIns="0" tIns="0" rIns="0" bIns="0"/>
          <a:lstStyle>
            <a:lvl1pPr marL="0">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2" name="Google Shape;212;p40">
            <a:extLst>
              <a:ext uri="{FF2B5EF4-FFF2-40B4-BE49-F238E27FC236}">
                <a16:creationId xmlns:a16="http://schemas.microsoft.com/office/drawing/2014/main" id="{CD3FB72D-302C-0643-3009-CF3A0506772D}"/>
              </a:ext>
            </a:extLst>
          </p:cNvPr>
          <p:cNvSpPr/>
          <p:nvPr userDrawn="1"/>
        </p:nvSpPr>
        <p:spPr>
          <a:xfrm>
            <a:off x="8300384" y="4791074"/>
            <a:ext cx="289191" cy="352425"/>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 name="Google Shape;213;p40">
            <a:extLst>
              <a:ext uri="{FF2B5EF4-FFF2-40B4-BE49-F238E27FC236}">
                <a16:creationId xmlns:a16="http://schemas.microsoft.com/office/drawing/2014/main" id="{C64E3058-0D19-EFC2-B459-4580BF4DB974}"/>
              </a:ext>
            </a:extLst>
          </p:cNvPr>
          <p:cNvSpPr txBox="1"/>
          <p:nvPr userDrawn="1"/>
        </p:nvSpPr>
        <p:spPr>
          <a:xfrm>
            <a:off x="8258194" y="4829967"/>
            <a:ext cx="373568" cy="274637"/>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fld id="{00000000-1234-1234-1234-123412341234}" type="slidenum">
              <a:rPr lang="en-US" sz="900" b="0" i="0" u="none" strike="noStrike" cap="none">
                <a:solidFill>
                  <a:schemeClr val="lt1"/>
                </a:solidFill>
                <a:latin typeface="Arial"/>
                <a:ea typeface="Arial"/>
                <a:cs typeface="Arial"/>
                <a:sym typeface="Arial"/>
              </a:rPr>
              <a:t>‹#›</a:t>
            </a:fld>
            <a:endParaRPr sz="900" b="0" i="0" u="none" strike="noStrike" cap="none" dirty="0">
              <a:solidFill>
                <a:schemeClr val="lt1"/>
              </a:solidFill>
              <a:latin typeface="Arial"/>
              <a:ea typeface="Arial"/>
              <a:cs typeface="Arial"/>
              <a:sym typeface="Arial"/>
            </a:endParaRPr>
          </a:p>
        </p:txBody>
      </p:sp>
    </p:spTree>
    <p:extLst>
      <p:ext uri="{BB962C8B-B14F-4D97-AF65-F5344CB8AC3E}">
        <p14:creationId xmlns:p14="http://schemas.microsoft.com/office/powerpoint/2010/main" val="242820847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4 Column Numbers - Light" preserve="1" userDrawn="1">
  <p:cSld name="1_4 Column Numbers - Light">
    <p:bg>
      <p:bgPr>
        <a:blipFill dpi="0" rotWithShape="1">
          <a:blip r:embed="rId2">
            <a:lum/>
          </a:blip>
          <a:srcRect/>
          <a:stretch>
            <a:fillRect/>
          </a:stretch>
        </a:blipFill>
        <a:effectLst/>
      </p:bgPr>
    </p:bg>
    <p:spTree>
      <p:nvGrpSpPr>
        <p:cNvPr id="1" name="Shape 182"/>
        <p:cNvGrpSpPr/>
        <p:nvPr/>
      </p:nvGrpSpPr>
      <p:grpSpPr>
        <a:xfrm>
          <a:off x="0" y="0"/>
          <a:ext cx="0" cy="0"/>
          <a:chOff x="0" y="0"/>
          <a:chExt cx="0" cy="0"/>
        </a:xfrm>
      </p:grpSpPr>
      <p:sp>
        <p:nvSpPr>
          <p:cNvPr id="211" name="Google Shape;211;p40"/>
          <p:cNvSpPr txBox="1">
            <a:spLocks noGrp="1"/>
          </p:cNvSpPr>
          <p:nvPr>
            <p:ph type="title"/>
          </p:nvPr>
        </p:nvSpPr>
        <p:spPr>
          <a:xfrm>
            <a:off x="528802" y="416541"/>
            <a:ext cx="3897809" cy="369332"/>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Clr>
                <a:schemeClr val="lt1"/>
              </a:buClr>
              <a:buSzPts val="2400"/>
              <a:buNone/>
              <a:defRPr sz="2400">
                <a:solidFill>
                  <a:schemeClr val="bg1"/>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dirty="0"/>
          </a:p>
        </p:txBody>
      </p:sp>
      <p:sp>
        <p:nvSpPr>
          <p:cNvPr id="33" name="Content Placeholder 2">
            <a:extLst>
              <a:ext uri="{FF2B5EF4-FFF2-40B4-BE49-F238E27FC236}">
                <a16:creationId xmlns:a16="http://schemas.microsoft.com/office/drawing/2014/main" id="{81A450C8-F428-4671-8EC7-6B8773245B9B}"/>
              </a:ext>
            </a:extLst>
          </p:cNvPr>
          <p:cNvSpPr>
            <a:spLocks noGrp="1"/>
          </p:cNvSpPr>
          <p:nvPr>
            <p:ph sz="quarter" idx="10" hasCustomPrompt="1"/>
          </p:nvPr>
        </p:nvSpPr>
        <p:spPr>
          <a:xfrm>
            <a:off x="529411" y="1330036"/>
            <a:ext cx="3897809" cy="3348424"/>
          </a:xfrm>
          <a:prstGeom prst="rect">
            <a:avLst/>
          </a:prstGeom>
        </p:spPr>
        <p:txBody>
          <a:bodyPr lIns="0" tIns="0" rIns="0" bIns="0"/>
          <a:lstStyle>
            <a:lvl1pPr marL="0">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2" name="Google Shape;212;p40">
            <a:extLst>
              <a:ext uri="{FF2B5EF4-FFF2-40B4-BE49-F238E27FC236}">
                <a16:creationId xmlns:a16="http://schemas.microsoft.com/office/drawing/2014/main" id="{BFE373D8-41D4-2054-EB7F-9CC5627E6996}"/>
              </a:ext>
            </a:extLst>
          </p:cNvPr>
          <p:cNvSpPr/>
          <p:nvPr userDrawn="1"/>
        </p:nvSpPr>
        <p:spPr>
          <a:xfrm>
            <a:off x="8300384" y="4791074"/>
            <a:ext cx="289191" cy="352425"/>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 name="Google Shape;213;p40">
            <a:extLst>
              <a:ext uri="{FF2B5EF4-FFF2-40B4-BE49-F238E27FC236}">
                <a16:creationId xmlns:a16="http://schemas.microsoft.com/office/drawing/2014/main" id="{16E4B175-830C-2A9C-C6EE-EDDA41E16545}"/>
              </a:ext>
            </a:extLst>
          </p:cNvPr>
          <p:cNvSpPr txBox="1"/>
          <p:nvPr userDrawn="1"/>
        </p:nvSpPr>
        <p:spPr>
          <a:xfrm>
            <a:off x="8258194" y="4829967"/>
            <a:ext cx="373568" cy="274637"/>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fld id="{00000000-1234-1234-1234-123412341234}" type="slidenum">
              <a:rPr lang="en-US" sz="900" b="0" i="0" u="none" strike="noStrike" cap="none">
                <a:solidFill>
                  <a:schemeClr val="lt1"/>
                </a:solidFill>
                <a:latin typeface="Arial"/>
                <a:ea typeface="Arial"/>
                <a:cs typeface="Arial"/>
                <a:sym typeface="Arial"/>
              </a:rPr>
              <a:t>‹#›</a:t>
            </a:fld>
            <a:endParaRPr sz="900" b="0" i="0" u="none" strike="noStrike" cap="none" dirty="0">
              <a:solidFill>
                <a:schemeClr val="lt1"/>
              </a:solidFill>
              <a:latin typeface="Arial"/>
              <a:ea typeface="Arial"/>
              <a:cs typeface="Arial"/>
              <a:sym typeface="Arial"/>
            </a:endParaRPr>
          </a:p>
        </p:txBody>
      </p:sp>
    </p:spTree>
    <p:extLst>
      <p:ext uri="{BB962C8B-B14F-4D97-AF65-F5344CB8AC3E}">
        <p14:creationId xmlns:p14="http://schemas.microsoft.com/office/powerpoint/2010/main" val="159791773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4 Column Numbers - Light" preserve="1" userDrawn="1">
  <p:cSld name="1_4 Column Numbers - Light">
    <p:bg>
      <p:bgPr>
        <a:blipFill dpi="0" rotWithShape="1">
          <a:blip r:embed="rId2">
            <a:lum/>
          </a:blip>
          <a:srcRect/>
          <a:stretch>
            <a:fillRect/>
          </a:stretch>
        </a:blipFill>
        <a:effectLst/>
      </p:bgPr>
    </p:bg>
    <p:spTree>
      <p:nvGrpSpPr>
        <p:cNvPr id="1" name="Shape 182"/>
        <p:cNvGrpSpPr/>
        <p:nvPr/>
      </p:nvGrpSpPr>
      <p:grpSpPr>
        <a:xfrm>
          <a:off x="0" y="0"/>
          <a:ext cx="0" cy="0"/>
          <a:chOff x="0" y="0"/>
          <a:chExt cx="0" cy="0"/>
        </a:xfrm>
      </p:grpSpPr>
      <p:sp>
        <p:nvSpPr>
          <p:cNvPr id="211" name="Google Shape;211;p40"/>
          <p:cNvSpPr txBox="1">
            <a:spLocks noGrp="1"/>
          </p:cNvSpPr>
          <p:nvPr>
            <p:ph type="title"/>
          </p:nvPr>
        </p:nvSpPr>
        <p:spPr>
          <a:xfrm>
            <a:off x="528802" y="416541"/>
            <a:ext cx="4309289" cy="369332"/>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Clr>
                <a:schemeClr val="lt1"/>
              </a:buClr>
              <a:buSzPts val="2400"/>
              <a:buNone/>
              <a:defRPr sz="2400">
                <a:solidFill>
                  <a:schemeClr val="bg1"/>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dirty="0"/>
          </a:p>
        </p:txBody>
      </p:sp>
      <p:sp>
        <p:nvSpPr>
          <p:cNvPr id="33" name="Content Placeholder 2">
            <a:extLst>
              <a:ext uri="{FF2B5EF4-FFF2-40B4-BE49-F238E27FC236}">
                <a16:creationId xmlns:a16="http://schemas.microsoft.com/office/drawing/2014/main" id="{81A450C8-F428-4671-8EC7-6B8773245B9B}"/>
              </a:ext>
            </a:extLst>
          </p:cNvPr>
          <p:cNvSpPr>
            <a:spLocks noGrp="1"/>
          </p:cNvSpPr>
          <p:nvPr>
            <p:ph sz="quarter" idx="10" hasCustomPrompt="1"/>
          </p:nvPr>
        </p:nvSpPr>
        <p:spPr>
          <a:xfrm>
            <a:off x="529411" y="1330036"/>
            <a:ext cx="4309200" cy="3348424"/>
          </a:xfrm>
          <a:prstGeom prst="rect">
            <a:avLst/>
          </a:prstGeom>
        </p:spPr>
        <p:txBody>
          <a:bodyPr lIns="0" tIns="0" rIns="0" bIns="0"/>
          <a:lstStyle>
            <a:lvl1pPr marL="0">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2" name="Google Shape;212;p40">
            <a:extLst>
              <a:ext uri="{FF2B5EF4-FFF2-40B4-BE49-F238E27FC236}">
                <a16:creationId xmlns:a16="http://schemas.microsoft.com/office/drawing/2014/main" id="{D532EF67-9F2F-1011-0EE4-5BE937DFFE22}"/>
              </a:ext>
            </a:extLst>
          </p:cNvPr>
          <p:cNvSpPr/>
          <p:nvPr userDrawn="1"/>
        </p:nvSpPr>
        <p:spPr>
          <a:xfrm>
            <a:off x="8300384" y="4791074"/>
            <a:ext cx="289191" cy="352425"/>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 name="Google Shape;213;p40">
            <a:extLst>
              <a:ext uri="{FF2B5EF4-FFF2-40B4-BE49-F238E27FC236}">
                <a16:creationId xmlns:a16="http://schemas.microsoft.com/office/drawing/2014/main" id="{9C0ECB73-2E68-25AE-2EBA-786B744A117B}"/>
              </a:ext>
            </a:extLst>
          </p:cNvPr>
          <p:cNvSpPr txBox="1"/>
          <p:nvPr userDrawn="1"/>
        </p:nvSpPr>
        <p:spPr>
          <a:xfrm>
            <a:off x="8258194" y="4829967"/>
            <a:ext cx="373568" cy="274637"/>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fld id="{00000000-1234-1234-1234-123412341234}" type="slidenum">
              <a:rPr lang="en-US" sz="900" b="0" i="0" u="none" strike="noStrike" cap="none">
                <a:solidFill>
                  <a:schemeClr val="lt1"/>
                </a:solidFill>
                <a:latin typeface="Arial"/>
                <a:ea typeface="Arial"/>
                <a:cs typeface="Arial"/>
                <a:sym typeface="Arial"/>
              </a:rPr>
              <a:t>‹#›</a:t>
            </a:fld>
            <a:endParaRPr sz="900" b="0" i="0" u="none" strike="noStrike" cap="none" dirty="0">
              <a:solidFill>
                <a:schemeClr val="lt1"/>
              </a:solidFill>
              <a:latin typeface="Arial"/>
              <a:ea typeface="Arial"/>
              <a:cs typeface="Arial"/>
              <a:sym typeface="Arial"/>
            </a:endParaRPr>
          </a:p>
        </p:txBody>
      </p:sp>
    </p:spTree>
    <p:extLst>
      <p:ext uri="{BB962C8B-B14F-4D97-AF65-F5344CB8AC3E}">
        <p14:creationId xmlns:p14="http://schemas.microsoft.com/office/powerpoint/2010/main" val="235545104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4 Column Numbers - Light" preserve="1" userDrawn="1">
  <p:cSld name="1_4 Column Numbers - Light">
    <p:bg>
      <p:bgPr>
        <a:blipFill dpi="0" rotWithShape="1">
          <a:blip r:embed="rId2">
            <a:lum/>
          </a:blip>
          <a:srcRect/>
          <a:stretch>
            <a:fillRect/>
          </a:stretch>
        </a:blipFill>
        <a:effectLst/>
      </p:bgPr>
    </p:bg>
    <p:spTree>
      <p:nvGrpSpPr>
        <p:cNvPr id="1" name="Shape 182"/>
        <p:cNvGrpSpPr/>
        <p:nvPr/>
      </p:nvGrpSpPr>
      <p:grpSpPr>
        <a:xfrm>
          <a:off x="0" y="0"/>
          <a:ext cx="0" cy="0"/>
          <a:chOff x="0" y="0"/>
          <a:chExt cx="0" cy="0"/>
        </a:xfrm>
      </p:grpSpPr>
      <p:sp>
        <p:nvSpPr>
          <p:cNvPr id="211" name="Google Shape;211;p40"/>
          <p:cNvSpPr txBox="1">
            <a:spLocks noGrp="1"/>
          </p:cNvSpPr>
          <p:nvPr>
            <p:ph type="title"/>
          </p:nvPr>
        </p:nvSpPr>
        <p:spPr>
          <a:xfrm>
            <a:off x="528802" y="416541"/>
            <a:ext cx="4309289" cy="369332"/>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Clr>
                <a:schemeClr val="lt1"/>
              </a:buClr>
              <a:buSzPts val="2400"/>
              <a:buNone/>
              <a:defRPr sz="2400">
                <a:solidFill>
                  <a:schemeClr val="bg1"/>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dirty="0"/>
          </a:p>
        </p:txBody>
      </p:sp>
      <p:sp>
        <p:nvSpPr>
          <p:cNvPr id="33" name="Content Placeholder 2">
            <a:extLst>
              <a:ext uri="{FF2B5EF4-FFF2-40B4-BE49-F238E27FC236}">
                <a16:creationId xmlns:a16="http://schemas.microsoft.com/office/drawing/2014/main" id="{81A450C8-F428-4671-8EC7-6B8773245B9B}"/>
              </a:ext>
            </a:extLst>
          </p:cNvPr>
          <p:cNvSpPr>
            <a:spLocks noGrp="1"/>
          </p:cNvSpPr>
          <p:nvPr>
            <p:ph sz="quarter" idx="10" hasCustomPrompt="1"/>
          </p:nvPr>
        </p:nvSpPr>
        <p:spPr>
          <a:xfrm>
            <a:off x="529411" y="1330036"/>
            <a:ext cx="4309200" cy="3348424"/>
          </a:xfrm>
          <a:prstGeom prst="rect">
            <a:avLst/>
          </a:prstGeom>
        </p:spPr>
        <p:txBody>
          <a:bodyPr lIns="0" tIns="0" rIns="0" bIns="0"/>
          <a:lstStyle>
            <a:lvl1pPr marL="0">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2" name="Google Shape;212;p40">
            <a:extLst>
              <a:ext uri="{FF2B5EF4-FFF2-40B4-BE49-F238E27FC236}">
                <a16:creationId xmlns:a16="http://schemas.microsoft.com/office/drawing/2014/main" id="{D532EF67-9F2F-1011-0EE4-5BE937DFFE22}"/>
              </a:ext>
            </a:extLst>
          </p:cNvPr>
          <p:cNvSpPr/>
          <p:nvPr userDrawn="1"/>
        </p:nvSpPr>
        <p:spPr>
          <a:xfrm>
            <a:off x="8300384" y="4791074"/>
            <a:ext cx="289191" cy="352425"/>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 name="Google Shape;213;p40">
            <a:extLst>
              <a:ext uri="{FF2B5EF4-FFF2-40B4-BE49-F238E27FC236}">
                <a16:creationId xmlns:a16="http://schemas.microsoft.com/office/drawing/2014/main" id="{9C0ECB73-2E68-25AE-2EBA-786B744A117B}"/>
              </a:ext>
            </a:extLst>
          </p:cNvPr>
          <p:cNvSpPr txBox="1"/>
          <p:nvPr userDrawn="1"/>
        </p:nvSpPr>
        <p:spPr>
          <a:xfrm>
            <a:off x="8258194" y="4829967"/>
            <a:ext cx="373568" cy="274637"/>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fld id="{00000000-1234-1234-1234-123412341234}" type="slidenum">
              <a:rPr lang="en-US" sz="900" b="0" i="0" u="none" strike="noStrike" cap="none">
                <a:solidFill>
                  <a:schemeClr val="lt1"/>
                </a:solidFill>
                <a:latin typeface="Arial"/>
                <a:ea typeface="Arial"/>
                <a:cs typeface="Arial"/>
                <a:sym typeface="Arial"/>
              </a:rPr>
              <a:t>‹#›</a:t>
            </a:fld>
            <a:endParaRPr sz="900" b="0" i="0" u="none" strike="noStrike" cap="none" dirty="0">
              <a:solidFill>
                <a:schemeClr val="lt1"/>
              </a:solidFill>
              <a:latin typeface="Arial"/>
              <a:ea typeface="Arial"/>
              <a:cs typeface="Arial"/>
              <a:sym typeface="Arial"/>
            </a:endParaRPr>
          </a:p>
        </p:txBody>
      </p:sp>
    </p:spTree>
    <p:extLst>
      <p:ext uri="{BB962C8B-B14F-4D97-AF65-F5344CB8AC3E}">
        <p14:creationId xmlns:p14="http://schemas.microsoft.com/office/powerpoint/2010/main" val="79019195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4 Column Numbers - Light" preserve="1" userDrawn="1">
  <p:cSld name="1_4 Column Numbers - Light">
    <p:bg>
      <p:bgPr>
        <a:blipFill dpi="0" rotWithShape="1">
          <a:blip r:embed="rId2">
            <a:lum/>
          </a:blip>
          <a:srcRect/>
          <a:stretch>
            <a:fillRect/>
          </a:stretch>
        </a:blipFill>
        <a:effectLst/>
      </p:bgPr>
    </p:bg>
    <p:spTree>
      <p:nvGrpSpPr>
        <p:cNvPr id="1" name="Shape 182"/>
        <p:cNvGrpSpPr/>
        <p:nvPr/>
      </p:nvGrpSpPr>
      <p:grpSpPr>
        <a:xfrm>
          <a:off x="0" y="0"/>
          <a:ext cx="0" cy="0"/>
          <a:chOff x="0" y="0"/>
          <a:chExt cx="0" cy="0"/>
        </a:xfrm>
      </p:grpSpPr>
      <p:sp>
        <p:nvSpPr>
          <p:cNvPr id="211" name="Google Shape;211;p40"/>
          <p:cNvSpPr txBox="1">
            <a:spLocks noGrp="1"/>
          </p:cNvSpPr>
          <p:nvPr>
            <p:ph type="title"/>
          </p:nvPr>
        </p:nvSpPr>
        <p:spPr>
          <a:xfrm>
            <a:off x="528802" y="416541"/>
            <a:ext cx="4309289" cy="369332"/>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Clr>
                <a:schemeClr val="lt1"/>
              </a:buClr>
              <a:buSzPts val="2400"/>
              <a:buNone/>
              <a:defRPr sz="2400">
                <a:solidFill>
                  <a:schemeClr val="bg1"/>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dirty="0"/>
          </a:p>
        </p:txBody>
      </p:sp>
      <p:sp>
        <p:nvSpPr>
          <p:cNvPr id="33" name="Content Placeholder 2">
            <a:extLst>
              <a:ext uri="{FF2B5EF4-FFF2-40B4-BE49-F238E27FC236}">
                <a16:creationId xmlns:a16="http://schemas.microsoft.com/office/drawing/2014/main" id="{81A450C8-F428-4671-8EC7-6B8773245B9B}"/>
              </a:ext>
            </a:extLst>
          </p:cNvPr>
          <p:cNvSpPr>
            <a:spLocks noGrp="1"/>
          </p:cNvSpPr>
          <p:nvPr>
            <p:ph sz="quarter" idx="10" hasCustomPrompt="1"/>
          </p:nvPr>
        </p:nvSpPr>
        <p:spPr>
          <a:xfrm>
            <a:off x="529411" y="1330036"/>
            <a:ext cx="4309200" cy="3348424"/>
          </a:xfrm>
          <a:prstGeom prst="rect">
            <a:avLst/>
          </a:prstGeom>
        </p:spPr>
        <p:txBody>
          <a:bodyPr lIns="0" tIns="0" rIns="0" bIns="0"/>
          <a:lstStyle>
            <a:lvl1pPr marL="0">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2" name="Google Shape;212;p40">
            <a:extLst>
              <a:ext uri="{FF2B5EF4-FFF2-40B4-BE49-F238E27FC236}">
                <a16:creationId xmlns:a16="http://schemas.microsoft.com/office/drawing/2014/main" id="{D532EF67-9F2F-1011-0EE4-5BE937DFFE22}"/>
              </a:ext>
            </a:extLst>
          </p:cNvPr>
          <p:cNvSpPr/>
          <p:nvPr userDrawn="1"/>
        </p:nvSpPr>
        <p:spPr>
          <a:xfrm>
            <a:off x="8300384" y="4791074"/>
            <a:ext cx="289191" cy="352425"/>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 name="Google Shape;213;p40">
            <a:extLst>
              <a:ext uri="{FF2B5EF4-FFF2-40B4-BE49-F238E27FC236}">
                <a16:creationId xmlns:a16="http://schemas.microsoft.com/office/drawing/2014/main" id="{9C0ECB73-2E68-25AE-2EBA-786B744A117B}"/>
              </a:ext>
            </a:extLst>
          </p:cNvPr>
          <p:cNvSpPr txBox="1"/>
          <p:nvPr userDrawn="1"/>
        </p:nvSpPr>
        <p:spPr>
          <a:xfrm>
            <a:off x="8258194" y="4829967"/>
            <a:ext cx="373568" cy="274637"/>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fld id="{00000000-1234-1234-1234-123412341234}" type="slidenum">
              <a:rPr lang="en-US" sz="900" b="0" i="0" u="none" strike="noStrike" cap="none">
                <a:solidFill>
                  <a:schemeClr val="lt1"/>
                </a:solidFill>
                <a:latin typeface="Arial"/>
                <a:ea typeface="Arial"/>
                <a:cs typeface="Arial"/>
                <a:sym typeface="Arial"/>
              </a:rPr>
              <a:t>‹#›</a:t>
            </a:fld>
            <a:endParaRPr sz="900" b="0" i="0" u="none" strike="noStrike" cap="none" dirty="0">
              <a:solidFill>
                <a:schemeClr val="lt1"/>
              </a:solidFill>
              <a:latin typeface="Arial"/>
              <a:ea typeface="Arial"/>
              <a:cs typeface="Arial"/>
              <a:sym typeface="Arial"/>
            </a:endParaRPr>
          </a:p>
        </p:txBody>
      </p:sp>
    </p:spTree>
    <p:extLst>
      <p:ext uri="{BB962C8B-B14F-4D97-AF65-F5344CB8AC3E}">
        <p14:creationId xmlns:p14="http://schemas.microsoft.com/office/powerpoint/2010/main" val="18908666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Page" preserve="1" userDrawn="1">
  <p:cSld name="Background Blue">
    <p:bg>
      <p:bgPr>
        <a:solidFill>
          <a:schemeClr val="accent1"/>
        </a:solidFill>
        <a:effectLst/>
      </p:bgPr>
    </p:bg>
    <p:spTree>
      <p:nvGrpSpPr>
        <p:cNvPr id="1" name="Shape 9"/>
        <p:cNvGrpSpPr/>
        <p:nvPr/>
      </p:nvGrpSpPr>
      <p:grpSpPr>
        <a:xfrm>
          <a:off x="0" y="0"/>
          <a:ext cx="0" cy="0"/>
          <a:chOff x="0" y="0"/>
          <a:chExt cx="0" cy="0"/>
        </a:xfrm>
      </p:grpSpPr>
      <p:sp>
        <p:nvSpPr>
          <p:cNvPr id="2" name="Google Shape;212;p40">
            <a:extLst>
              <a:ext uri="{FF2B5EF4-FFF2-40B4-BE49-F238E27FC236}">
                <a16:creationId xmlns:a16="http://schemas.microsoft.com/office/drawing/2014/main" id="{0685768E-F928-9812-4369-F137E6C6D586}"/>
              </a:ext>
            </a:extLst>
          </p:cNvPr>
          <p:cNvSpPr/>
          <p:nvPr userDrawn="1"/>
        </p:nvSpPr>
        <p:spPr>
          <a:xfrm>
            <a:off x="8300384" y="4791074"/>
            <a:ext cx="289191" cy="352425"/>
          </a:xfrm>
          <a:prstGeom prst="rect">
            <a:avLst/>
          </a:prstGeom>
          <a:solidFill>
            <a:srgbClr val="022D3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 name="Google Shape;213;p40">
            <a:extLst>
              <a:ext uri="{FF2B5EF4-FFF2-40B4-BE49-F238E27FC236}">
                <a16:creationId xmlns:a16="http://schemas.microsoft.com/office/drawing/2014/main" id="{FF76B7F1-6728-55BC-E34A-D07C17518C33}"/>
              </a:ext>
            </a:extLst>
          </p:cNvPr>
          <p:cNvSpPr txBox="1"/>
          <p:nvPr userDrawn="1"/>
        </p:nvSpPr>
        <p:spPr>
          <a:xfrm>
            <a:off x="8258194" y="4829967"/>
            <a:ext cx="373568" cy="274637"/>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fld id="{00000000-1234-1234-1234-123412341234}" type="slidenum">
              <a:rPr lang="en-US" sz="900" b="0" i="0" u="none" strike="noStrike" cap="none">
                <a:solidFill>
                  <a:schemeClr val="lt1"/>
                </a:solidFill>
                <a:latin typeface="Arial"/>
                <a:ea typeface="Arial"/>
                <a:cs typeface="Arial"/>
                <a:sym typeface="Arial"/>
              </a:rPr>
              <a:t>‹#›</a:t>
            </a:fld>
            <a:endParaRPr sz="900" b="0" i="0" u="none" strike="noStrike" cap="none" dirty="0">
              <a:solidFill>
                <a:schemeClr val="lt1"/>
              </a:solidFill>
              <a:latin typeface="Arial"/>
              <a:ea typeface="Arial"/>
              <a:cs typeface="Arial"/>
              <a:sym typeface="Arial"/>
            </a:endParaRPr>
          </a:p>
        </p:txBody>
      </p:sp>
    </p:spTree>
    <p:extLst>
      <p:ext uri="{BB962C8B-B14F-4D97-AF65-F5344CB8AC3E}">
        <p14:creationId xmlns:p14="http://schemas.microsoft.com/office/powerpoint/2010/main" val="375296350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4 Column Numbers - Light" preserve="1" userDrawn="1">
  <p:cSld name="1_4 Column Numbers - Light">
    <p:bg>
      <p:bgPr>
        <a:blipFill dpi="0" rotWithShape="1">
          <a:blip r:embed="rId2">
            <a:lum/>
          </a:blip>
          <a:srcRect/>
          <a:stretch>
            <a:fillRect/>
          </a:stretch>
        </a:blipFill>
        <a:effectLst/>
      </p:bgPr>
    </p:bg>
    <p:spTree>
      <p:nvGrpSpPr>
        <p:cNvPr id="1" name="Shape 182"/>
        <p:cNvGrpSpPr/>
        <p:nvPr/>
      </p:nvGrpSpPr>
      <p:grpSpPr>
        <a:xfrm>
          <a:off x="0" y="0"/>
          <a:ext cx="0" cy="0"/>
          <a:chOff x="0" y="0"/>
          <a:chExt cx="0" cy="0"/>
        </a:xfrm>
      </p:grpSpPr>
      <p:sp>
        <p:nvSpPr>
          <p:cNvPr id="211" name="Google Shape;211;p40"/>
          <p:cNvSpPr txBox="1">
            <a:spLocks noGrp="1"/>
          </p:cNvSpPr>
          <p:nvPr>
            <p:ph type="title"/>
          </p:nvPr>
        </p:nvSpPr>
        <p:spPr>
          <a:xfrm>
            <a:off x="528802" y="416541"/>
            <a:ext cx="4309289" cy="369332"/>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Clr>
                <a:schemeClr val="lt1"/>
              </a:buClr>
              <a:buSzPts val="2400"/>
              <a:buNone/>
              <a:defRPr sz="2400">
                <a:solidFill>
                  <a:schemeClr val="bg1"/>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dirty="0"/>
          </a:p>
        </p:txBody>
      </p:sp>
      <p:sp>
        <p:nvSpPr>
          <p:cNvPr id="33" name="Content Placeholder 2">
            <a:extLst>
              <a:ext uri="{FF2B5EF4-FFF2-40B4-BE49-F238E27FC236}">
                <a16:creationId xmlns:a16="http://schemas.microsoft.com/office/drawing/2014/main" id="{81A450C8-F428-4671-8EC7-6B8773245B9B}"/>
              </a:ext>
            </a:extLst>
          </p:cNvPr>
          <p:cNvSpPr>
            <a:spLocks noGrp="1"/>
          </p:cNvSpPr>
          <p:nvPr>
            <p:ph sz="quarter" idx="10" hasCustomPrompt="1"/>
          </p:nvPr>
        </p:nvSpPr>
        <p:spPr>
          <a:xfrm>
            <a:off x="529411" y="1330036"/>
            <a:ext cx="4309200" cy="3348424"/>
          </a:xfrm>
          <a:prstGeom prst="rect">
            <a:avLst/>
          </a:prstGeom>
        </p:spPr>
        <p:txBody>
          <a:bodyPr lIns="0" tIns="0" rIns="0" bIns="0"/>
          <a:lstStyle>
            <a:lvl1pPr marL="0">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2" name="Google Shape;212;p40">
            <a:extLst>
              <a:ext uri="{FF2B5EF4-FFF2-40B4-BE49-F238E27FC236}">
                <a16:creationId xmlns:a16="http://schemas.microsoft.com/office/drawing/2014/main" id="{D532EF67-9F2F-1011-0EE4-5BE937DFFE22}"/>
              </a:ext>
            </a:extLst>
          </p:cNvPr>
          <p:cNvSpPr/>
          <p:nvPr userDrawn="1"/>
        </p:nvSpPr>
        <p:spPr>
          <a:xfrm>
            <a:off x="8300384" y="4791074"/>
            <a:ext cx="289191" cy="352425"/>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 name="Google Shape;213;p40">
            <a:extLst>
              <a:ext uri="{FF2B5EF4-FFF2-40B4-BE49-F238E27FC236}">
                <a16:creationId xmlns:a16="http://schemas.microsoft.com/office/drawing/2014/main" id="{9C0ECB73-2E68-25AE-2EBA-786B744A117B}"/>
              </a:ext>
            </a:extLst>
          </p:cNvPr>
          <p:cNvSpPr txBox="1"/>
          <p:nvPr userDrawn="1"/>
        </p:nvSpPr>
        <p:spPr>
          <a:xfrm>
            <a:off x="8258194" y="4829967"/>
            <a:ext cx="373568" cy="274637"/>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fld id="{00000000-1234-1234-1234-123412341234}" type="slidenum">
              <a:rPr lang="en-US" sz="900" b="0" i="0" u="none" strike="noStrike" cap="none">
                <a:solidFill>
                  <a:schemeClr val="lt1"/>
                </a:solidFill>
                <a:latin typeface="Arial"/>
                <a:ea typeface="Arial"/>
                <a:cs typeface="Arial"/>
                <a:sym typeface="Arial"/>
              </a:rPr>
              <a:t>‹#›</a:t>
            </a:fld>
            <a:endParaRPr sz="900" b="0" i="0" u="none" strike="noStrike" cap="none" dirty="0">
              <a:solidFill>
                <a:schemeClr val="lt1"/>
              </a:solidFill>
              <a:latin typeface="Arial"/>
              <a:ea typeface="Arial"/>
              <a:cs typeface="Arial"/>
              <a:sym typeface="Arial"/>
            </a:endParaRPr>
          </a:p>
        </p:txBody>
      </p:sp>
    </p:spTree>
    <p:extLst>
      <p:ext uri="{BB962C8B-B14F-4D97-AF65-F5344CB8AC3E}">
        <p14:creationId xmlns:p14="http://schemas.microsoft.com/office/powerpoint/2010/main" val="244904379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4 Column Numbers - Light" preserve="1" userDrawn="1">
  <p:cSld name="1_4 Column Numbers - Light">
    <p:bg>
      <p:bgPr>
        <a:blipFill dpi="0" rotWithShape="1">
          <a:blip r:embed="rId2">
            <a:lum/>
          </a:blip>
          <a:srcRect/>
          <a:stretch>
            <a:fillRect/>
          </a:stretch>
        </a:blipFill>
        <a:effectLst/>
      </p:bgPr>
    </p:bg>
    <p:spTree>
      <p:nvGrpSpPr>
        <p:cNvPr id="1" name="Shape 182"/>
        <p:cNvGrpSpPr/>
        <p:nvPr/>
      </p:nvGrpSpPr>
      <p:grpSpPr>
        <a:xfrm>
          <a:off x="0" y="0"/>
          <a:ext cx="0" cy="0"/>
          <a:chOff x="0" y="0"/>
          <a:chExt cx="0" cy="0"/>
        </a:xfrm>
      </p:grpSpPr>
      <p:sp>
        <p:nvSpPr>
          <p:cNvPr id="211" name="Google Shape;211;p40"/>
          <p:cNvSpPr txBox="1">
            <a:spLocks noGrp="1"/>
          </p:cNvSpPr>
          <p:nvPr>
            <p:ph type="title"/>
          </p:nvPr>
        </p:nvSpPr>
        <p:spPr>
          <a:xfrm>
            <a:off x="528802" y="416541"/>
            <a:ext cx="4309289" cy="369332"/>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Clr>
                <a:schemeClr val="lt1"/>
              </a:buClr>
              <a:buSzPts val="2400"/>
              <a:buNone/>
              <a:defRPr sz="2400">
                <a:solidFill>
                  <a:schemeClr val="bg1"/>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dirty="0"/>
          </a:p>
        </p:txBody>
      </p:sp>
      <p:sp>
        <p:nvSpPr>
          <p:cNvPr id="33" name="Content Placeholder 2">
            <a:extLst>
              <a:ext uri="{FF2B5EF4-FFF2-40B4-BE49-F238E27FC236}">
                <a16:creationId xmlns:a16="http://schemas.microsoft.com/office/drawing/2014/main" id="{81A450C8-F428-4671-8EC7-6B8773245B9B}"/>
              </a:ext>
            </a:extLst>
          </p:cNvPr>
          <p:cNvSpPr>
            <a:spLocks noGrp="1"/>
          </p:cNvSpPr>
          <p:nvPr>
            <p:ph sz="quarter" idx="10" hasCustomPrompt="1"/>
          </p:nvPr>
        </p:nvSpPr>
        <p:spPr>
          <a:xfrm>
            <a:off x="529411" y="1330036"/>
            <a:ext cx="4309200" cy="3348424"/>
          </a:xfrm>
          <a:prstGeom prst="rect">
            <a:avLst/>
          </a:prstGeom>
        </p:spPr>
        <p:txBody>
          <a:bodyPr lIns="0" tIns="0" rIns="0" bIns="0"/>
          <a:lstStyle>
            <a:lvl1pPr marL="0">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2" name="Google Shape;212;p40">
            <a:extLst>
              <a:ext uri="{FF2B5EF4-FFF2-40B4-BE49-F238E27FC236}">
                <a16:creationId xmlns:a16="http://schemas.microsoft.com/office/drawing/2014/main" id="{D532EF67-9F2F-1011-0EE4-5BE937DFFE22}"/>
              </a:ext>
            </a:extLst>
          </p:cNvPr>
          <p:cNvSpPr/>
          <p:nvPr userDrawn="1"/>
        </p:nvSpPr>
        <p:spPr>
          <a:xfrm>
            <a:off x="8300384" y="4791074"/>
            <a:ext cx="289191" cy="352425"/>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 name="Google Shape;213;p40">
            <a:extLst>
              <a:ext uri="{FF2B5EF4-FFF2-40B4-BE49-F238E27FC236}">
                <a16:creationId xmlns:a16="http://schemas.microsoft.com/office/drawing/2014/main" id="{9C0ECB73-2E68-25AE-2EBA-786B744A117B}"/>
              </a:ext>
            </a:extLst>
          </p:cNvPr>
          <p:cNvSpPr txBox="1"/>
          <p:nvPr userDrawn="1"/>
        </p:nvSpPr>
        <p:spPr>
          <a:xfrm>
            <a:off x="8258194" y="4829967"/>
            <a:ext cx="373568" cy="274637"/>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fld id="{00000000-1234-1234-1234-123412341234}" type="slidenum">
              <a:rPr lang="en-US" sz="900" b="0" i="0" u="none" strike="noStrike" cap="none">
                <a:solidFill>
                  <a:schemeClr val="lt1"/>
                </a:solidFill>
                <a:latin typeface="Arial"/>
                <a:ea typeface="Arial"/>
                <a:cs typeface="Arial"/>
                <a:sym typeface="Arial"/>
              </a:rPr>
              <a:t>‹#›</a:t>
            </a:fld>
            <a:endParaRPr sz="900" b="0" i="0" u="none" strike="noStrike" cap="none" dirty="0">
              <a:solidFill>
                <a:schemeClr val="lt1"/>
              </a:solidFill>
              <a:latin typeface="Arial"/>
              <a:ea typeface="Arial"/>
              <a:cs typeface="Arial"/>
              <a:sym typeface="Arial"/>
            </a:endParaRPr>
          </a:p>
        </p:txBody>
      </p:sp>
    </p:spTree>
    <p:extLst>
      <p:ext uri="{BB962C8B-B14F-4D97-AF65-F5344CB8AC3E}">
        <p14:creationId xmlns:p14="http://schemas.microsoft.com/office/powerpoint/2010/main" val="2995219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4 Column Numbers - Light" preserve="1" userDrawn="1">
  <p:cSld name="1_4 Column Numbers - Light">
    <p:bg>
      <p:bgPr>
        <a:blipFill dpi="0" rotWithShape="1">
          <a:blip r:embed="rId2">
            <a:lum/>
          </a:blip>
          <a:srcRect/>
          <a:stretch>
            <a:fillRect/>
          </a:stretch>
        </a:blipFill>
        <a:effectLst/>
      </p:bgPr>
    </p:bg>
    <p:spTree>
      <p:nvGrpSpPr>
        <p:cNvPr id="1" name="Shape 182"/>
        <p:cNvGrpSpPr/>
        <p:nvPr/>
      </p:nvGrpSpPr>
      <p:grpSpPr>
        <a:xfrm>
          <a:off x="0" y="0"/>
          <a:ext cx="0" cy="0"/>
          <a:chOff x="0" y="0"/>
          <a:chExt cx="0" cy="0"/>
        </a:xfrm>
      </p:grpSpPr>
      <p:sp>
        <p:nvSpPr>
          <p:cNvPr id="211" name="Google Shape;211;p40"/>
          <p:cNvSpPr txBox="1">
            <a:spLocks noGrp="1"/>
          </p:cNvSpPr>
          <p:nvPr>
            <p:ph type="title"/>
          </p:nvPr>
        </p:nvSpPr>
        <p:spPr>
          <a:xfrm>
            <a:off x="528802" y="416541"/>
            <a:ext cx="4309289" cy="369332"/>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Clr>
                <a:schemeClr val="lt1"/>
              </a:buClr>
              <a:buSzPts val="2400"/>
              <a:buNone/>
              <a:defRPr sz="2400">
                <a:solidFill>
                  <a:schemeClr val="bg1"/>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dirty="0"/>
          </a:p>
        </p:txBody>
      </p:sp>
      <p:sp>
        <p:nvSpPr>
          <p:cNvPr id="33" name="Content Placeholder 2">
            <a:extLst>
              <a:ext uri="{FF2B5EF4-FFF2-40B4-BE49-F238E27FC236}">
                <a16:creationId xmlns:a16="http://schemas.microsoft.com/office/drawing/2014/main" id="{81A450C8-F428-4671-8EC7-6B8773245B9B}"/>
              </a:ext>
            </a:extLst>
          </p:cNvPr>
          <p:cNvSpPr>
            <a:spLocks noGrp="1"/>
          </p:cNvSpPr>
          <p:nvPr>
            <p:ph sz="quarter" idx="10" hasCustomPrompt="1"/>
          </p:nvPr>
        </p:nvSpPr>
        <p:spPr>
          <a:xfrm>
            <a:off x="529411" y="1330036"/>
            <a:ext cx="4309200" cy="3348424"/>
          </a:xfrm>
          <a:prstGeom prst="rect">
            <a:avLst/>
          </a:prstGeom>
        </p:spPr>
        <p:txBody>
          <a:bodyPr lIns="0" tIns="0" rIns="0" bIns="0"/>
          <a:lstStyle>
            <a:lvl1pPr marL="0">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2" name="Google Shape;212;p40">
            <a:extLst>
              <a:ext uri="{FF2B5EF4-FFF2-40B4-BE49-F238E27FC236}">
                <a16:creationId xmlns:a16="http://schemas.microsoft.com/office/drawing/2014/main" id="{D532EF67-9F2F-1011-0EE4-5BE937DFFE22}"/>
              </a:ext>
            </a:extLst>
          </p:cNvPr>
          <p:cNvSpPr/>
          <p:nvPr userDrawn="1"/>
        </p:nvSpPr>
        <p:spPr>
          <a:xfrm>
            <a:off x="8300384" y="4791074"/>
            <a:ext cx="289191" cy="352425"/>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 name="Google Shape;213;p40">
            <a:extLst>
              <a:ext uri="{FF2B5EF4-FFF2-40B4-BE49-F238E27FC236}">
                <a16:creationId xmlns:a16="http://schemas.microsoft.com/office/drawing/2014/main" id="{9C0ECB73-2E68-25AE-2EBA-786B744A117B}"/>
              </a:ext>
            </a:extLst>
          </p:cNvPr>
          <p:cNvSpPr txBox="1"/>
          <p:nvPr userDrawn="1"/>
        </p:nvSpPr>
        <p:spPr>
          <a:xfrm>
            <a:off x="8258194" y="4829967"/>
            <a:ext cx="373568" cy="274637"/>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fld id="{00000000-1234-1234-1234-123412341234}" type="slidenum">
              <a:rPr lang="en-US" sz="900" b="0" i="0" u="none" strike="noStrike" cap="none">
                <a:solidFill>
                  <a:schemeClr val="lt1"/>
                </a:solidFill>
                <a:latin typeface="Arial"/>
                <a:ea typeface="Arial"/>
                <a:cs typeface="Arial"/>
                <a:sym typeface="Arial"/>
              </a:rPr>
              <a:t>‹#›</a:t>
            </a:fld>
            <a:endParaRPr sz="900" b="0" i="0" u="none" strike="noStrike" cap="none" dirty="0">
              <a:solidFill>
                <a:schemeClr val="lt1"/>
              </a:solidFill>
              <a:latin typeface="Arial"/>
              <a:ea typeface="Arial"/>
              <a:cs typeface="Arial"/>
              <a:sym typeface="Arial"/>
            </a:endParaRPr>
          </a:p>
        </p:txBody>
      </p:sp>
    </p:spTree>
    <p:extLst>
      <p:ext uri="{BB962C8B-B14F-4D97-AF65-F5344CB8AC3E}">
        <p14:creationId xmlns:p14="http://schemas.microsoft.com/office/powerpoint/2010/main" val="266821193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3 Numbered List" preserve="1">
  <p:cSld name="3 Numbered List">
    <p:spTree>
      <p:nvGrpSpPr>
        <p:cNvPr id="1" name="Shape 69"/>
        <p:cNvGrpSpPr/>
        <p:nvPr/>
      </p:nvGrpSpPr>
      <p:grpSpPr>
        <a:xfrm>
          <a:off x="0" y="0"/>
          <a:ext cx="0" cy="0"/>
          <a:chOff x="0" y="0"/>
          <a:chExt cx="0" cy="0"/>
        </a:xfrm>
      </p:grpSpPr>
      <p:sp>
        <p:nvSpPr>
          <p:cNvPr id="28" name="Freeform 27">
            <a:extLst>
              <a:ext uri="{FF2B5EF4-FFF2-40B4-BE49-F238E27FC236}">
                <a16:creationId xmlns:a16="http://schemas.microsoft.com/office/drawing/2014/main" id="{08B46AB9-A160-E940-B3E0-E19E8C350EFB}"/>
              </a:ext>
            </a:extLst>
          </p:cNvPr>
          <p:cNvSpPr/>
          <p:nvPr userDrawn="1"/>
        </p:nvSpPr>
        <p:spPr>
          <a:xfrm>
            <a:off x="0" y="0"/>
            <a:ext cx="4937760" cy="5143500"/>
          </a:xfrm>
          <a:custGeom>
            <a:avLst/>
            <a:gdLst>
              <a:gd name="connsiteX0" fmla="*/ 0 w 4937760"/>
              <a:gd name="connsiteY0" fmla="*/ 0 h 5143500"/>
              <a:gd name="connsiteX1" fmla="*/ 3972888 w 4937760"/>
              <a:gd name="connsiteY1" fmla="*/ 0 h 5143500"/>
              <a:gd name="connsiteX2" fmla="*/ 4041709 w 4937760"/>
              <a:gd name="connsiteY2" fmla="*/ 75722 h 5143500"/>
              <a:gd name="connsiteX3" fmla="*/ 4937760 w 4937760"/>
              <a:gd name="connsiteY3" fmla="*/ 2571750 h 5143500"/>
              <a:gd name="connsiteX4" fmla="*/ 4041709 w 4937760"/>
              <a:gd name="connsiteY4" fmla="*/ 5067778 h 5143500"/>
              <a:gd name="connsiteX5" fmla="*/ 3972888 w 4937760"/>
              <a:gd name="connsiteY5" fmla="*/ 5143500 h 5143500"/>
              <a:gd name="connsiteX6" fmla="*/ 0 w 4937760"/>
              <a:gd name="connsiteY6" fmla="*/ 5143500 h 5143500"/>
              <a:gd name="connsiteX7" fmla="*/ 0 w 4937760"/>
              <a:gd name="connsiteY7" fmla="*/ 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37760" h="5143500">
                <a:moveTo>
                  <a:pt x="0" y="0"/>
                </a:moveTo>
                <a:lnTo>
                  <a:pt x="3972888" y="0"/>
                </a:lnTo>
                <a:lnTo>
                  <a:pt x="4041709" y="75722"/>
                </a:lnTo>
                <a:cubicBezTo>
                  <a:pt x="4601491" y="754020"/>
                  <a:pt x="4937760" y="1623615"/>
                  <a:pt x="4937760" y="2571750"/>
                </a:cubicBezTo>
                <a:cubicBezTo>
                  <a:pt x="4937760" y="3519885"/>
                  <a:pt x="4601491" y="4389479"/>
                  <a:pt x="4041709" y="5067778"/>
                </a:cubicBezTo>
                <a:lnTo>
                  <a:pt x="3972888" y="5143500"/>
                </a:lnTo>
                <a:lnTo>
                  <a:pt x="0" y="5143500"/>
                </a:lnTo>
                <a:lnTo>
                  <a:pt x="0" y="0"/>
                </a:lnTo>
                <a:close/>
              </a:path>
            </a:pathLst>
          </a:cu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0" name="Google Shape;70;p34"/>
          <p:cNvSpPr txBox="1">
            <a:spLocks noGrp="1"/>
          </p:cNvSpPr>
          <p:nvPr>
            <p:ph type="title"/>
          </p:nvPr>
        </p:nvSpPr>
        <p:spPr>
          <a:xfrm>
            <a:off x="559779" y="318020"/>
            <a:ext cx="3463582" cy="923299"/>
          </a:xfrm>
          <a:prstGeom prst="rect">
            <a:avLst/>
          </a:prstGeom>
          <a:noFill/>
          <a:ln>
            <a:noFill/>
          </a:ln>
        </p:spPr>
        <p:txBody>
          <a:bodyPr spcFirstLastPara="1" wrap="square" lIns="91425" tIns="91425" rIns="91425" bIns="91425" anchor="t" anchorCtr="0">
            <a:spAutoFit/>
          </a:bodyPr>
          <a:lstStyle>
            <a:lvl1pPr lvl="0" algn="l">
              <a:lnSpc>
                <a:spcPct val="100000"/>
              </a:lnSpc>
              <a:spcBef>
                <a:spcPts val="0"/>
              </a:spcBef>
              <a:spcAft>
                <a:spcPts val="0"/>
              </a:spcAft>
              <a:buClr>
                <a:schemeClr val="lt1"/>
              </a:buClr>
              <a:buSzPts val="2400"/>
              <a:buNone/>
              <a:defRPr sz="2400">
                <a:solidFill>
                  <a:schemeClr val="lt1"/>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73" name="Google Shape;73;p34"/>
          <p:cNvSpPr/>
          <p:nvPr/>
        </p:nvSpPr>
        <p:spPr>
          <a:xfrm>
            <a:off x="4216876" y="667141"/>
            <a:ext cx="825389" cy="825389"/>
          </a:xfrm>
          <a:prstGeom prst="ellipse">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74" name="Google Shape;74;p34"/>
          <p:cNvSpPr/>
          <p:nvPr/>
        </p:nvSpPr>
        <p:spPr>
          <a:xfrm>
            <a:off x="4556511" y="2043095"/>
            <a:ext cx="825389" cy="825389"/>
          </a:xfrm>
          <a:prstGeom prst="ellipse">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75" name="Google Shape;75;p34"/>
          <p:cNvSpPr/>
          <p:nvPr/>
        </p:nvSpPr>
        <p:spPr>
          <a:xfrm>
            <a:off x="4234294" y="3445175"/>
            <a:ext cx="825389" cy="825389"/>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76" name="Google Shape;76;p34"/>
          <p:cNvSpPr txBox="1">
            <a:spLocks noGrp="1"/>
          </p:cNvSpPr>
          <p:nvPr>
            <p:ph type="body" idx="3"/>
          </p:nvPr>
        </p:nvSpPr>
        <p:spPr>
          <a:xfrm>
            <a:off x="559778" y="1620162"/>
            <a:ext cx="3463583" cy="2821209"/>
          </a:xfrm>
          <a:prstGeom prst="rect">
            <a:avLst/>
          </a:prstGeom>
          <a:noFill/>
          <a:ln>
            <a:noFill/>
          </a:ln>
        </p:spPr>
        <p:txBody>
          <a:bodyPr spcFirstLastPara="1" wrap="square" lIns="91425" tIns="91425" rIns="91425" bIns="91425" anchor="t" anchorCtr="0">
            <a:normAutofit/>
          </a:bodyPr>
          <a:lstStyle>
            <a:lvl1pPr marL="0" lvl="0" indent="-228600" algn="l">
              <a:lnSpc>
                <a:spcPct val="125000"/>
              </a:lnSpc>
              <a:spcBef>
                <a:spcPts val="0"/>
              </a:spcBef>
              <a:spcAft>
                <a:spcPts val="0"/>
              </a:spcAft>
              <a:buSzPts val="1400"/>
              <a:buFont typeface="Arial"/>
              <a:buNone/>
              <a:defRPr>
                <a:solidFill>
                  <a:schemeClr val="lt1"/>
                </a:solidFill>
              </a:defRPr>
            </a:lvl1pPr>
            <a:lvl2pPr marL="914400" lvl="1" indent="-228600" algn="l">
              <a:lnSpc>
                <a:spcPct val="115000"/>
              </a:lnSpc>
              <a:spcBef>
                <a:spcPts val="0"/>
              </a:spcBef>
              <a:spcAft>
                <a:spcPts val="0"/>
              </a:spcAft>
              <a:buSzPts val="1200"/>
              <a:buFont typeface="Arial"/>
              <a:buNone/>
              <a:defRPr/>
            </a:lvl2pPr>
            <a:lvl3pPr marL="1371600" lvl="2" indent="-228600" algn="l">
              <a:lnSpc>
                <a:spcPct val="115000"/>
              </a:lnSpc>
              <a:spcBef>
                <a:spcPts val="0"/>
              </a:spcBef>
              <a:spcAft>
                <a:spcPts val="0"/>
              </a:spcAft>
              <a:buSzPts val="1200"/>
              <a:buFont typeface="Arial"/>
              <a:buNone/>
              <a:defRPr/>
            </a:lvl3pPr>
            <a:lvl4pPr marL="1828800" lvl="3" indent="-228600" algn="l">
              <a:lnSpc>
                <a:spcPct val="115000"/>
              </a:lnSpc>
              <a:spcBef>
                <a:spcPts val="0"/>
              </a:spcBef>
              <a:spcAft>
                <a:spcPts val="0"/>
              </a:spcAft>
              <a:buSzPts val="1200"/>
              <a:buFont typeface="Arial"/>
              <a:buNone/>
              <a:defRPr/>
            </a:lvl4pPr>
            <a:lvl5pPr marL="2286000" lvl="4" indent="-228600" algn="l">
              <a:lnSpc>
                <a:spcPct val="115000"/>
              </a:lnSpc>
              <a:spcBef>
                <a:spcPts val="0"/>
              </a:spcBef>
              <a:spcAft>
                <a:spcPts val="0"/>
              </a:spcAft>
              <a:buSzPts val="1200"/>
              <a:buFont typeface="Arial"/>
              <a:buNone/>
              <a:defRPr/>
            </a:lvl5pPr>
            <a:lvl6pPr marL="2743200" lvl="5" indent="-304800" algn="l">
              <a:lnSpc>
                <a:spcPct val="115000"/>
              </a:lnSpc>
              <a:spcBef>
                <a:spcPts val="0"/>
              </a:spcBef>
              <a:spcAft>
                <a:spcPts val="0"/>
              </a:spcAft>
              <a:buSzPts val="1200"/>
              <a:buChar char="○"/>
              <a:defRPr/>
            </a:lvl6pPr>
            <a:lvl7pPr marL="3200400" lvl="6" indent="-304800" algn="l">
              <a:lnSpc>
                <a:spcPct val="115000"/>
              </a:lnSpc>
              <a:spcBef>
                <a:spcPts val="0"/>
              </a:spcBef>
              <a:spcAft>
                <a:spcPts val="0"/>
              </a:spcAft>
              <a:buSzPts val="1200"/>
              <a:buChar char="○"/>
              <a:defRPr/>
            </a:lvl7pPr>
            <a:lvl8pPr marL="3657600" lvl="7" indent="-304800" algn="l">
              <a:lnSpc>
                <a:spcPct val="115000"/>
              </a:lnSpc>
              <a:spcBef>
                <a:spcPts val="0"/>
              </a:spcBef>
              <a:spcAft>
                <a:spcPts val="0"/>
              </a:spcAft>
              <a:buSzPts val="1200"/>
              <a:buChar char="○"/>
              <a:defRPr/>
            </a:lvl8pPr>
            <a:lvl9pPr marL="4114800" lvl="8" indent="-304800" algn="l">
              <a:lnSpc>
                <a:spcPct val="115000"/>
              </a:lnSpc>
              <a:spcBef>
                <a:spcPts val="0"/>
              </a:spcBef>
              <a:spcAft>
                <a:spcPts val="0"/>
              </a:spcAft>
              <a:buSzPts val="1200"/>
              <a:buChar char="○"/>
              <a:defRPr/>
            </a:lvl9pPr>
          </a:lstStyle>
          <a:p>
            <a:endParaRPr/>
          </a:p>
        </p:txBody>
      </p:sp>
      <p:sp>
        <p:nvSpPr>
          <p:cNvPr id="81" name="Google Shape;81;p34"/>
          <p:cNvSpPr txBox="1"/>
          <p:nvPr/>
        </p:nvSpPr>
        <p:spPr>
          <a:xfrm>
            <a:off x="4661015" y="2139601"/>
            <a:ext cx="616380" cy="615523"/>
          </a:xfrm>
          <a:prstGeom prst="rect">
            <a:avLst/>
          </a:prstGeom>
          <a:noFill/>
          <a:ln>
            <a:noFill/>
          </a:ln>
        </p:spPr>
        <p:txBody>
          <a:bodyPr spcFirstLastPara="1" wrap="square" lIns="91425" tIns="91425" rIns="91425" bIns="91425" anchor="ctr" anchorCtr="0">
            <a:spAutoFit/>
          </a:bodyPr>
          <a:lstStyle/>
          <a:p>
            <a:pPr marL="0" marR="0" lvl="0" indent="0" algn="ctr" rtl="0">
              <a:lnSpc>
                <a:spcPct val="100000"/>
              </a:lnSpc>
              <a:spcBef>
                <a:spcPts val="0"/>
              </a:spcBef>
              <a:spcAft>
                <a:spcPts val="0"/>
              </a:spcAft>
              <a:buClr>
                <a:schemeClr val="lt1"/>
              </a:buClr>
              <a:buSzPts val="2400"/>
              <a:buFont typeface="Arial"/>
              <a:buNone/>
            </a:pPr>
            <a:r>
              <a:rPr lang="en-US" sz="2800" b="1" i="0" u="none" strike="noStrike" cap="none">
                <a:solidFill>
                  <a:schemeClr val="lt1"/>
                </a:solidFill>
                <a:latin typeface="Arial"/>
                <a:ea typeface="Arial"/>
                <a:cs typeface="Arial"/>
                <a:sym typeface="Arial"/>
              </a:rPr>
              <a:t>02</a:t>
            </a:r>
            <a:endParaRPr/>
          </a:p>
        </p:txBody>
      </p:sp>
      <p:sp>
        <p:nvSpPr>
          <p:cNvPr id="82" name="Google Shape;82;p34"/>
          <p:cNvSpPr txBox="1"/>
          <p:nvPr/>
        </p:nvSpPr>
        <p:spPr>
          <a:xfrm>
            <a:off x="4321380" y="772073"/>
            <a:ext cx="616380" cy="615523"/>
          </a:xfrm>
          <a:prstGeom prst="rect">
            <a:avLst/>
          </a:prstGeom>
          <a:noFill/>
          <a:ln>
            <a:noFill/>
          </a:ln>
        </p:spPr>
        <p:txBody>
          <a:bodyPr spcFirstLastPara="1" wrap="square" lIns="91425" tIns="91425" rIns="91425" bIns="91425" anchor="ctr" anchorCtr="0">
            <a:spAutoFit/>
          </a:bodyPr>
          <a:lstStyle/>
          <a:p>
            <a:pPr marL="0" marR="0" lvl="0" indent="0" algn="ctr" rtl="0">
              <a:lnSpc>
                <a:spcPct val="100000"/>
              </a:lnSpc>
              <a:spcBef>
                <a:spcPts val="0"/>
              </a:spcBef>
              <a:spcAft>
                <a:spcPts val="0"/>
              </a:spcAft>
              <a:buClr>
                <a:schemeClr val="lt1"/>
              </a:buClr>
              <a:buSzPts val="2400"/>
              <a:buFont typeface="Arial"/>
              <a:buNone/>
            </a:pPr>
            <a:r>
              <a:rPr lang="en-US" sz="2800" b="1" i="0" u="none" strike="noStrike" cap="none">
                <a:solidFill>
                  <a:schemeClr val="lt1"/>
                </a:solidFill>
                <a:latin typeface="Arial"/>
                <a:ea typeface="Arial"/>
                <a:cs typeface="Arial"/>
                <a:sym typeface="Arial"/>
              </a:rPr>
              <a:t>01</a:t>
            </a:r>
            <a:endParaRPr/>
          </a:p>
        </p:txBody>
      </p:sp>
      <p:sp>
        <p:nvSpPr>
          <p:cNvPr id="83" name="Google Shape;83;p34"/>
          <p:cNvSpPr txBox="1"/>
          <p:nvPr/>
        </p:nvSpPr>
        <p:spPr>
          <a:xfrm>
            <a:off x="4338798" y="3550107"/>
            <a:ext cx="616380" cy="615523"/>
          </a:xfrm>
          <a:prstGeom prst="rect">
            <a:avLst/>
          </a:prstGeom>
          <a:noFill/>
          <a:ln>
            <a:noFill/>
          </a:ln>
        </p:spPr>
        <p:txBody>
          <a:bodyPr spcFirstLastPara="1" wrap="square" lIns="91425" tIns="91425" rIns="91425" bIns="91425" anchor="ctr" anchorCtr="0">
            <a:spAutoFit/>
          </a:bodyPr>
          <a:lstStyle/>
          <a:p>
            <a:pPr marL="0" marR="0" lvl="0" indent="0" algn="ctr" rtl="0">
              <a:lnSpc>
                <a:spcPct val="100000"/>
              </a:lnSpc>
              <a:spcBef>
                <a:spcPts val="0"/>
              </a:spcBef>
              <a:spcAft>
                <a:spcPts val="0"/>
              </a:spcAft>
              <a:buClr>
                <a:schemeClr val="lt1"/>
              </a:buClr>
              <a:buSzPts val="2400"/>
              <a:buFont typeface="Arial"/>
              <a:buNone/>
            </a:pPr>
            <a:r>
              <a:rPr lang="en-US" sz="2800" b="1" i="0" u="none" strike="noStrike" cap="none">
                <a:solidFill>
                  <a:schemeClr val="lt1"/>
                </a:solidFill>
                <a:latin typeface="Arial"/>
                <a:ea typeface="Arial"/>
                <a:cs typeface="Arial"/>
                <a:sym typeface="Arial"/>
              </a:rPr>
              <a:t>03</a:t>
            </a:r>
            <a:endParaRPr/>
          </a:p>
        </p:txBody>
      </p:sp>
      <p:sp>
        <p:nvSpPr>
          <p:cNvPr id="71" name="Google Shape;71;p34"/>
          <p:cNvSpPr txBox="1">
            <a:spLocks noGrp="1"/>
          </p:cNvSpPr>
          <p:nvPr>
            <p:ph type="body" idx="1"/>
          </p:nvPr>
        </p:nvSpPr>
        <p:spPr>
          <a:xfrm>
            <a:off x="5662167" y="488570"/>
            <a:ext cx="2949710" cy="399704"/>
          </a:xfrm>
          <a:prstGeom prst="rect">
            <a:avLst/>
          </a:prstGeom>
          <a:noFill/>
          <a:ln>
            <a:noFill/>
          </a:ln>
        </p:spPr>
        <p:txBody>
          <a:bodyPr spcFirstLastPara="1" wrap="square" lIns="91425" tIns="91425" rIns="91425" bIns="91425" anchor="t" anchorCtr="0">
            <a:normAutofit/>
          </a:bodyPr>
          <a:lstStyle>
            <a:lvl1pPr marL="0" lvl="0" indent="-228600" algn="l">
              <a:lnSpc>
                <a:spcPct val="115000"/>
              </a:lnSpc>
              <a:spcBef>
                <a:spcPts val="0"/>
              </a:spcBef>
              <a:spcAft>
                <a:spcPts val="0"/>
              </a:spcAft>
              <a:buSzPts val="1400"/>
              <a:buFont typeface="Arial"/>
              <a:buNone/>
              <a:defRPr sz="1600" b="1" i="0">
                <a:solidFill>
                  <a:schemeClr val="dk1"/>
                </a:solidFill>
              </a:defRPr>
            </a:lvl1pPr>
            <a:lvl2pPr marL="914400" lvl="1" indent="-304800" algn="l">
              <a:lnSpc>
                <a:spcPct val="115000"/>
              </a:lnSpc>
              <a:spcBef>
                <a:spcPts val="0"/>
              </a:spcBef>
              <a:spcAft>
                <a:spcPts val="0"/>
              </a:spcAft>
              <a:buSzPts val="1200"/>
              <a:buChar char="●"/>
              <a:defRPr/>
            </a:lvl2pPr>
            <a:lvl3pPr marL="1371600" lvl="2" indent="-304800" algn="l">
              <a:lnSpc>
                <a:spcPct val="115000"/>
              </a:lnSpc>
              <a:spcBef>
                <a:spcPts val="0"/>
              </a:spcBef>
              <a:spcAft>
                <a:spcPts val="0"/>
              </a:spcAft>
              <a:buSzPts val="1200"/>
              <a:buChar char="○"/>
              <a:defRPr/>
            </a:lvl3pPr>
            <a:lvl4pPr marL="1828800" lvl="3" indent="-304800" algn="l">
              <a:lnSpc>
                <a:spcPct val="115000"/>
              </a:lnSpc>
              <a:spcBef>
                <a:spcPts val="0"/>
              </a:spcBef>
              <a:spcAft>
                <a:spcPts val="0"/>
              </a:spcAft>
              <a:buSzPts val="1200"/>
              <a:buChar char="○"/>
              <a:defRPr/>
            </a:lvl4pPr>
            <a:lvl5pPr marL="2286000" lvl="4" indent="-304800" algn="l">
              <a:lnSpc>
                <a:spcPct val="115000"/>
              </a:lnSpc>
              <a:spcBef>
                <a:spcPts val="0"/>
              </a:spcBef>
              <a:spcAft>
                <a:spcPts val="0"/>
              </a:spcAft>
              <a:buSzPts val="1200"/>
              <a:buChar char="○"/>
              <a:defRPr/>
            </a:lvl5pPr>
            <a:lvl6pPr marL="2743200" lvl="5" indent="-304800" algn="l">
              <a:lnSpc>
                <a:spcPct val="115000"/>
              </a:lnSpc>
              <a:spcBef>
                <a:spcPts val="0"/>
              </a:spcBef>
              <a:spcAft>
                <a:spcPts val="0"/>
              </a:spcAft>
              <a:buSzPts val="1200"/>
              <a:buChar char="○"/>
              <a:defRPr/>
            </a:lvl6pPr>
            <a:lvl7pPr marL="3200400" lvl="6" indent="-304800" algn="l">
              <a:lnSpc>
                <a:spcPct val="115000"/>
              </a:lnSpc>
              <a:spcBef>
                <a:spcPts val="0"/>
              </a:spcBef>
              <a:spcAft>
                <a:spcPts val="0"/>
              </a:spcAft>
              <a:buSzPts val="1200"/>
              <a:buChar char="○"/>
              <a:defRPr/>
            </a:lvl7pPr>
            <a:lvl8pPr marL="3657600" lvl="7" indent="-304800" algn="l">
              <a:lnSpc>
                <a:spcPct val="115000"/>
              </a:lnSpc>
              <a:spcBef>
                <a:spcPts val="0"/>
              </a:spcBef>
              <a:spcAft>
                <a:spcPts val="0"/>
              </a:spcAft>
              <a:buSzPts val="1200"/>
              <a:buChar char="○"/>
              <a:defRPr/>
            </a:lvl8pPr>
            <a:lvl9pPr marL="4114800" lvl="8" indent="-304800" algn="l">
              <a:lnSpc>
                <a:spcPct val="115000"/>
              </a:lnSpc>
              <a:spcBef>
                <a:spcPts val="0"/>
              </a:spcBef>
              <a:spcAft>
                <a:spcPts val="0"/>
              </a:spcAft>
              <a:buSzPts val="1200"/>
              <a:buChar char="○"/>
              <a:defRPr/>
            </a:lvl9pPr>
          </a:lstStyle>
          <a:p>
            <a:endParaRPr/>
          </a:p>
        </p:txBody>
      </p:sp>
      <p:sp>
        <p:nvSpPr>
          <p:cNvPr id="72" name="Google Shape;72;p34"/>
          <p:cNvSpPr txBox="1">
            <a:spLocks noGrp="1"/>
          </p:cNvSpPr>
          <p:nvPr>
            <p:ph type="body" idx="2"/>
          </p:nvPr>
        </p:nvSpPr>
        <p:spPr>
          <a:xfrm>
            <a:off x="5662167" y="911542"/>
            <a:ext cx="2949710" cy="674227"/>
          </a:xfrm>
          <a:prstGeom prst="rect">
            <a:avLst/>
          </a:prstGeom>
          <a:noFill/>
          <a:ln>
            <a:noFill/>
          </a:ln>
        </p:spPr>
        <p:txBody>
          <a:bodyPr spcFirstLastPara="1" wrap="square" lIns="91425" tIns="91425" rIns="91425" bIns="91425" anchor="t" anchorCtr="0">
            <a:normAutofit/>
          </a:bodyPr>
          <a:lstStyle>
            <a:lvl1pPr marL="0" lvl="0" indent="-228600" algn="l">
              <a:lnSpc>
                <a:spcPct val="120000"/>
              </a:lnSpc>
              <a:spcBef>
                <a:spcPts val="0"/>
              </a:spcBef>
              <a:spcAft>
                <a:spcPts val="0"/>
              </a:spcAft>
              <a:buSzPts val="1400"/>
              <a:buFont typeface="Arial"/>
              <a:buNone/>
              <a:defRPr sz="1000"/>
            </a:lvl1pPr>
            <a:lvl2pPr marL="914400" lvl="1" indent="-304800" algn="l">
              <a:lnSpc>
                <a:spcPct val="115000"/>
              </a:lnSpc>
              <a:spcBef>
                <a:spcPts val="0"/>
              </a:spcBef>
              <a:spcAft>
                <a:spcPts val="0"/>
              </a:spcAft>
              <a:buSzPts val="1200"/>
              <a:buChar char="●"/>
              <a:defRPr/>
            </a:lvl2pPr>
            <a:lvl3pPr marL="1371600" lvl="2" indent="-304800" algn="l">
              <a:lnSpc>
                <a:spcPct val="115000"/>
              </a:lnSpc>
              <a:spcBef>
                <a:spcPts val="0"/>
              </a:spcBef>
              <a:spcAft>
                <a:spcPts val="0"/>
              </a:spcAft>
              <a:buSzPts val="1200"/>
              <a:buChar char="○"/>
              <a:defRPr/>
            </a:lvl3pPr>
            <a:lvl4pPr marL="1828800" lvl="3" indent="-304800" algn="l">
              <a:lnSpc>
                <a:spcPct val="115000"/>
              </a:lnSpc>
              <a:spcBef>
                <a:spcPts val="0"/>
              </a:spcBef>
              <a:spcAft>
                <a:spcPts val="0"/>
              </a:spcAft>
              <a:buSzPts val="1200"/>
              <a:buChar char="○"/>
              <a:defRPr/>
            </a:lvl4pPr>
            <a:lvl5pPr marL="2286000" lvl="4" indent="-304800" algn="l">
              <a:lnSpc>
                <a:spcPct val="115000"/>
              </a:lnSpc>
              <a:spcBef>
                <a:spcPts val="0"/>
              </a:spcBef>
              <a:spcAft>
                <a:spcPts val="0"/>
              </a:spcAft>
              <a:buSzPts val="1200"/>
              <a:buChar char="○"/>
              <a:defRPr/>
            </a:lvl5pPr>
            <a:lvl6pPr marL="2743200" lvl="5" indent="-304800" algn="l">
              <a:lnSpc>
                <a:spcPct val="115000"/>
              </a:lnSpc>
              <a:spcBef>
                <a:spcPts val="0"/>
              </a:spcBef>
              <a:spcAft>
                <a:spcPts val="0"/>
              </a:spcAft>
              <a:buSzPts val="1200"/>
              <a:buChar char="○"/>
              <a:defRPr/>
            </a:lvl6pPr>
            <a:lvl7pPr marL="3200400" lvl="6" indent="-304800" algn="l">
              <a:lnSpc>
                <a:spcPct val="115000"/>
              </a:lnSpc>
              <a:spcBef>
                <a:spcPts val="0"/>
              </a:spcBef>
              <a:spcAft>
                <a:spcPts val="0"/>
              </a:spcAft>
              <a:buSzPts val="1200"/>
              <a:buChar char="○"/>
              <a:defRPr/>
            </a:lvl7pPr>
            <a:lvl8pPr marL="3657600" lvl="7" indent="-304800" algn="l">
              <a:lnSpc>
                <a:spcPct val="115000"/>
              </a:lnSpc>
              <a:spcBef>
                <a:spcPts val="0"/>
              </a:spcBef>
              <a:spcAft>
                <a:spcPts val="0"/>
              </a:spcAft>
              <a:buSzPts val="1200"/>
              <a:buChar char="○"/>
              <a:defRPr/>
            </a:lvl8pPr>
            <a:lvl9pPr marL="4114800" lvl="8" indent="-304800" algn="l">
              <a:lnSpc>
                <a:spcPct val="115000"/>
              </a:lnSpc>
              <a:spcBef>
                <a:spcPts val="0"/>
              </a:spcBef>
              <a:spcAft>
                <a:spcPts val="0"/>
              </a:spcAft>
              <a:buSzPts val="1200"/>
              <a:buChar char="○"/>
              <a:defRPr/>
            </a:lvl9pPr>
          </a:lstStyle>
          <a:p>
            <a:endParaRPr/>
          </a:p>
        </p:txBody>
      </p:sp>
      <p:sp>
        <p:nvSpPr>
          <p:cNvPr id="77" name="Google Shape;77;p34"/>
          <p:cNvSpPr txBox="1">
            <a:spLocks noGrp="1"/>
          </p:cNvSpPr>
          <p:nvPr>
            <p:ph type="body" idx="4"/>
          </p:nvPr>
        </p:nvSpPr>
        <p:spPr>
          <a:xfrm>
            <a:off x="5662167" y="1988672"/>
            <a:ext cx="2949710" cy="399704"/>
          </a:xfrm>
          <a:prstGeom prst="rect">
            <a:avLst/>
          </a:prstGeom>
          <a:noFill/>
          <a:ln>
            <a:noFill/>
          </a:ln>
        </p:spPr>
        <p:txBody>
          <a:bodyPr spcFirstLastPara="1" wrap="square" lIns="91425" tIns="91425" rIns="91425" bIns="91425" anchor="t" anchorCtr="0">
            <a:normAutofit/>
          </a:bodyPr>
          <a:lstStyle>
            <a:lvl1pPr marL="0" lvl="0" indent="-228600" algn="l">
              <a:lnSpc>
                <a:spcPct val="115000"/>
              </a:lnSpc>
              <a:spcBef>
                <a:spcPts val="0"/>
              </a:spcBef>
              <a:spcAft>
                <a:spcPts val="0"/>
              </a:spcAft>
              <a:buSzPts val="1400"/>
              <a:buFont typeface="Arial"/>
              <a:buNone/>
              <a:defRPr sz="1600" b="1" i="0">
                <a:solidFill>
                  <a:schemeClr val="dk1"/>
                </a:solidFill>
              </a:defRPr>
            </a:lvl1pPr>
            <a:lvl2pPr marL="914400" lvl="1" indent="-304800" algn="l">
              <a:lnSpc>
                <a:spcPct val="115000"/>
              </a:lnSpc>
              <a:spcBef>
                <a:spcPts val="0"/>
              </a:spcBef>
              <a:spcAft>
                <a:spcPts val="0"/>
              </a:spcAft>
              <a:buSzPts val="1200"/>
              <a:buChar char="●"/>
              <a:defRPr/>
            </a:lvl2pPr>
            <a:lvl3pPr marL="1371600" lvl="2" indent="-304800" algn="l">
              <a:lnSpc>
                <a:spcPct val="115000"/>
              </a:lnSpc>
              <a:spcBef>
                <a:spcPts val="0"/>
              </a:spcBef>
              <a:spcAft>
                <a:spcPts val="0"/>
              </a:spcAft>
              <a:buSzPts val="1200"/>
              <a:buChar char="○"/>
              <a:defRPr/>
            </a:lvl3pPr>
            <a:lvl4pPr marL="1828800" lvl="3" indent="-304800" algn="l">
              <a:lnSpc>
                <a:spcPct val="115000"/>
              </a:lnSpc>
              <a:spcBef>
                <a:spcPts val="0"/>
              </a:spcBef>
              <a:spcAft>
                <a:spcPts val="0"/>
              </a:spcAft>
              <a:buSzPts val="1200"/>
              <a:buChar char="○"/>
              <a:defRPr/>
            </a:lvl4pPr>
            <a:lvl5pPr marL="2286000" lvl="4" indent="-304800" algn="l">
              <a:lnSpc>
                <a:spcPct val="115000"/>
              </a:lnSpc>
              <a:spcBef>
                <a:spcPts val="0"/>
              </a:spcBef>
              <a:spcAft>
                <a:spcPts val="0"/>
              </a:spcAft>
              <a:buSzPts val="1200"/>
              <a:buChar char="○"/>
              <a:defRPr/>
            </a:lvl5pPr>
            <a:lvl6pPr marL="2743200" lvl="5" indent="-304800" algn="l">
              <a:lnSpc>
                <a:spcPct val="115000"/>
              </a:lnSpc>
              <a:spcBef>
                <a:spcPts val="0"/>
              </a:spcBef>
              <a:spcAft>
                <a:spcPts val="0"/>
              </a:spcAft>
              <a:buSzPts val="1200"/>
              <a:buChar char="○"/>
              <a:defRPr/>
            </a:lvl6pPr>
            <a:lvl7pPr marL="3200400" lvl="6" indent="-304800" algn="l">
              <a:lnSpc>
                <a:spcPct val="115000"/>
              </a:lnSpc>
              <a:spcBef>
                <a:spcPts val="0"/>
              </a:spcBef>
              <a:spcAft>
                <a:spcPts val="0"/>
              </a:spcAft>
              <a:buSzPts val="1200"/>
              <a:buChar char="○"/>
              <a:defRPr/>
            </a:lvl7pPr>
            <a:lvl8pPr marL="3657600" lvl="7" indent="-304800" algn="l">
              <a:lnSpc>
                <a:spcPct val="115000"/>
              </a:lnSpc>
              <a:spcBef>
                <a:spcPts val="0"/>
              </a:spcBef>
              <a:spcAft>
                <a:spcPts val="0"/>
              </a:spcAft>
              <a:buSzPts val="1200"/>
              <a:buChar char="○"/>
              <a:defRPr/>
            </a:lvl8pPr>
            <a:lvl9pPr marL="4114800" lvl="8" indent="-304800" algn="l">
              <a:lnSpc>
                <a:spcPct val="115000"/>
              </a:lnSpc>
              <a:spcBef>
                <a:spcPts val="0"/>
              </a:spcBef>
              <a:spcAft>
                <a:spcPts val="0"/>
              </a:spcAft>
              <a:buSzPts val="1200"/>
              <a:buChar char="○"/>
              <a:defRPr/>
            </a:lvl9pPr>
          </a:lstStyle>
          <a:p>
            <a:endParaRPr/>
          </a:p>
        </p:txBody>
      </p:sp>
      <p:sp>
        <p:nvSpPr>
          <p:cNvPr id="78" name="Google Shape;78;p34"/>
          <p:cNvSpPr txBox="1">
            <a:spLocks noGrp="1"/>
          </p:cNvSpPr>
          <p:nvPr>
            <p:ph type="body" idx="5"/>
          </p:nvPr>
        </p:nvSpPr>
        <p:spPr>
          <a:xfrm>
            <a:off x="5662167" y="2418011"/>
            <a:ext cx="2949710" cy="674227"/>
          </a:xfrm>
          <a:prstGeom prst="rect">
            <a:avLst/>
          </a:prstGeom>
          <a:noFill/>
          <a:ln>
            <a:noFill/>
          </a:ln>
        </p:spPr>
        <p:txBody>
          <a:bodyPr spcFirstLastPara="1" wrap="square" lIns="91425" tIns="91425" rIns="91425" bIns="91425" anchor="t" anchorCtr="0">
            <a:normAutofit/>
          </a:bodyPr>
          <a:lstStyle>
            <a:lvl1pPr marL="0" lvl="0" indent="-228600" algn="l">
              <a:lnSpc>
                <a:spcPct val="120000"/>
              </a:lnSpc>
              <a:spcBef>
                <a:spcPts val="0"/>
              </a:spcBef>
              <a:spcAft>
                <a:spcPts val="0"/>
              </a:spcAft>
              <a:buSzPts val="1400"/>
              <a:buFont typeface="Arial"/>
              <a:buNone/>
              <a:defRPr sz="1000"/>
            </a:lvl1pPr>
            <a:lvl2pPr marL="914400" lvl="1" indent="-304800" algn="l">
              <a:lnSpc>
                <a:spcPct val="115000"/>
              </a:lnSpc>
              <a:spcBef>
                <a:spcPts val="0"/>
              </a:spcBef>
              <a:spcAft>
                <a:spcPts val="0"/>
              </a:spcAft>
              <a:buSzPts val="1200"/>
              <a:buChar char="●"/>
              <a:defRPr/>
            </a:lvl2pPr>
            <a:lvl3pPr marL="1371600" lvl="2" indent="-304800" algn="l">
              <a:lnSpc>
                <a:spcPct val="115000"/>
              </a:lnSpc>
              <a:spcBef>
                <a:spcPts val="0"/>
              </a:spcBef>
              <a:spcAft>
                <a:spcPts val="0"/>
              </a:spcAft>
              <a:buSzPts val="1200"/>
              <a:buChar char="○"/>
              <a:defRPr/>
            </a:lvl3pPr>
            <a:lvl4pPr marL="1828800" lvl="3" indent="-304800" algn="l">
              <a:lnSpc>
                <a:spcPct val="115000"/>
              </a:lnSpc>
              <a:spcBef>
                <a:spcPts val="0"/>
              </a:spcBef>
              <a:spcAft>
                <a:spcPts val="0"/>
              </a:spcAft>
              <a:buSzPts val="1200"/>
              <a:buChar char="○"/>
              <a:defRPr/>
            </a:lvl4pPr>
            <a:lvl5pPr marL="2286000" lvl="4" indent="-304800" algn="l">
              <a:lnSpc>
                <a:spcPct val="115000"/>
              </a:lnSpc>
              <a:spcBef>
                <a:spcPts val="0"/>
              </a:spcBef>
              <a:spcAft>
                <a:spcPts val="0"/>
              </a:spcAft>
              <a:buSzPts val="1200"/>
              <a:buChar char="○"/>
              <a:defRPr/>
            </a:lvl5pPr>
            <a:lvl6pPr marL="2743200" lvl="5" indent="-304800" algn="l">
              <a:lnSpc>
                <a:spcPct val="115000"/>
              </a:lnSpc>
              <a:spcBef>
                <a:spcPts val="0"/>
              </a:spcBef>
              <a:spcAft>
                <a:spcPts val="0"/>
              </a:spcAft>
              <a:buSzPts val="1200"/>
              <a:buChar char="○"/>
              <a:defRPr/>
            </a:lvl6pPr>
            <a:lvl7pPr marL="3200400" lvl="6" indent="-304800" algn="l">
              <a:lnSpc>
                <a:spcPct val="115000"/>
              </a:lnSpc>
              <a:spcBef>
                <a:spcPts val="0"/>
              </a:spcBef>
              <a:spcAft>
                <a:spcPts val="0"/>
              </a:spcAft>
              <a:buSzPts val="1200"/>
              <a:buChar char="○"/>
              <a:defRPr/>
            </a:lvl7pPr>
            <a:lvl8pPr marL="3657600" lvl="7" indent="-304800" algn="l">
              <a:lnSpc>
                <a:spcPct val="115000"/>
              </a:lnSpc>
              <a:spcBef>
                <a:spcPts val="0"/>
              </a:spcBef>
              <a:spcAft>
                <a:spcPts val="0"/>
              </a:spcAft>
              <a:buSzPts val="1200"/>
              <a:buChar char="○"/>
              <a:defRPr/>
            </a:lvl8pPr>
            <a:lvl9pPr marL="4114800" lvl="8" indent="-304800" algn="l">
              <a:lnSpc>
                <a:spcPct val="115000"/>
              </a:lnSpc>
              <a:spcBef>
                <a:spcPts val="0"/>
              </a:spcBef>
              <a:spcAft>
                <a:spcPts val="0"/>
              </a:spcAft>
              <a:buSzPts val="1200"/>
              <a:buChar char="○"/>
              <a:defRPr/>
            </a:lvl9pPr>
          </a:lstStyle>
          <a:p>
            <a:endParaRPr/>
          </a:p>
        </p:txBody>
      </p:sp>
      <p:sp>
        <p:nvSpPr>
          <p:cNvPr id="79" name="Google Shape;79;p34"/>
          <p:cNvSpPr txBox="1">
            <a:spLocks noGrp="1"/>
          </p:cNvSpPr>
          <p:nvPr>
            <p:ph type="body" idx="6"/>
          </p:nvPr>
        </p:nvSpPr>
        <p:spPr>
          <a:xfrm>
            <a:off x="5662167" y="3488775"/>
            <a:ext cx="2949710" cy="399704"/>
          </a:xfrm>
          <a:prstGeom prst="rect">
            <a:avLst/>
          </a:prstGeom>
          <a:noFill/>
          <a:ln>
            <a:noFill/>
          </a:ln>
        </p:spPr>
        <p:txBody>
          <a:bodyPr spcFirstLastPara="1" wrap="square" lIns="91425" tIns="91425" rIns="91425" bIns="91425" anchor="t" anchorCtr="0">
            <a:normAutofit/>
          </a:bodyPr>
          <a:lstStyle>
            <a:lvl1pPr marL="0" lvl="0" indent="-228600" algn="l">
              <a:lnSpc>
                <a:spcPct val="115000"/>
              </a:lnSpc>
              <a:spcBef>
                <a:spcPts val="0"/>
              </a:spcBef>
              <a:spcAft>
                <a:spcPts val="0"/>
              </a:spcAft>
              <a:buSzPts val="1400"/>
              <a:buFont typeface="Arial"/>
              <a:buNone/>
              <a:defRPr sz="1600" b="1" i="0">
                <a:solidFill>
                  <a:schemeClr val="dk1"/>
                </a:solidFill>
              </a:defRPr>
            </a:lvl1pPr>
            <a:lvl2pPr marL="914400" lvl="1" indent="-304800" algn="l">
              <a:lnSpc>
                <a:spcPct val="115000"/>
              </a:lnSpc>
              <a:spcBef>
                <a:spcPts val="0"/>
              </a:spcBef>
              <a:spcAft>
                <a:spcPts val="0"/>
              </a:spcAft>
              <a:buSzPts val="1200"/>
              <a:buChar char="●"/>
              <a:defRPr/>
            </a:lvl2pPr>
            <a:lvl3pPr marL="1371600" lvl="2" indent="-304800" algn="l">
              <a:lnSpc>
                <a:spcPct val="115000"/>
              </a:lnSpc>
              <a:spcBef>
                <a:spcPts val="0"/>
              </a:spcBef>
              <a:spcAft>
                <a:spcPts val="0"/>
              </a:spcAft>
              <a:buSzPts val="1200"/>
              <a:buChar char="○"/>
              <a:defRPr/>
            </a:lvl3pPr>
            <a:lvl4pPr marL="1828800" lvl="3" indent="-304800" algn="l">
              <a:lnSpc>
                <a:spcPct val="115000"/>
              </a:lnSpc>
              <a:spcBef>
                <a:spcPts val="0"/>
              </a:spcBef>
              <a:spcAft>
                <a:spcPts val="0"/>
              </a:spcAft>
              <a:buSzPts val="1200"/>
              <a:buChar char="○"/>
              <a:defRPr/>
            </a:lvl4pPr>
            <a:lvl5pPr marL="2286000" lvl="4" indent="-304800" algn="l">
              <a:lnSpc>
                <a:spcPct val="115000"/>
              </a:lnSpc>
              <a:spcBef>
                <a:spcPts val="0"/>
              </a:spcBef>
              <a:spcAft>
                <a:spcPts val="0"/>
              </a:spcAft>
              <a:buSzPts val="1200"/>
              <a:buChar char="○"/>
              <a:defRPr/>
            </a:lvl5pPr>
            <a:lvl6pPr marL="2743200" lvl="5" indent="-304800" algn="l">
              <a:lnSpc>
                <a:spcPct val="115000"/>
              </a:lnSpc>
              <a:spcBef>
                <a:spcPts val="0"/>
              </a:spcBef>
              <a:spcAft>
                <a:spcPts val="0"/>
              </a:spcAft>
              <a:buSzPts val="1200"/>
              <a:buChar char="○"/>
              <a:defRPr/>
            </a:lvl6pPr>
            <a:lvl7pPr marL="3200400" lvl="6" indent="-304800" algn="l">
              <a:lnSpc>
                <a:spcPct val="115000"/>
              </a:lnSpc>
              <a:spcBef>
                <a:spcPts val="0"/>
              </a:spcBef>
              <a:spcAft>
                <a:spcPts val="0"/>
              </a:spcAft>
              <a:buSzPts val="1200"/>
              <a:buChar char="○"/>
              <a:defRPr/>
            </a:lvl7pPr>
            <a:lvl8pPr marL="3657600" lvl="7" indent="-304800" algn="l">
              <a:lnSpc>
                <a:spcPct val="115000"/>
              </a:lnSpc>
              <a:spcBef>
                <a:spcPts val="0"/>
              </a:spcBef>
              <a:spcAft>
                <a:spcPts val="0"/>
              </a:spcAft>
              <a:buSzPts val="1200"/>
              <a:buChar char="○"/>
              <a:defRPr/>
            </a:lvl8pPr>
            <a:lvl9pPr marL="4114800" lvl="8" indent="-304800" algn="l">
              <a:lnSpc>
                <a:spcPct val="115000"/>
              </a:lnSpc>
              <a:spcBef>
                <a:spcPts val="0"/>
              </a:spcBef>
              <a:spcAft>
                <a:spcPts val="0"/>
              </a:spcAft>
              <a:buSzPts val="1200"/>
              <a:buChar char="○"/>
              <a:defRPr/>
            </a:lvl9pPr>
          </a:lstStyle>
          <a:p>
            <a:endParaRPr/>
          </a:p>
        </p:txBody>
      </p:sp>
      <p:sp>
        <p:nvSpPr>
          <p:cNvPr id="80" name="Google Shape;80;p34"/>
          <p:cNvSpPr txBox="1">
            <a:spLocks noGrp="1"/>
          </p:cNvSpPr>
          <p:nvPr>
            <p:ph type="body" idx="7"/>
          </p:nvPr>
        </p:nvSpPr>
        <p:spPr>
          <a:xfrm>
            <a:off x="5661267" y="3912313"/>
            <a:ext cx="2949710" cy="674227"/>
          </a:xfrm>
          <a:prstGeom prst="rect">
            <a:avLst/>
          </a:prstGeom>
          <a:noFill/>
          <a:ln>
            <a:noFill/>
          </a:ln>
        </p:spPr>
        <p:txBody>
          <a:bodyPr spcFirstLastPara="1" wrap="square" lIns="91425" tIns="91425" rIns="91425" bIns="91425" anchor="t" anchorCtr="0">
            <a:normAutofit/>
          </a:bodyPr>
          <a:lstStyle>
            <a:lvl1pPr marL="0" lvl="0" indent="-228600" algn="l">
              <a:lnSpc>
                <a:spcPct val="120000"/>
              </a:lnSpc>
              <a:spcBef>
                <a:spcPts val="0"/>
              </a:spcBef>
              <a:spcAft>
                <a:spcPts val="0"/>
              </a:spcAft>
              <a:buSzPts val="1400"/>
              <a:buFont typeface="Arial"/>
              <a:buNone/>
              <a:defRPr sz="1000"/>
            </a:lvl1pPr>
            <a:lvl2pPr marL="914400" lvl="1" indent="-304800" algn="l">
              <a:lnSpc>
                <a:spcPct val="115000"/>
              </a:lnSpc>
              <a:spcBef>
                <a:spcPts val="0"/>
              </a:spcBef>
              <a:spcAft>
                <a:spcPts val="0"/>
              </a:spcAft>
              <a:buSzPts val="1200"/>
              <a:buChar char="●"/>
              <a:defRPr/>
            </a:lvl2pPr>
            <a:lvl3pPr marL="1371600" lvl="2" indent="-304800" algn="l">
              <a:lnSpc>
                <a:spcPct val="115000"/>
              </a:lnSpc>
              <a:spcBef>
                <a:spcPts val="0"/>
              </a:spcBef>
              <a:spcAft>
                <a:spcPts val="0"/>
              </a:spcAft>
              <a:buSzPts val="1200"/>
              <a:buChar char="○"/>
              <a:defRPr/>
            </a:lvl3pPr>
            <a:lvl4pPr marL="1828800" lvl="3" indent="-304800" algn="l">
              <a:lnSpc>
                <a:spcPct val="115000"/>
              </a:lnSpc>
              <a:spcBef>
                <a:spcPts val="0"/>
              </a:spcBef>
              <a:spcAft>
                <a:spcPts val="0"/>
              </a:spcAft>
              <a:buSzPts val="1200"/>
              <a:buChar char="○"/>
              <a:defRPr/>
            </a:lvl4pPr>
            <a:lvl5pPr marL="2286000" lvl="4" indent="-304800" algn="l">
              <a:lnSpc>
                <a:spcPct val="115000"/>
              </a:lnSpc>
              <a:spcBef>
                <a:spcPts val="0"/>
              </a:spcBef>
              <a:spcAft>
                <a:spcPts val="0"/>
              </a:spcAft>
              <a:buSzPts val="1200"/>
              <a:buChar char="○"/>
              <a:defRPr/>
            </a:lvl5pPr>
            <a:lvl6pPr marL="2743200" lvl="5" indent="-304800" algn="l">
              <a:lnSpc>
                <a:spcPct val="115000"/>
              </a:lnSpc>
              <a:spcBef>
                <a:spcPts val="0"/>
              </a:spcBef>
              <a:spcAft>
                <a:spcPts val="0"/>
              </a:spcAft>
              <a:buSzPts val="1200"/>
              <a:buChar char="○"/>
              <a:defRPr/>
            </a:lvl6pPr>
            <a:lvl7pPr marL="3200400" lvl="6" indent="-304800" algn="l">
              <a:lnSpc>
                <a:spcPct val="115000"/>
              </a:lnSpc>
              <a:spcBef>
                <a:spcPts val="0"/>
              </a:spcBef>
              <a:spcAft>
                <a:spcPts val="0"/>
              </a:spcAft>
              <a:buSzPts val="1200"/>
              <a:buChar char="○"/>
              <a:defRPr/>
            </a:lvl7pPr>
            <a:lvl8pPr marL="3657600" lvl="7" indent="-304800" algn="l">
              <a:lnSpc>
                <a:spcPct val="115000"/>
              </a:lnSpc>
              <a:spcBef>
                <a:spcPts val="0"/>
              </a:spcBef>
              <a:spcAft>
                <a:spcPts val="0"/>
              </a:spcAft>
              <a:buSzPts val="1200"/>
              <a:buChar char="○"/>
              <a:defRPr/>
            </a:lvl8pPr>
            <a:lvl9pPr marL="4114800" lvl="8" indent="-304800" algn="l">
              <a:lnSpc>
                <a:spcPct val="115000"/>
              </a:lnSpc>
              <a:spcBef>
                <a:spcPts val="0"/>
              </a:spcBef>
              <a:spcAft>
                <a:spcPts val="0"/>
              </a:spcAft>
              <a:buSzPts val="1200"/>
              <a:buChar char="○"/>
              <a:defRPr/>
            </a:lvl9pPr>
          </a:lstStyle>
          <a:p>
            <a:endParaRPr/>
          </a:p>
        </p:txBody>
      </p:sp>
      <p:sp>
        <p:nvSpPr>
          <p:cNvPr id="2" name="Google Shape;212;p40">
            <a:extLst>
              <a:ext uri="{FF2B5EF4-FFF2-40B4-BE49-F238E27FC236}">
                <a16:creationId xmlns:a16="http://schemas.microsoft.com/office/drawing/2014/main" id="{8001C3DD-45F7-84F1-FC6A-2EE23749FF04}"/>
              </a:ext>
            </a:extLst>
          </p:cNvPr>
          <p:cNvSpPr/>
          <p:nvPr userDrawn="1"/>
        </p:nvSpPr>
        <p:spPr>
          <a:xfrm>
            <a:off x="8300384" y="4791074"/>
            <a:ext cx="289191" cy="352425"/>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 name="Google Shape;213;p40">
            <a:extLst>
              <a:ext uri="{FF2B5EF4-FFF2-40B4-BE49-F238E27FC236}">
                <a16:creationId xmlns:a16="http://schemas.microsoft.com/office/drawing/2014/main" id="{9450E7F4-C081-E3E4-9651-1773C9D58506}"/>
              </a:ext>
            </a:extLst>
          </p:cNvPr>
          <p:cNvSpPr txBox="1"/>
          <p:nvPr userDrawn="1"/>
        </p:nvSpPr>
        <p:spPr>
          <a:xfrm>
            <a:off x="8258194" y="4829967"/>
            <a:ext cx="373568" cy="274637"/>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fld id="{00000000-1234-1234-1234-123412341234}" type="slidenum">
              <a:rPr lang="en-US" sz="900" b="0" i="0" u="none" strike="noStrike" cap="none">
                <a:solidFill>
                  <a:schemeClr val="lt1"/>
                </a:solidFill>
                <a:latin typeface="Arial"/>
                <a:ea typeface="Arial"/>
                <a:cs typeface="Arial"/>
                <a:sym typeface="Arial"/>
              </a:rPr>
              <a:t>‹#›</a:t>
            </a:fld>
            <a:endParaRPr sz="900" b="0" i="0" u="none" strike="noStrike" cap="none" dirty="0">
              <a:solidFill>
                <a:schemeClr val="lt1"/>
              </a:solidFill>
              <a:latin typeface="Arial"/>
              <a:ea typeface="Arial"/>
              <a:cs typeface="Arial"/>
              <a:sym typeface="Arial"/>
            </a:endParaRPr>
          </a:p>
        </p:txBody>
      </p:sp>
    </p:spTree>
    <p:extLst>
      <p:ext uri="{BB962C8B-B14F-4D97-AF65-F5344CB8AC3E}">
        <p14:creationId xmlns:p14="http://schemas.microsoft.com/office/powerpoint/2010/main" val="154194673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Section Heading 2" preserve="1" userDrawn="1">
  <p:cSld name="1_Section Heading 2">
    <p:bg>
      <p:bgPr>
        <a:solidFill>
          <a:schemeClr val="accent2"/>
        </a:solidFill>
        <a:effectLst/>
      </p:bgPr>
    </p:bg>
    <p:spTree>
      <p:nvGrpSpPr>
        <p:cNvPr id="1" name="Shape 20"/>
        <p:cNvGrpSpPr/>
        <p:nvPr/>
      </p:nvGrpSpPr>
      <p:grpSpPr>
        <a:xfrm>
          <a:off x="0" y="0"/>
          <a:ext cx="0" cy="0"/>
          <a:chOff x="0" y="0"/>
          <a:chExt cx="0" cy="0"/>
        </a:xfrm>
      </p:grpSpPr>
      <p:sp>
        <p:nvSpPr>
          <p:cNvPr id="3" name="Google Shape;212;p40">
            <a:extLst>
              <a:ext uri="{FF2B5EF4-FFF2-40B4-BE49-F238E27FC236}">
                <a16:creationId xmlns:a16="http://schemas.microsoft.com/office/drawing/2014/main" id="{225CEA2E-AED2-AEE4-DB51-B7B800D00BDD}"/>
              </a:ext>
            </a:extLst>
          </p:cNvPr>
          <p:cNvSpPr/>
          <p:nvPr userDrawn="1"/>
        </p:nvSpPr>
        <p:spPr>
          <a:xfrm>
            <a:off x="8300384" y="4791074"/>
            <a:ext cx="289191" cy="352425"/>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 name="Google Shape;213;p40">
            <a:extLst>
              <a:ext uri="{FF2B5EF4-FFF2-40B4-BE49-F238E27FC236}">
                <a16:creationId xmlns:a16="http://schemas.microsoft.com/office/drawing/2014/main" id="{38C7F679-A672-1AFD-D8F5-D4CA8CA80655}"/>
              </a:ext>
            </a:extLst>
          </p:cNvPr>
          <p:cNvSpPr txBox="1"/>
          <p:nvPr userDrawn="1"/>
        </p:nvSpPr>
        <p:spPr>
          <a:xfrm>
            <a:off x="8258194" y="4829967"/>
            <a:ext cx="373568" cy="274637"/>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fld id="{00000000-1234-1234-1234-123412341234}" type="slidenum">
              <a:rPr lang="en-US" sz="900" b="0" i="0" u="none" strike="noStrike" cap="none">
                <a:solidFill>
                  <a:schemeClr val="lt1"/>
                </a:solidFill>
                <a:latin typeface="Arial"/>
                <a:ea typeface="Arial"/>
                <a:cs typeface="Arial"/>
                <a:sym typeface="Arial"/>
              </a:rPr>
              <a:t>‹#›</a:t>
            </a:fld>
            <a:endParaRPr sz="900" b="0" i="0" u="none" strike="noStrike" cap="none" dirty="0">
              <a:solidFill>
                <a:schemeClr val="lt1"/>
              </a:solidFill>
              <a:latin typeface="Arial"/>
              <a:ea typeface="Arial"/>
              <a:cs typeface="Arial"/>
              <a:sym typeface="Arial"/>
            </a:endParaRPr>
          </a:p>
        </p:txBody>
      </p:sp>
      <p:pic>
        <p:nvPicPr>
          <p:cNvPr id="6" name="Picture 5">
            <a:extLst>
              <a:ext uri="{FF2B5EF4-FFF2-40B4-BE49-F238E27FC236}">
                <a16:creationId xmlns:a16="http://schemas.microsoft.com/office/drawing/2014/main" id="{44E1C8AC-9430-82B5-5C00-F46300DA03FE}"/>
              </a:ext>
            </a:extLst>
          </p:cNvPr>
          <p:cNvPicPr>
            <a:picLocks noChangeAspect="1"/>
          </p:cNvPicPr>
          <p:nvPr userDrawn="1"/>
        </p:nvPicPr>
        <p:blipFill>
          <a:blip r:embed="rId2">
            <a:alphaModFix amt="17000"/>
          </a:blip>
          <a:stretch>
            <a:fillRect/>
          </a:stretch>
        </p:blipFill>
        <p:spPr>
          <a:xfrm>
            <a:off x="6205016" y="885825"/>
            <a:ext cx="3371850" cy="3371850"/>
          </a:xfrm>
          <a:prstGeom prst="rect">
            <a:avLst/>
          </a:prstGeom>
        </p:spPr>
      </p:pic>
      <p:sp>
        <p:nvSpPr>
          <p:cNvPr id="7" name="Google Shape;10;p25">
            <a:extLst>
              <a:ext uri="{FF2B5EF4-FFF2-40B4-BE49-F238E27FC236}">
                <a16:creationId xmlns:a16="http://schemas.microsoft.com/office/drawing/2014/main" id="{4539D665-4E44-F7E5-7743-2A101BFA0AA7}"/>
              </a:ext>
            </a:extLst>
          </p:cNvPr>
          <p:cNvSpPr txBox="1">
            <a:spLocks noGrp="1"/>
          </p:cNvSpPr>
          <p:nvPr>
            <p:ph type="ctrTitle"/>
          </p:nvPr>
        </p:nvSpPr>
        <p:spPr>
          <a:xfrm>
            <a:off x="900000" y="2248584"/>
            <a:ext cx="3935236" cy="646331"/>
          </a:xfrm>
          <a:prstGeom prst="rect">
            <a:avLst/>
          </a:prstGeom>
          <a:noFill/>
          <a:ln>
            <a:noFill/>
          </a:ln>
        </p:spPr>
        <p:txBody>
          <a:bodyPr spcFirstLastPara="1" wrap="square" lIns="0" tIns="0" rIns="0" bIns="0" anchor="ctr" anchorCtr="0">
            <a:spAutoFit/>
          </a:bodyPr>
          <a:lstStyle>
            <a:lvl1pPr lvl="0" algn="l">
              <a:lnSpc>
                <a:spcPct val="100000"/>
              </a:lnSpc>
              <a:spcBef>
                <a:spcPts val="0"/>
              </a:spcBef>
              <a:spcAft>
                <a:spcPts val="0"/>
              </a:spcAft>
              <a:buClr>
                <a:schemeClr val="lt1"/>
              </a:buClr>
              <a:buSzPts val="4200"/>
              <a:buNone/>
              <a:defRPr sz="4200">
                <a:solidFill>
                  <a:schemeClr val="lt1"/>
                </a:solidFill>
              </a:defRPr>
            </a:lvl1pPr>
            <a:lvl2pPr lvl="1" algn="ctr">
              <a:lnSpc>
                <a:spcPct val="100000"/>
              </a:lnSpc>
              <a:spcBef>
                <a:spcPts val="0"/>
              </a:spcBef>
              <a:spcAft>
                <a:spcPts val="0"/>
              </a:spcAft>
              <a:buSzPts val="4200"/>
              <a:buNone/>
              <a:defRPr sz="4200" b="1"/>
            </a:lvl2pPr>
            <a:lvl3pPr lvl="2" algn="ctr">
              <a:lnSpc>
                <a:spcPct val="100000"/>
              </a:lnSpc>
              <a:spcBef>
                <a:spcPts val="0"/>
              </a:spcBef>
              <a:spcAft>
                <a:spcPts val="0"/>
              </a:spcAft>
              <a:buSzPts val="4200"/>
              <a:buNone/>
              <a:defRPr sz="4200" b="1"/>
            </a:lvl3pPr>
            <a:lvl4pPr lvl="3" algn="ctr">
              <a:lnSpc>
                <a:spcPct val="100000"/>
              </a:lnSpc>
              <a:spcBef>
                <a:spcPts val="0"/>
              </a:spcBef>
              <a:spcAft>
                <a:spcPts val="0"/>
              </a:spcAft>
              <a:buSzPts val="4200"/>
              <a:buNone/>
              <a:defRPr sz="4200" b="1"/>
            </a:lvl4pPr>
            <a:lvl5pPr lvl="4" algn="ctr">
              <a:lnSpc>
                <a:spcPct val="100000"/>
              </a:lnSpc>
              <a:spcBef>
                <a:spcPts val="0"/>
              </a:spcBef>
              <a:spcAft>
                <a:spcPts val="0"/>
              </a:spcAft>
              <a:buSzPts val="4200"/>
              <a:buNone/>
              <a:defRPr sz="4200" b="1"/>
            </a:lvl5pPr>
            <a:lvl6pPr lvl="5" algn="ctr">
              <a:lnSpc>
                <a:spcPct val="100000"/>
              </a:lnSpc>
              <a:spcBef>
                <a:spcPts val="0"/>
              </a:spcBef>
              <a:spcAft>
                <a:spcPts val="0"/>
              </a:spcAft>
              <a:buSzPts val="4200"/>
              <a:buNone/>
              <a:defRPr sz="4200" b="1"/>
            </a:lvl6pPr>
            <a:lvl7pPr lvl="6" algn="ctr">
              <a:lnSpc>
                <a:spcPct val="100000"/>
              </a:lnSpc>
              <a:spcBef>
                <a:spcPts val="0"/>
              </a:spcBef>
              <a:spcAft>
                <a:spcPts val="0"/>
              </a:spcAft>
              <a:buSzPts val="4200"/>
              <a:buNone/>
              <a:defRPr sz="4200" b="1"/>
            </a:lvl7pPr>
            <a:lvl8pPr lvl="7" algn="ctr">
              <a:lnSpc>
                <a:spcPct val="100000"/>
              </a:lnSpc>
              <a:spcBef>
                <a:spcPts val="0"/>
              </a:spcBef>
              <a:spcAft>
                <a:spcPts val="0"/>
              </a:spcAft>
              <a:buSzPts val="4200"/>
              <a:buNone/>
              <a:defRPr sz="4200" b="1"/>
            </a:lvl8pPr>
            <a:lvl9pPr lvl="8" algn="ctr">
              <a:lnSpc>
                <a:spcPct val="100000"/>
              </a:lnSpc>
              <a:spcBef>
                <a:spcPts val="0"/>
              </a:spcBef>
              <a:spcAft>
                <a:spcPts val="0"/>
              </a:spcAft>
              <a:buSzPts val="4200"/>
              <a:buNone/>
              <a:defRPr sz="4200" b="1"/>
            </a:lvl9pPr>
          </a:lstStyle>
          <a:p>
            <a:endParaRPr dirty="0"/>
          </a:p>
        </p:txBody>
      </p:sp>
    </p:spTree>
    <p:extLst>
      <p:ext uri="{BB962C8B-B14F-4D97-AF65-F5344CB8AC3E}">
        <p14:creationId xmlns:p14="http://schemas.microsoft.com/office/powerpoint/2010/main" val="297086985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Section Heading 2" preserve="1" userDrawn="1">
  <p:cSld name="1_Section Heading 2">
    <p:bg>
      <p:bgPr>
        <a:solidFill>
          <a:schemeClr val="accent3"/>
        </a:solidFill>
        <a:effectLst/>
      </p:bgPr>
    </p:bg>
    <p:spTree>
      <p:nvGrpSpPr>
        <p:cNvPr id="1" name="Shape 20"/>
        <p:cNvGrpSpPr/>
        <p:nvPr/>
      </p:nvGrpSpPr>
      <p:grpSpPr>
        <a:xfrm>
          <a:off x="0" y="0"/>
          <a:ext cx="0" cy="0"/>
          <a:chOff x="0" y="0"/>
          <a:chExt cx="0" cy="0"/>
        </a:xfrm>
      </p:grpSpPr>
      <p:sp>
        <p:nvSpPr>
          <p:cNvPr id="3" name="Google Shape;212;p40">
            <a:extLst>
              <a:ext uri="{FF2B5EF4-FFF2-40B4-BE49-F238E27FC236}">
                <a16:creationId xmlns:a16="http://schemas.microsoft.com/office/drawing/2014/main" id="{225CEA2E-AED2-AEE4-DB51-B7B800D00BDD}"/>
              </a:ext>
            </a:extLst>
          </p:cNvPr>
          <p:cNvSpPr/>
          <p:nvPr userDrawn="1"/>
        </p:nvSpPr>
        <p:spPr>
          <a:xfrm>
            <a:off x="8300384" y="4791074"/>
            <a:ext cx="289191" cy="352425"/>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 name="Google Shape;213;p40">
            <a:extLst>
              <a:ext uri="{FF2B5EF4-FFF2-40B4-BE49-F238E27FC236}">
                <a16:creationId xmlns:a16="http://schemas.microsoft.com/office/drawing/2014/main" id="{38C7F679-A672-1AFD-D8F5-D4CA8CA80655}"/>
              </a:ext>
            </a:extLst>
          </p:cNvPr>
          <p:cNvSpPr txBox="1"/>
          <p:nvPr userDrawn="1"/>
        </p:nvSpPr>
        <p:spPr>
          <a:xfrm>
            <a:off x="8258194" y="4829967"/>
            <a:ext cx="373568" cy="274637"/>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fld id="{00000000-1234-1234-1234-123412341234}" type="slidenum">
              <a:rPr lang="en-US" sz="900" b="0" i="0" u="none" strike="noStrike" cap="none">
                <a:solidFill>
                  <a:schemeClr val="lt1"/>
                </a:solidFill>
                <a:latin typeface="Arial"/>
                <a:ea typeface="Arial"/>
                <a:cs typeface="Arial"/>
                <a:sym typeface="Arial"/>
              </a:rPr>
              <a:t>‹#›</a:t>
            </a:fld>
            <a:endParaRPr sz="900" b="0" i="0" u="none" strike="noStrike" cap="none" dirty="0">
              <a:solidFill>
                <a:schemeClr val="lt1"/>
              </a:solidFill>
              <a:latin typeface="Arial"/>
              <a:ea typeface="Arial"/>
              <a:cs typeface="Arial"/>
              <a:sym typeface="Arial"/>
            </a:endParaRPr>
          </a:p>
        </p:txBody>
      </p:sp>
      <p:sp>
        <p:nvSpPr>
          <p:cNvPr id="7" name="Google Shape;10;p25">
            <a:extLst>
              <a:ext uri="{FF2B5EF4-FFF2-40B4-BE49-F238E27FC236}">
                <a16:creationId xmlns:a16="http://schemas.microsoft.com/office/drawing/2014/main" id="{4539D665-4E44-F7E5-7743-2A101BFA0AA7}"/>
              </a:ext>
            </a:extLst>
          </p:cNvPr>
          <p:cNvSpPr txBox="1">
            <a:spLocks noGrp="1"/>
          </p:cNvSpPr>
          <p:nvPr>
            <p:ph type="ctrTitle"/>
          </p:nvPr>
        </p:nvSpPr>
        <p:spPr>
          <a:xfrm>
            <a:off x="900000" y="2248584"/>
            <a:ext cx="3935236" cy="646331"/>
          </a:xfrm>
          <a:prstGeom prst="rect">
            <a:avLst/>
          </a:prstGeom>
          <a:noFill/>
          <a:ln>
            <a:noFill/>
          </a:ln>
        </p:spPr>
        <p:txBody>
          <a:bodyPr spcFirstLastPara="1" wrap="square" lIns="0" tIns="0" rIns="0" bIns="0" anchor="ctr" anchorCtr="0">
            <a:spAutoFit/>
          </a:bodyPr>
          <a:lstStyle>
            <a:lvl1pPr lvl="0" algn="l">
              <a:lnSpc>
                <a:spcPct val="100000"/>
              </a:lnSpc>
              <a:spcBef>
                <a:spcPts val="0"/>
              </a:spcBef>
              <a:spcAft>
                <a:spcPts val="0"/>
              </a:spcAft>
              <a:buClr>
                <a:schemeClr val="lt1"/>
              </a:buClr>
              <a:buSzPts val="4200"/>
              <a:buNone/>
              <a:defRPr sz="4200">
                <a:solidFill>
                  <a:schemeClr val="lt1"/>
                </a:solidFill>
              </a:defRPr>
            </a:lvl1pPr>
            <a:lvl2pPr lvl="1" algn="ctr">
              <a:lnSpc>
                <a:spcPct val="100000"/>
              </a:lnSpc>
              <a:spcBef>
                <a:spcPts val="0"/>
              </a:spcBef>
              <a:spcAft>
                <a:spcPts val="0"/>
              </a:spcAft>
              <a:buSzPts val="4200"/>
              <a:buNone/>
              <a:defRPr sz="4200" b="1"/>
            </a:lvl2pPr>
            <a:lvl3pPr lvl="2" algn="ctr">
              <a:lnSpc>
                <a:spcPct val="100000"/>
              </a:lnSpc>
              <a:spcBef>
                <a:spcPts val="0"/>
              </a:spcBef>
              <a:spcAft>
                <a:spcPts val="0"/>
              </a:spcAft>
              <a:buSzPts val="4200"/>
              <a:buNone/>
              <a:defRPr sz="4200" b="1"/>
            </a:lvl3pPr>
            <a:lvl4pPr lvl="3" algn="ctr">
              <a:lnSpc>
                <a:spcPct val="100000"/>
              </a:lnSpc>
              <a:spcBef>
                <a:spcPts val="0"/>
              </a:spcBef>
              <a:spcAft>
                <a:spcPts val="0"/>
              </a:spcAft>
              <a:buSzPts val="4200"/>
              <a:buNone/>
              <a:defRPr sz="4200" b="1"/>
            </a:lvl4pPr>
            <a:lvl5pPr lvl="4" algn="ctr">
              <a:lnSpc>
                <a:spcPct val="100000"/>
              </a:lnSpc>
              <a:spcBef>
                <a:spcPts val="0"/>
              </a:spcBef>
              <a:spcAft>
                <a:spcPts val="0"/>
              </a:spcAft>
              <a:buSzPts val="4200"/>
              <a:buNone/>
              <a:defRPr sz="4200" b="1"/>
            </a:lvl5pPr>
            <a:lvl6pPr lvl="5" algn="ctr">
              <a:lnSpc>
                <a:spcPct val="100000"/>
              </a:lnSpc>
              <a:spcBef>
                <a:spcPts val="0"/>
              </a:spcBef>
              <a:spcAft>
                <a:spcPts val="0"/>
              </a:spcAft>
              <a:buSzPts val="4200"/>
              <a:buNone/>
              <a:defRPr sz="4200" b="1"/>
            </a:lvl6pPr>
            <a:lvl7pPr lvl="6" algn="ctr">
              <a:lnSpc>
                <a:spcPct val="100000"/>
              </a:lnSpc>
              <a:spcBef>
                <a:spcPts val="0"/>
              </a:spcBef>
              <a:spcAft>
                <a:spcPts val="0"/>
              </a:spcAft>
              <a:buSzPts val="4200"/>
              <a:buNone/>
              <a:defRPr sz="4200" b="1"/>
            </a:lvl7pPr>
            <a:lvl8pPr lvl="7" algn="ctr">
              <a:lnSpc>
                <a:spcPct val="100000"/>
              </a:lnSpc>
              <a:spcBef>
                <a:spcPts val="0"/>
              </a:spcBef>
              <a:spcAft>
                <a:spcPts val="0"/>
              </a:spcAft>
              <a:buSzPts val="4200"/>
              <a:buNone/>
              <a:defRPr sz="4200" b="1"/>
            </a:lvl8pPr>
            <a:lvl9pPr lvl="8" algn="ctr">
              <a:lnSpc>
                <a:spcPct val="100000"/>
              </a:lnSpc>
              <a:spcBef>
                <a:spcPts val="0"/>
              </a:spcBef>
              <a:spcAft>
                <a:spcPts val="0"/>
              </a:spcAft>
              <a:buSzPts val="4200"/>
              <a:buNone/>
              <a:defRPr sz="4200" b="1"/>
            </a:lvl9pPr>
          </a:lstStyle>
          <a:p>
            <a:endParaRPr dirty="0"/>
          </a:p>
        </p:txBody>
      </p:sp>
      <p:pic>
        <p:nvPicPr>
          <p:cNvPr id="2" name="Picture 1">
            <a:extLst>
              <a:ext uri="{FF2B5EF4-FFF2-40B4-BE49-F238E27FC236}">
                <a16:creationId xmlns:a16="http://schemas.microsoft.com/office/drawing/2014/main" id="{CF9CD0E9-098C-1D1C-4518-471A63D01D48}"/>
              </a:ext>
            </a:extLst>
          </p:cNvPr>
          <p:cNvPicPr>
            <a:picLocks noChangeAspect="1"/>
          </p:cNvPicPr>
          <p:nvPr userDrawn="1"/>
        </p:nvPicPr>
        <p:blipFill>
          <a:blip r:embed="rId2">
            <a:alphaModFix amt="17000"/>
          </a:blip>
          <a:srcRect/>
          <a:stretch/>
        </p:blipFill>
        <p:spPr>
          <a:xfrm>
            <a:off x="6205016" y="885825"/>
            <a:ext cx="3371850" cy="3371850"/>
          </a:xfrm>
          <a:prstGeom prst="rect">
            <a:avLst/>
          </a:prstGeom>
        </p:spPr>
      </p:pic>
    </p:spTree>
    <p:extLst>
      <p:ext uri="{BB962C8B-B14F-4D97-AF65-F5344CB8AC3E}">
        <p14:creationId xmlns:p14="http://schemas.microsoft.com/office/powerpoint/2010/main" val="29609527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Section Heading 2" preserve="1" userDrawn="1">
  <p:cSld name="1_Section Heading 2">
    <p:bg>
      <p:bgPr>
        <a:solidFill>
          <a:schemeClr val="accent4"/>
        </a:solidFill>
        <a:effectLst/>
      </p:bgPr>
    </p:bg>
    <p:spTree>
      <p:nvGrpSpPr>
        <p:cNvPr id="1" name="Shape 20"/>
        <p:cNvGrpSpPr/>
        <p:nvPr/>
      </p:nvGrpSpPr>
      <p:grpSpPr>
        <a:xfrm>
          <a:off x="0" y="0"/>
          <a:ext cx="0" cy="0"/>
          <a:chOff x="0" y="0"/>
          <a:chExt cx="0" cy="0"/>
        </a:xfrm>
      </p:grpSpPr>
      <p:sp>
        <p:nvSpPr>
          <p:cNvPr id="3" name="Google Shape;212;p40">
            <a:extLst>
              <a:ext uri="{FF2B5EF4-FFF2-40B4-BE49-F238E27FC236}">
                <a16:creationId xmlns:a16="http://schemas.microsoft.com/office/drawing/2014/main" id="{225CEA2E-AED2-AEE4-DB51-B7B800D00BDD}"/>
              </a:ext>
            </a:extLst>
          </p:cNvPr>
          <p:cNvSpPr/>
          <p:nvPr userDrawn="1"/>
        </p:nvSpPr>
        <p:spPr>
          <a:xfrm>
            <a:off x="8300384" y="4791074"/>
            <a:ext cx="289191" cy="352425"/>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 name="Google Shape;213;p40">
            <a:extLst>
              <a:ext uri="{FF2B5EF4-FFF2-40B4-BE49-F238E27FC236}">
                <a16:creationId xmlns:a16="http://schemas.microsoft.com/office/drawing/2014/main" id="{38C7F679-A672-1AFD-D8F5-D4CA8CA80655}"/>
              </a:ext>
            </a:extLst>
          </p:cNvPr>
          <p:cNvSpPr txBox="1"/>
          <p:nvPr userDrawn="1"/>
        </p:nvSpPr>
        <p:spPr>
          <a:xfrm>
            <a:off x="8258194" y="4829967"/>
            <a:ext cx="373568" cy="274637"/>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fld id="{00000000-1234-1234-1234-123412341234}" type="slidenum">
              <a:rPr lang="en-US" sz="900" b="0" i="0" u="none" strike="noStrike" cap="none">
                <a:solidFill>
                  <a:schemeClr val="lt1"/>
                </a:solidFill>
                <a:latin typeface="Arial"/>
                <a:ea typeface="Arial"/>
                <a:cs typeface="Arial"/>
                <a:sym typeface="Arial"/>
              </a:rPr>
              <a:t>‹#›</a:t>
            </a:fld>
            <a:endParaRPr sz="900" b="0" i="0" u="none" strike="noStrike" cap="none" dirty="0">
              <a:solidFill>
                <a:schemeClr val="lt1"/>
              </a:solidFill>
              <a:latin typeface="Arial"/>
              <a:ea typeface="Arial"/>
              <a:cs typeface="Arial"/>
              <a:sym typeface="Arial"/>
            </a:endParaRPr>
          </a:p>
        </p:txBody>
      </p:sp>
      <p:pic>
        <p:nvPicPr>
          <p:cNvPr id="6" name="Picture 5">
            <a:extLst>
              <a:ext uri="{FF2B5EF4-FFF2-40B4-BE49-F238E27FC236}">
                <a16:creationId xmlns:a16="http://schemas.microsoft.com/office/drawing/2014/main" id="{44E1C8AC-9430-82B5-5C00-F46300DA03FE}"/>
              </a:ext>
            </a:extLst>
          </p:cNvPr>
          <p:cNvPicPr>
            <a:picLocks noChangeAspect="1"/>
          </p:cNvPicPr>
          <p:nvPr userDrawn="1"/>
        </p:nvPicPr>
        <p:blipFill>
          <a:blip r:embed="rId2">
            <a:lum bright="-100000"/>
            <a:alphaModFix amt="11000"/>
          </a:blip>
          <a:srcRect/>
          <a:stretch/>
        </p:blipFill>
        <p:spPr>
          <a:xfrm>
            <a:off x="6212104" y="885825"/>
            <a:ext cx="3371850" cy="3371850"/>
          </a:xfrm>
          <a:prstGeom prst="rect">
            <a:avLst/>
          </a:prstGeom>
        </p:spPr>
      </p:pic>
      <p:sp>
        <p:nvSpPr>
          <p:cNvPr id="7" name="Google Shape;10;p25">
            <a:extLst>
              <a:ext uri="{FF2B5EF4-FFF2-40B4-BE49-F238E27FC236}">
                <a16:creationId xmlns:a16="http://schemas.microsoft.com/office/drawing/2014/main" id="{4539D665-4E44-F7E5-7743-2A101BFA0AA7}"/>
              </a:ext>
            </a:extLst>
          </p:cNvPr>
          <p:cNvSpPr txBox="1">
            <a:spLocks noGrp="1"/>
          </p:cNvSpPr>
          <p:nvPr>
            <p:ph type="ctrTitle"/>
          </p:nvPr>
        </p:nvSpPr>
        <p:spPr>
          <a:xfrm>
            <a:off x="900000" y="2248584"/>
            <a:ext cx="3935236" cy="646331"/>
          </a:xfrm>
          <a:prstGeom prst="rect">
            <a:avLst/>
          </a:prstGeom>
          <a:noFill/>
          <a:ln>
            <a:noFill/>
          </a:ln>
        </p:spPr>
        <p:txBody>
          <a:bodyPr spcFirstLastPara="1" wrap="square" lIns="0" tIns="0" rIns="0" bIns="0" anchor="ctr" anchorCtr="0">
            <a:spAutoFit/>
          </a:bodyPr>
          <a:lstStyle>
            <a:lvl1pPr lvl="0" algn="l">
              <a:lnSpc>
                <a:spcPct val="100000"/>
              </a:lnSpc>
              <a:spcBef>
                <a:spcPts val="0"/>
              </a:spcBef>
              <a:spcAft>
                <a:spcPts val="0"/>
              </a:spcAft>
              <a:buClr>
                <a:schemeClr val="lt1"/>
              </a:buClr>
              <a:buSzPts val="4200"/>
              <a:buNone/>
              <a:defRPr sz="4200">
                <a:solidFill>
                  <a:schemeClr val="lt1"/>
                </a:solidFill>
              </a:defRPr>
            </a:lvl1pPr>
            <a:lvl2pPr lvl="1" algn="ctr">
              <a:lnSpc>
                <a:spcPct val="100000"/>
              </a:lnSpc>
              <a:spcBef>
                <a:spcPts val="0"/>
              </a:spcBef>
              <a:spcAft>
                <a:spcPts val="0"/>
              </a:spcAft>
              <a:buSzPts val="4200"/>
              <a:buNone/>
              <a:defRPr sz="4200" b="1"/>
            </a:lvl2pPr>
            <a:lvl3pPr lvl="2" algn="ctr">
              <a:lnSpc>
                <a:spcPct val="100000"/>
              </a:lnSpc>
              <a:spcBef>
                <a:spcPts val="0"/>
              </a:spcBef>
              <a:spcAft>
                <a:spcPts val="0"/>
              </a:spcAft>
              <a:buSzPts val="4200"/>
              <a:buNone/>
              <a:defRPr sz="4200" b="1"/>
            </a:lvl3pPr>
            <a:lvl4pPr lvl="3" algn="ctr">
              <a:lnSpc>
                <a:spcPct val="100000"/>
              </a:lnSpc>
              <a:spcBef>
                <a:spcPts val="0"/>
              </a:spcBef>
              <a:spcAft>
                <a:spcPts val="0"/>
              </a:spcAft>
              <a:buSzPts val="4200"/>
              <a:buNone/>
              <a:defRPr sz="4200" b="1"/>
            </a:lvl4pPr>
            <a:lvl5pPr lvl="4" algn="ctr">
              <a:lnSpc>
                <a:spcPct val="100000"/>
              </a:lnSpc>
              <a:spcBef>
                <a:spcPts val="0"/>
              </a:spcBef>
              <a:spcAft>
                <a:spcPts val="0"/>
              </a:spcAft>
              <a:buSzPts val="4200"/>
              <a:buNone/>
              <a:defRPr sz="4200" b="1"/>
            </a:lvl5pPr>
            <a:lvl6pPr lvl="5" algn="ctr">
              <a:lnSpc>
                <a:spcPct val="100000"/>
              </a:lnSpc>
              <a:spcBef>
                <a:spcPts val="0"/>
              </a:spcBef>
              <a:spcAft>
                <a:spcPts val="0"/>
              </a:spcAft>
              <a:buSzPts val="4200"/>
              <a:buNone/>
              <a:defRPr sz="4200" b="1"/>
            </a:lvl6pPr>
            <a:lvl7pPr lvl="6" algn="ctr">
              <a:lnSpc>
                <a:spcPct val="100000"/>
              </a:lnSpc>
              <a:spcBef>
                <a:spcPts val="0"/>
              </a:spcBef>
              <a:spcAft>
                <a:spcPts val="0"/>
              </a:spcAft>
              <a:buSzPts val="4200"/>
              <a:buNone/>
              <a:defRPr sz="4200" b="1"/>
            </a:lvl7pPr>
            <a:lvl8pPr lvl="7" algn="ctr">
              <a:lnSpc>
                <a:spcPct val="100000"/>
              </a:lnSpc>
              <a:spcBef>
                <a:spcPts val="0"/>
              </a:spcBef>
              <a:spcAft>
                <a:spcPts val="0"/>
              </a:spcAft>
              <a:buSzPts val="4200"/>
              <a:buNone/>
              <a:defRPr sz="4200" b="1"/>
            </a:lvl8pPr>
            <a:lvl9pPr lvl="8" algn="ctr">
              <a:lnSpc>
                <a:spcPct val="100000"/>
              </a:lnSpc>
              <a:spcBef>
                <a:spcPts val="0"/>
              </a:spcBef>
              <a:spcAft>
                <a:spcPts val="0"/>
              </a:spcAft>
              <a:buSzPts val="4200"/>
              <a:buNone/>
              <a:defRPr sz="4200" b="1"/>
            </a:lvl9pPr>
          </a:lstStyle>
          <a:p>
            <a:endParaRPr dirty="0"/>
          </a:p>
        </p:txBody>
      </p:sp>
    </p:spTree>
    <p:extLst>
      <p:ext uri="{BB962C8B-B14F-4D97-AF65-F5344CB8AC3E}">
        <p14:creationId xmlns:p14="http://schemas.microsoft.com/office/powerpoint/2010/main" val="71359470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B8B87EF-98E1-EFED-F9B4-EA710CE11F5F}"/>
              </a:ext>
            </a:extLst>
          </p:cNvPr>
          <p:cNvPicPr>
            <a:picLocks noChangeAspect="1"/>
          </p:cNvPicPr>
          <p:nvPr userDrawn="1"/>
        </p:nvPicPr>
        <p:blipFill>
          <a:blip r:embed="rId2"/>
          <a:stretch>
            <a:fillRect/>
          </a:stretch>
        </p:blipFill>
        <p:spPr>
          <a:xfrm>
            <a:off x="1464359" y="2093403"/>
            <a:ext cx="2370940" cy="956695"/>
          </a:xfrm>
          <a:prstGeom prst="rect">
            <a:avLst/>
          </a:prstGeom>
        </p:spPr>
      </p:pic>
      <p:pic>
        <p:nvPicPr>
          <p:cNvPr id="6" name="Picture 5">
            <a:extLst>
              <a:ext uri="{FF2B5EF4-FFF2-40B4-BE49-F238E27FC236}">
                <a16:creationId xmlns:a16="http://schemas.microsoft.com/office/drawing/2014/main" id="{D9E5421C-94CB-0C41-D0F8-AA4E7A82FDD9}"/>
              </a:ext>
            </a:extLst>
          </p:cNvPr>
          <p:cNvPicPr>
            <a:picLocks noChangeAspect="1"/>
          </p:cNvPicPr>
          <p:nvPr userDrawn="1"/>
        </p:nvPicPr>
        <p:blipFill>
          <a:blip r:embed="rId3"/>
          <a:stretch>
            <a:fillRect/>
          </a:stretch>
        </p:blipFill>
        <p:spPr>
          <a:xfrm>
            <a:off x="5993528" y="2504393"/>
            <a:ext cx="1686114" cy="397008"/>
          </a:xfrm>
          <a:prstGeom prst="rect">
            <a:avLst/>
          </a:prstGeom>
        </p:spPr>
      </p:pic>
    </p:spTree>
    <p:extLst>
      <p:ext uri="{BB962C8B-B14F-4D97-AF65-F5344CB8AC3E}">
        <p14:creationId xmlns:p14="http://schemas.microsoft.com/office/powerpoint/2010/main" val="444103685"/>
      </p:ext>
    </p:extLst>
  </p:cSld>
  <p:clrMapOvr>
    <a:masterClrMapping/>
  </p:clrMapOvr>
  <p:extLst>
    <p:ext uri="{DCECCB84-F9BA-43D5-87BE-67443E8EF086}">
      <p15:sldGuideLst xmlns:p15="http://schemas.microsoft.com/office/powerpoint/2012/main">
        <p15:guide id="1" orient="horz" pos="1801">
          <p15:clr>
            <a:srgbClr val="FBAE40"/>
          </p15:clr>
        </p15:guide>
        <p15:guide id="2" pos="2358">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Page" preserve="1" userDrawn="1">
  <p:cSld name="Background Light Grey">
    <p:bg>
      <p:bgPr>
        <a:gradFill flip="none" rotWithShape="1">
          <a:gsLst>
            <a:gs pos="6000">
              <a:schemeClr val="bg1"/>
            </a:gs>
            <a:gs pos="58000">
              <a:schemeClr val="tx2"/>
            </a:gs>
            <a:gs pos="100000">
              <a:schemeClr val="tx2"/>
            </a:gs>
          </a:gsLst>
          <a:path path="circle">
            <a:fillToRect l="50000" t="50000" r="50000" b="50000"/>
          </a:path>
          <a:tileRect/>
        </a:gradFill>
        <a:effectLst/>
      </p:bgPr>
    </p:bg>
    <p:spTree>
      <p:nvGrpSpPr>
        <p:cNvPr id="1" name="Shape 9"/>
        <p:cNvGrpSpPr/>
        <p:nvPr/>
      </p:nvGrpSpPr>
      <p:grpSpPr>
        <a:xfrm>
          <a:off x="0" y="0"/>
          <a:ext cx="0" cy="0"/>
          <a:chOff x="0" y="0"/>
          <a:chExt cx="0" cy="0"/>
        </a:xfrm>
      </p:grpSpPr>
      <p:sp>
        <p:nvSpPr>
          <p:cNvPr id="2" name="Google Shape;212;p40">
            <a:extLst>
              <a:ext uri="{FF2B5EF4-FFF2-40B4-BE49-F238E27FC236}">
                <a16:creationId xmlns:a16="http://schemas.microsoft.com/office/drawing/2014/main" id="{B5F77A11-7106-EEAD-8C3C-F7824B1B87F0}"/>
              </a:ext>
            </a:extLst>
          </p:cNvPr>
          <p:cNvSpPr/>
          <p:nvPr userDrawn="1"/>
        </p:nvSpPr>
        <p:spPr>
          <a:xfrm>
            <a:off x="8300384" y="4791074"/>
            <a:ext cx="289191" cy="352425"/>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7" name="Google Shape;213;p40">
            <a:extLst>
              <a:ext uri="{FF2B5EF4-FFF2-40B4-BE49-F238E27FC236}">
                <a16:creationId xmlns:a16="http://schemas.microsoft.com/office/drawing/2014/main" id="{3FE858E7-14F9-D44B-4961-824E66BB6CF5}"/>
              </a:ext>
            </a:extLst>
          </p:cNvPr>
          <p:cNvSpPr txBox="1"/>
          <p:nvPr userDrawn="1"/>
        </p:nvSpPr>
        <p:spPr>
          <a:xfrm>
            <a:off x="8258194" y="4829967"/>
            <a:ext cx="373568" cy="274637"/>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fld id="{00000000-1234-1234-1234-123412341234}" type="slidenum">
              <a:rPr lang="en-US" sz="900" b="0" i="0" u="none" strike="noStrike" cap="none">
                <a:solidFill>
                  <a:schemeClr val="lt1"/>
                </a:solidFill>
                <a:latin typeface="Arial"/>
                <a:ea typeface="Arial"/>
                <a:cs typeface="Arial"/>
                <a:sym typeface="Arial"/>
              </a:rPr>
              <a:t>‹#›</a:t>
            </a:fld>
            <a:endParaRPr sz="900" b="0" i="0" u="none" strike="noStrike" cap="none" dirty="0">
              <a:solidFill>
                <a:schemeClr val="lt1"/>
              </a:solidFill>
              <a:latin typeface="Arial"/>
              <a:ea typeface="Arial"/>
              <a:cs typeface="Arial"/>
              <a:sym typeface="Arial"/>
            </a:endParaRPr>
          </a:p>
        </p:txBody>
      </p:sp>
    </p:spTree>
    <p:extLst>
      <p:ext uri="{BB962C8B-B14F-4D97-AF65-F5344CB8AC3E}">
        <p14:creationId xmlns:p14="http://schemas.microsoft.com/office/powerpoint/2010/main" val="3519712079"/>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Page" preserve="1" userDrawn="1">
  <p:cSld name="Category Page Navy Shape 1">
    <p:bg>
      <p:bgPr>
        <a:gradFill flip="none" rotWithShape="1">
          <a:gsLst>
            <a:gs pos="6000">
              <a:srgbClr val="004D6E"/>
            </a:gs>
            <a:gs pos="48000">
              <a:srgbClr val="022D3F"/>
            </a:gs>
            <a:gs pos="87000">
              <a:srgbClr val="061C28"/>
            </a:gs>
          </a:gsLst>
          <a:path path="circle">
            <a:fillToRect l="50000" t="50000" r="50000" b="50000"/>
          </a:path>
          <a:tileRect/>
        </a:gradFill>
        <a:effectLst/>
      </p:bgPr>
    </p:bg>
    <p:spTree>
      <p:nvGrpSpPr>
        <p:cNvPr id="1" name="Shape 9"/>
        <p:cNvGrpSpPr/>
        <p:nvPr/>
      </p:nvGrpSpPr>
      <p:grpSpPr>
        <a:xfrm>
          <a:off x="0" y="0"/>
          <a:ext cx="0" cy="0"/>
          <a:chOff x="0" y="0"/>
          <a:chExt cx="0" cy="0"/>
        </a:xfrm>
      </p:grpSpPr>
      <p:sp>
        <p:nvSpPr>
          <p:cNvPr id="10" name="Google Shape;10;p25"/>
          <p:cNvSpPr txBox="1">
            <a:spLocks noGrp="1"/>
          </p:cNvSpPr>
          <p:nvPr>
            <p:ph type="ctrTitle"/>
          </p:nvPr>
        </p:nvSpPr>
        <p:spPr>
          <a:xfrm>
            <a:off x="900000" y="2248584"/>
            <a:ext cx="3935236" cy="646331"/>
          </a:xfrm>
          <a:prstGeom prst="rect">
            <a:avLst/>
          </a:prstGeom>
          <a:noFill/>
          <a:ln>
            <a:noFill/>
          </a:ln>
        </p:spPr>
        <p:txBody>
          <a:bodyPr spcFirstLastPara="1" wrap="square" lIns="0" tIns="0" rIns="0" bIns="0" anchor="ctr" anchorCtr="0">
            <a:spAutoFit/>
          </a:bodyPr>
          <a:lstStyle>
            <a:lvl1pPr lvl="0" algn="l">
              <a:lnSpc>
                <a:spcPct val="100000"/>
              </a:lnSpc>
              <a:spcBef>
                <a:spcPts val="0"/>
              </a:spcBef>
              <a:spcAft>
                <a:spcPts val="0"/>
              </a:spcAft>
              <a:buClr>
                <a:schemeClr val="lt1"/>
              </a:buClr>
              <a:buSzPts val="4200"/>
              <a:buNone/>
              <a:defRPr sz="4200">
                <a:solidFill>
                  <a:schemeClr val="lt1"/>
                </a:solidFill>
              </a:defRPr>
            </a:lvl1pPr>
            <a:lvl2pPr lvl="1" algn="ctr">
              <a:lnSpc>
                <a:spcPct val="100000"/>
              </a:lnSpc>
              <a:spcBef>
                <a:spcPts val="0"/>
              </a:spcBef>
              <a:spcAft>
                <a:spcPts val="0"/>
              </a:spcAft>
              <a:buSzPts val="4200"/>
              <a:buNone/>
              <a:defRPr sz="4200" b="1"/>
            </a:lvl2pPr>
            <a:lvl3pPr lvl="2" algn="ctr">
              <a:lnSpc>
                <a:spcPct val="100000"/>
              </a:lnSpc>
              <a:spcBef>
                <a:spcPts val="0"/>
              </a:spcBef>
              <a:spcAft>
                <a:spcPts val="0"/>
              </a:spcAft>
              <a:buSzPts val="4200"/>
              <a:buNone/>
              <a:defRPr sz="4200" b="1"/>
            </a:lvl3pPr>
            <a:lvl4pPr lvl="3" algn="ctr">
              <a:lnSpc>
                <a:spcPct val="100000"/>
              </a:lnSpc>
              <a:spcBef>
                <a:spcPts val="0"/>
              </a:spcBef>
              <a:spcAft>
                <a:spcPts val="0"/>
              </a:spcAft>
              <a:buSzPts val="4200"/>
              <a:buNone/>
              <a:defRPr sz="4200" b="1"/>
            </a:lvl4pPr>
            <a:lvl5pPr lvl="4" algn="ctr">
              <a:lnSpc>
                <a:spcPct val="100000"/>
              </a:lnSpc>
              <a:spcBef>
                <a:spcPts val="0"/>
              </a:spcBef>
              <a:spcAft>
                <a:spcPts val="0"/>
              </a:spcAft>
              <a:buSzPts val="4200"/>
              <a:buNone/>
              <a:defRPr sz="4200" b="1"/>
            </a:lvl5pPr>
            <a:lvl6pPr lvl="5" algn="ctr">
              <a:lnSpc>
                <a:spcPct val="100000"/>
              </a:lnSpc>
              <a:spcBef>
                <a:spcPts val="0"/>
              </a:spcBef>
              <a:spcAft>
                <a:spcPts val="0"/>
              </a:spcAft>
              <a:buSzPts val="4200"/>
              <a:buNone/>
              <a:defRPr sz="4200" b="1"/>
            </a:lvl6pPr>
            <a:lvl7pPr lvl="6" algn="ctr">
              <a:lnSpc>
                <a:spcPct val="100000"/>
              </a:lnSpc>
              <a:spcBef>
                <a:spcPts val="0"/>
              </a:spcBef>
              <a:spcAft>
                <a:spcPts val="0"/>
              </a:spcAft>
              <a:buSzPts val="4200"/>
              <a:buNone/>
              <a:defRPr sz="4200" b="1"/>
            </a:lvl7pPr>
            <a:lvl8pPr lvl="7" algn="ctr">
              <a:lnSpc>
                <a:spcPct val="100000"/>
              </a:lnSpc>
              <a:spcBef>
                <a:spcPts val="0"/>
              </a:spcBef>
              <a:spcAft>
                <a:spcPts val="0"/>
              </a:spcAft>
              <a:buSzPts val="4200"/>
              <a:buNone/>
              <a:defRPr sz="4200" b="1"/>
            </a:lvl8pPr>
            <a:lvl9pPr lvl="8" algn="ctr">
              <a:lnSpc>
                <a:spcPct val="100000"/>
              </a:lnSpc>
              <a:spcBef>
                <a:spcPts val="0"/>
              </a:spcBef>
              <a:spcAft>
                <a:spcPts val="0"/>
              </a:spcAft>
              <a:buSzPts val="4200"/>
              <a:buNone/>
              <a:defRPr sz="4200" b="1"/>
            </a:lvl9pPr>
          </a:lstStyle>
          <a:p>
            <a:endParaRPr dirty="0"/>
          </a:p>
        </p:txBody>
      </p:sp>
      <p:pic>
        <p:nvPicPr>
          <p:cNvPr id="9" name="Picture 8">
            <a:extLst>
              <a:ext uri="{FF2B5EF4-FFF2-40B4-BE49-F238E27FC236}">
                <a16:creationId xmlns:a16="http://schemas.microsoft.com/office/drawing/2014/main" id="{7ED0FC53-EC57-41A1-C250-EDBE6716CCA9}"/>
              </a:ext>
            </a:extLst>
          </p:cNvPr>
          <p:cNvPicPr>
            <a:picLocks noChangeAspect="1"/>
          </p:cNvPicPr>
          <p:nvPr userDrawn="1"/>
        </p:nvPicPr>
        <p:blipFill>
          <a:blip r:embed="rId2" cstate="print">
            <a:alphaModFix amt="30000"/>
            <a:extLst>
              <a:ext uri="{28A0092B-C50C-407E-A947-70E740481C1C}">
                <a14:useLocalDpi xmlns:a14="http://schemas.microsoft.com/office/drawing/2010/main"/>
              </a:ext>
            </a:extLst>
          </a:blip>
          <a:stretch>
            <a:fillRect/>
          </a:stretch>
        </p:blipFill>
        <p:spPr>
          <a:xfrm>
            <a:off x="5797381" y="676148"/>
            <a:ext cx="3786886" cy="3791204"/>
          </a:xfrm>
          <a:prstGeom prst="rect">
            <a:avLst/>
          </a:prstGeom>
        </p:spPr>
      </p:pic>
      <p:sp>
        <p:nvSpPr>
          <p:cNvPr id="2" name="Google Shape;212;p40">
            <a:extLst>
              <a:ext uri="{FF2B5EF4-FFF2-40B4-BE49-F238E27FC236}">
                <a16:creationId xmlns:a16="http://schemas.microsoft.com/office/drawing/2014/main" id="{8B4502A8-A72C-1B74-F4D1-6841F5CC0856}"/>
              </a:ext>
            </a:extLst>
          </p:cNvPr>
          <p:cNvSpPr/>
          <p:nvPr userDrawn="1"/>
        </p:nvSpPr>
        <p:spPr>
          <a:xfrm>
            <a:off x="8300384" y="4791074"/>
            <a:ext cx="289191" cy="352425"/>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 name="Google Shape;213;p40">
            <a:extLst>
              <a:ext uri="{FF2B5EF4-FFF2-40B4-BE49-F238E27FC236}">
                <a16:creationId xmlns:a16="http://schemas.microsoft.com/office/drawing/2014/main" id="{49F03249-B72C-24B3-3570-8471852ECEB6}"/>
              </a:ext>
            </a:extLst>
          </p:cNvPr>
          <p:cNvSpPr txBox="1"/>
          <p:nvPr userDrawn="1"/>
        </p:nvSpPr>
        <p:spPr>
          <a:xfrm>
            <a:off x="8258194" y="4829967"/>
            <a:ext cx="373568" cy="274637"/>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fld id="{00000000-1234-1234-1234-123412341234}" type="slidenum">
              <a:rPr lang="en-US" sz="900" b="0" i="0" u="none" strike="noStrike" cap="none">
                <a:solidFill>
                  <a:schemeClr val="lt1"/>
                </a:solidFill>
                <a:latin typeface="Arial"/>
                <a:ea typeface="Arial"/>
                <a:cs typeface="Arial"/>
                <a:sym typeface="Arial"/>
              </a:rPr>
              <a:t>‹#›</a:t>
            </a:fld>
            <a:endParaRPr sz="900" b="0" i="0" u="none" strike="noStrike" cap="none" dirty="0">
              <a:solidFill>
                <a:schemeClr val="lt1"/>
              </a:solidFill>
              <a:latin typeface="Arial"/>
              <a:ea typeface="Arial"/>
              <a:cs typeface="Arial"/>
              <a:sym typeface="Arial"/>
            </a:endParaRPr>
          </a:p>
        </p:txBody>
      </p:sp>
    </p:spTree>
    <p:extLst>
      <p:ext uri="{BB962C8B-B14F-4D97-AF65-F5344CB8AC3E}">
        <p14:creationId xmlns:p14="http://schemas.microsoft.com/office/powerpoint/2010/main" val="4158690651"/>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Page" preserve="1" userDrawn="1">
  <p:cSld name="Category Page Navy Shape 2">
    <p:bg>
      <p:bgPr>
        <a:gradFill flip="none" rotWithShape="1">
          <a:gsLst>
            <a:gs pos="6000">
              <a:srgbClr val="004D6E"/>
            </a:gs>
            <a:gs pos="48000">
              <a:srgbClr val="022D3F"/>
            </a:gs>
            <a:gs pos="87000">
              <a:srgbClr val="061C28"/>
            </a:gs>
          </a:gsLst>
          <a:path path="circle">
            <a:fillToRect l="50000" t="50000" r="50000" b="50000"/>
          </a:path>
          <a:tileRect/>
        </a:gradFill>
        <a:effectLst/>
      </p:bgPr>
    </p:bg>
    <p:spTree>
      <p:nvGrpSpPr>
        <p:cNvPr id="1" name="Shape 9"/>
        <p:cNvGrpSpPr/>
        <p:nvPr/>
      </p:nvGrpSpPr>
      <p:grpSpPr>
        <a:xfrm>
          <a:off x="0" y="0"/>
          <a:ext cx="0" cy="0"/>
          <a:chOff x="0" y="0"/>
          <a:chExt cx="0" cy="0"/>
        </a:xfrm>
      </p:grpSpPr>
      <p:pic>
        <p:nvPicPr>
          <p:cNvPr id="4" name="Picture 3">
            <a:extLst>
              <a:ext uri="{FF2B5EF4-FFF2-40B4-BE49-F238E27FC236}">
                <a16:creationId xmlns:a16="http://schemas.microsoft.com/office/drawing/2014/main" id="{5A797ECE-C849-33BD-B4A8-C81EA23AA9DB}"/>
              </a:ext>
            </a:extLst>
          </p:cNvPr>
          <p:cNvPicPr>
            <a:picLocks noChangeAspect="1"/>
          </p:cNvPicPr>
          <p:nvPr userDrawn="1"/>
        </p:nvPicPr>
        <p:blipFill>
          <a:blip r:embed="rId2" cstate="print">
            <a:alphaModFix amt="30000"/>
            <a:extLst>
              <a:ext uri="{28A0092B-C50C-407E-A947-70E740481C1C}">
                <a14:useLocalDpi xmlns:a14="http://schemas.microsoft.com/office/drawing/2010/main"/>
              </a:ext>
            </a:extLst>
          </a:blip>
          <a:stretch>
            <a:fillRect/>
          </a:stretch>
        </p:blipFill>
        <p:spPr>
          <a:xfrm>
            <a:off x="6211359" y="967804"/>
            <a:ext cx="3211576" cy="3207893"/>
          </a:xfrm>
          <a:prstGeom prst="rect">
            <a:avLst/>
          </a:prstGeom>
        </p:spPr>
      </p:pic>
      <p:sp>
        <p:nvSpPr>
          <p:cNvPr id="2" name="Google Shape;212;p40">
            <a:extLst>
              <a:ext uri="{FF2B5EF4-FFF2-40B4-BE49-F238E27FC236}">
                <a16:creationId xmlns:a16="http://schemas.microsoft.com/office/drawing/2014/main" id="{B5011EE8-4160-5F7C-6DEF-250FF6642F47}"/>
              </a:ext>
            </a:extLst>
          </p:cNvPr>
          <p:cNvSpPr/>
          <p:nvPr userDrawn="1"/>
        </p:nvSpPr>
        <p:spPr>
          <a:xfrm>
            <a:off x="8300384" y="4791074"/>
            <a:ext cx="289191" cy="352425"/>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 name="Google Shape;213;p40">
            <a:extLst>
              <a:ext uri="{FF2B5EF4-FFF2-40B4-BE49-F238E27FC236}">
                <a16:creationId xmlns:a16="http://schemas.microsoft.com/office/drawing/2014/main" id="{82BF517E-100D-F86C-D8D4-11F01601D49D}"/>
              </a:ext>
            </a:extLst>
          </p:cNvPr>
          <p:cNvSpPr txBox="1"/>
          <p:nvPr userDrawn="1"/>
        </p:nvSpPr>
        <p:spPr>
          <a:xfrm>
            <a:off x="8258194" y="4829967"/>
            <a:ext cx="373568" cy="274637"/>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fld id="{00000000-1234-1234-1234-123412341234}" type="slidenum">
              <a:rPr lang="en-US" sz="900" b="0" i="0" u="none" strike="noStrike" cap="none">
                <a:solidFill>
                  <a:schemeClr val="lt1"/>
                </a:solidFill>
                <a:latin typeface="Arial"/>
                <a:ea typeface="Arial"/>
                <a:cs typeface="Arial"/>
                <a:sym typeface="Arial"/>
              </a:rPr>
              <a:t>‹#›</a:t>
            </a:fld>
            <a:endParaRPr sz="900" b="0" i="0" u="none" strike="noStrike" cap="none" dirty="0">
              <a:solidFill>
                <a:schemeClr val="lt1"/>
              </a:solidFill>
              <a:latin typeface="Arial"/>
              <a:ea typeface="Arial"/>
              <a:cs typeface="Arial"/>
              <a:sym typeface="Arial"/>
            </a:endParaRPr>
          </a:p>
        </p:txBody>
      </p:sp>
      <p:sp>
        <p:nvSpPr>
          <p:cNvPr id="6" name="Google Shape;10;p25">
            <a:extLst>
              <a:ext uri="{FF2B5EF4-FFF2-40B4-BE49-F238E27FC236}">
                <a16:creationId xmlns:a16="http://schemas.microsoft.com/office/drawing/2014/main" id="{8A07D252-7F13-585D-6A2E-ABB29C549B04}"/>
              </a:ext>
            </a:extLst>
          </p:cNvPr>
          <p:cNvSpPr txBox="1">
            <a:spLocks noGrp="1"/>
          </p:cNvSpPr>
          <p:nvPr>
            <p:ph type="ctrTitle"/>
          </p:nvPr>
        </p:nvSpPr>
        <p:spPr>
          <a:xfrm>
            <a:off x="900000" y="2248584"/>
            <a:ext cx="3935236" cy="646331"/>
          </a:xfrm>
          <a:prstGeom prst="rect">
            <a:avLst/>
          </a:prstGeom>
          <a:noFill/>
          <a:ln>
            <a:noFill/>
          </a:ln>
        </p:spPr>
        <p:txBody>
          <a:bodyPr spcFirstLastPara="1" wrap="square" lIns="0" tIns="0" rIns="0" bIns="0" anchor="ctr" anchorCtr="0">
            <a:spAutoFit/>
          </a:bodyPr>
          <a:lstStyle>
            <a:lvl1pPr lvl="0" algn="l">
              <a:lnSpc>
                <a:spcPct val="100000"/>
              </a:lnSpc>
              <a:spcBef>
                <a:spcPts val="0"/>
              </a:spcBef>
              <a:spcAft>
                <a:spcPts val="0"/>
              </a:spcAft>
              <a:buClr>
                <a:schemeClr val="lt1"/>
              </a:buClr>
              <a:buSzPts val="4200"/>
              <a:buNone/>
              <a:defRPr sz="4200">
                <a:solidFill>
                  <a:schemeClr val="lt1"/>
                </a:solidFill>
              </a:defRPr>
            </a:lvl1pPr>
            <a:lvl2pPr lvl="1" algn="ctr">
              <a:lnSpc>
                <a:spcPct val="100000"/>
              </a:lnSpc>
              <a:spcBef>
                <a:spcPts val="0"/>
              </a:spcBef>
              <a:spcAft>
                <a:spcPts val="0"/>
              </a:spcAft>
              <a:buSzPts val="4200"/>
              <a:buNone/>
              <a:defRPr sz="4200" b="1"/>
            </a:lvl2pPr>
            <a:lvl3pPr lvl="2" algn="ctr">
              <a:lnSpc>
                <a:spcPct val="100000"/>
              </a:lnSpc>
              <a:spcBef>
                <a:spcPts val="0"/>
              </a:spcBef>
              <a:spcAft>
                <a:spcPts val="0"/>
              </a:spcAft>
              <a:buSzPts val="4200"/>
              <a:buNone/>
              <a:defRPr sz="4200" b="1"/>
            </a:lvl3pPr>
            <a:lvl4pPr lvl="3" algn="ctr">
              <a:lnSpc>
                <a:spcPct val="100000"/>
              </a:lnSpc>
              <a:spcBef>
                <a:spcPts val="0"/>
              </a:spcBef>
              <a:spcAft>
                <a:spcPts val="0"/>
              </a:spcAft>
              <a:buSzPts val="4200"/>
              <a:buNone/>
              <a:defRPr sz="4200" b="1"/>
            </a:lvl4pPr>
            <a:lvl5pPr lvl="4" algn="ctr">
              <a:lnSpc>
                <a:spcPct val="100000"/>
              </a:lnSpc>
              <a:spcBef>
                <a:spcPts val="0"/>
              </a:spcBef>
              <a:spcAft>
                <a:spcPts val="0"/>
              </a:spcAft>
              <a:buSzPts val="4200"/>
              <a:buNone/>
              <a:defRPr sz="4200" b="1"/>
            </a:lvl5pPr>
            <a:lvl6pPr lvl="5" algn="ctr">
              <a:lnSpc>
                <a:spcPct val="100000"/>
              </a:lnSpc>
              <a:spcBef>
                <a:spcPts val="0"/>
              </a:spcBef>
              <a:spcAft>
                <a:spcPts val="0"/>
              </a:spcAft>
              <a:buSzPts val="4200"/>
              <a:buNone/>
              <a:defRPr sz="4200" b="1"/>
            </a:lvl6pPr>
            <a:lvl7pPr lvl="6" algn="ctr">
              <a:lnSpc>
                <a:spcPct val="100000"/>
              </a:lnSpc>
              <a:spcBef>
                <a:spcPts val="0"/>
              </a:spcBef>
              <a:spcAft>
                <a:spcPts val="0"/>
              </a:spcAft>
              <a:buSzPts val="4200"/>
              <a:buNone/>
              <a:defRPr sz="4200" b="1"/>
            </a:lvl7pPr>
            <a:lvl8pPr lvl="7" algn="ctr">
              <a:lnSpc>
                <a:spcPct val="100000"/>
              </a:lnSpc>
              <a:spcBef>
                <a:spcPts val="0"/>
              </a:spcBef>
              <a:spcAft>
                <a:spcPts val="0"/>
              </a:spcAft>
              <a:buSzPts val="4200"/>
              <a:buNone/>
              <a:defRPr sz="4200" b="1"/>
            </a:lvl8pPr>
            <a:lvl9pPr lvl="8" algn="ctr">
              <a:lnSpc>
                <a:spcPct val="100000"/>
              </a:lnSpc>
              <a:spcBef>
                <a:spcPts val="0"/>
              </a:spcBef>
              <a:spcAft>
                <a:spcPts val="0"/>
              </a:spcAft>
              <a:buSzPts val="4200"/>
              <a:buNone/>
              <a:defRPr sz="4200" b="1"/>
            </a:lvl9pPr>
          </a:lstStyle>
          <a:p>
            <a:endParaRPr dirty="0"/>
          </a:p>
        </p:txBody>
      </p:sp>
    </p:spTree>
    <p:extLst>
      <p:ext uri="{BB962C8B-B14F-4D97-AF65-F5344CB8AC3E}">
        <p14:creationId xmlns:p14="http://schemas.microsoft.com/office/powerpoint/2010/main" val="2500017549"/>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slideLayout" Target="../slideLayouts/slideLayout63.xml"/><Relationship Id="rId68"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5"/>
        <p:cNvGrpSpPr/>
        <p:nvPr/>
      </p:nvGrpSpPr>
      <p:grpSpPr>
        <a:xfrm>
          <a:off x="0" y="0"/>
          <a:ext cx="0" cy="0"/>
          <a:chOff x="0" y="0"/>
          <a:chExt cx="0" cy="0"/>
        </a:xfrm>
      </p:grpSpPr>
      <p:sp>
        <p:nvSpPr>
          <p:cNvPr id="6" name="Google Shape;6;p24"/>
          <p:cNvSpPr txBox="1">
            <a:spLocks noGrp="1"/>
          </p:cNvSpPr>
          <p:nvPr>
            <p:ph type="title"/>
          </p:nvPr>
        </p:nvSpPr>
        <p:spPr>
          <a:xfrm>
            <a:off x="529200" y="417600"/>
            <a:ext cx="8024377" cy="572700"/>
          </a:xfrm>
          <a:prstGeom prst="rect">
            <a:avLst/>
          </a:prstGeom>
          <a:noFill/>
          <a:ln>
            <a:noFill/>
          </a:ln>
        </p:spPr>
        <p:txBody>
          <a:bodyPr spcFirstLastPara="1" wrap="square" lIns="91425" tIns="91425" rIns="91425" bIns="91425" anchor="t" anchorCtr="0">
            <a:spAutoFit/>
          </a:bodyPr>
          <a:lstStyle/>
          <a:p>
            <a:pPr lvl="0">
              <a:buClr>
                <a:schemeClr val="lt1"/>
              </a:buClr>
              <a:buSzPts val="2400"/>
              <a:buNone/>
            </a:pPr>
            <a:endParaRPr dirty="0"/>
          </a:p>
        </p:txBody>
      </p:sp>
      <p:sp>
        <p:nvSpPr>
          <p:cNvPr id="7" name="Google Shape;7;p24"/>
          <p:cNvSpPr txBox="1">
            <a:spLocks noGrp="1"/>
          </p:cNvSpPr>
          <p:nvPr>
            <p:ph type="body" idx="1"/>
          </p:nvPr>
        </p:nvSpPr>
        <p:spPr>
          <a:xfrm>
            <a:off x="529200" y="1134000"/>
            <a:ext cx="8024377" cy="3416400"/>
          </a:xfrm>
          <a:prstGeom prst="rect">
            <a:avLst/>
          </a:prstGeom>
          <a:noFill/>
          <a:ln>
            <a:noFill/>
          </a:ln>
        </p:spPr>
        <p:txBody>
          <a:bodyPr spcFirstLastPara="1" wrap="square" lIns="91425" tIns="91425" rIns="91425" bIns="91425" anchor="t" anchorCtr="0">
            <a:normAutofit/>
          </a:bodyPr>
          <a:lstStyle>
            <a:lvl1pPr marL="457200" marR="0" lvl="0" indent="-317500" algn="l" rtl="0">
              <a:lnSpc>
                <a:spcPct val="115000"/>
              </a:lnSpc>
              <a:spcBef>
                <a:spcPts val="0"/>
              </a:spcBef>
              <a:spcAft>
                <a:spcPts val="0"/>
              </a:spcAft>
              <a:buClr>
                <a:schemeClr val="accent4"/>
              </a:buClr>
              <a:buSzPts val="1400"/>
              <a:buFont typeface="Arial"/>
              <a:buChar char="●"/>
              <a:defRPr sz="1400" b="0" i="0" u="none" strike="noStrike" cap="none">
                <a:solidFill>
                  <a:schemeClr val="dk2"/>
                </a:solidFill>
                <a:latin typeface="Arial"/>
                <a:ea typeface="Arial"/>
                <a:cs typeface="Arial"/>
                <a:sym typeface="Arial"/>
              </a:defRPr>
            </a:lvl1pPr>
            <a:lvl2pPr marL="914400" marR="0" lvl="1" indent="-304800" algn="l" rtl="0">
              <a:lnSpc>
                <a:spcPct val="115000"/>
              </a:lnSpc>
              <a:spcBef>
                <a:spcPts val="0"/>
              </a:spcBef>
              <a:spcAft>
                <a:spcPts val="0"/>
              </a:spcAft>
              <a:buClr>
                <a:schemeClr val="accent1"/>
              </a:buClr>
              <a:buSzPts val="1200"/>
              <a:buFont typeface="Arial"/>
              <a:buChar char="●"/>
              <a:defRPr sz="1200" b="0" i="0" u="none" strike="noStrike" cap="none">
                <a:solidFill>
                  <a:schemeClr val="dk2"/>
                </a:solidFill>
                <a:latin typeface="Arial"/>
                <a:ea typeface="Arial"/>
                <a:cs typeface="Arial"/>
                <a:sym typeface="Arial"/>
              </a:defRPr>
            </a:lvl2pPr>
            <a:lvl3pPr marL="1371600" marR="0" lvl="2" indent="-304800" algn="l" rtl="0">
              <a:lnSpc>
                <a:spcPct val="115000"/>
              </a:lnSpc>
              <a:spcBef>
                <a:spcPts val="0"/>
              </a:spcBef>
              <a:spcAft>
                <a:spcPts val="0"/>
              </a:spcAft>
              <a:buClr>
                <a:schemeClr val="accent1"/>
              </a:buClr>
              <a:buSzPts val="1200"/>
              <a:buFont typeface="Arial"/>
              <a:buChar char="○"/>
              <a:defRPr sz="1200" b="0" i="0" u="none" strike="noStrike" cap="none">
                <a:solidFill>
                  <a:schemeClr val="dk2"/>
                </a:solidFill>
                <a:latin typeface="Arial"/>
                <a:ea typeface="Arial"/>
                <a:cs typeface="Arial"/>
                <a:sym typeface="Arial"/>
              </a:defRPr>
            </a:lvl3pPr>
            <a:lvl4pPr marL="1828800" marR="0" lvl="3" indent="-304800" algn="l" rtl="0">
              <a:lnSpc>
                <a:spcPct val="115000"/>
              </a:lnSpc>
              <a:spcBef>
                <a:spcPts val="0"/>
              </a:spcBef>
              <a:spcAft>
                <a:spcPts val="0"/>
              </a:spcAft>
              <a:buClr>
                <a:schemeClr val="accent1"/>
              </a:buClr>
              <a:buSzPts val="1200"/>
              <a:buFont typeface="Arial"/>
              <a:buChar char="○"/>
              <a:defRPr sz="1200" b="0" i="0" u="none" strike="noStrike" cap="none">
                <a:solidFill>
                  <a:schemeClr val="dk2"/>
                </a:solidFill>
                <a:latin typeface="Arial"/>
                <a:ea typeface="Arial"/>
                <a:cs typeface="Arial"/>
                <a:sym typeface="Arial"/>
              </a:defRPr>
            </a:lvl4pPr>
            <a:lvl5pPr marL="2286000" marR="0" lvl="4" indent="-304800" algn="l" rtl="0">
              <a:lnSpc>
                <a:spcPct val="115000"/>
              </a:lnSpc>
              <a:spcBef>
                <a:spcPts val="0"/>
              </a:spcBef>
              <a:spcAft>
                <a:spcPts val="0"/>
              </a:spcAft>
              <a:buClr>
                <a:schemeClr val="accent1"/>
              </a:buClr>
              <a:buSzPts val="1200"/>
              <a:buFont typeface="Arial"/>
              <a:buChar char="○"/>
              <a:defRPr sz="1200" b="0" i="0" u="none" strike="noStrike" cap="none">
                <a:solidFill>
                  <a:schemeClr val="dk2"/>
                </a:solidFill>
                <a:latin typeface="Arial"/>
                <a:ea typeface="Arial"/>
                <a:cs typeface="Arial"/>
                <a:sym typeface="Arial"/>
              </a:defRPr>
            </a:lvl5pPr>
            <a:lvl6pPr marL="2743200" marR="0" lvl="5" indent="-304800" algn="l" rtl="0">
              <a:lnSpc>
                <a:spcPct val="115000"/>
              </a:lnSpc>
              <a:spcBef>
                <a:spcPts val="0"/>
              </a:spcBef>
              <a:spcAft>
                <a:spcPts val="0"/>
              </a:spcAft>
              <a:buClr>
                <a:schemeClr val="accent1"/>
              </a:buClr>
              <a:buSzPts val="1200"/>
              <a:buFont typeface="Arial"/>
              <a:buChar char="○"/>
              <a:defRPr sz="1200" b="0" i="0" u="none" strike="noStrike" cap="none">
                <a:solidFill>
                  <a:schemeClr val="dk2"/>
                </a:solidFill>
                <a:latin typeface="Arial"/>
                <a:ea typeface="Arial"/>
                <a:cs typeface="Arial"/>
                <a:sym typeface="Arial"/>
              </a:defRPr>
            </a:lvl6pPr>
            <a:lvl7pPr marL="3200400" marR="0" lvl="6" indent="-304800" algn="l" rtl="0">
              <a:lnSpc>
                <a:spcPct val="115000"/>
              </a:lnSpc>
              <a:spcBef>
                <a:spcPts val="0"/>
              </a:spcBef>
              <a:spcAft>
                <a:spcPts val="0"/>
              </a:spcAft>
              <a:buClr>
                <a:schemeClr val="accent1"/>
              </a:buClr>
              <a:buSzPts val="1200"/>
              <a:buFont typeface="Arial"/>
              <a:buChar char="○"/>
              <a:defRPr sz="1200" b="0" i="0" u="none" strike="noStrike" cap="none">
                <a:solidFill>
                  <a:schemeClr val="dk2"/>
                </a:solidFill>
                <a:latin typeface="Arial"/>
                <a:ea typeface="Arial"/>
                <a:cs typeface="Arial"/>
                <a:sym typeface="Arial"/>
              </a:defRPr>
            </a:lvl7pPr>
            <a:lvl8pPr marL="3657600" marR="0" lvl="7" indent="-304800" algn="l" rtl="0">
              <a:lnSpc>
                <a:spcPct val="115000"/>
              </a:lnSpc>
              <a:spcBef>
                <a:spcPts val="0"/>
              </a:spcBef>
              <a:spcAft>
                <a:spcPts val="0"/>
              </a:spcAft>
              <a:buClr>
                <a:schemeClr val="accent1"/>
              </a:buClr>
              <a:buSzPts val="1200"/>
              <a:buFont typeface="Arial"/>
              <a:buChar char="○"/>
              <a:defRPr sz="1200" b="0" i="0" u="none" strike="noStrike" cap="none">
                <a:solidFill>
                  <a:schemeClr val="dk2"/>
                </a:solidFill>
                <a:latin typeface="Arial"/>
                <a:ea typeface="Arial"/>
                <a:cs typeface="Arial"/>
                <a:sym typeface="Arial"/>
              </a:defRPr>
            </a:lvl8pPr>
            <a:lvl9pPr marL="4114800" marR="0" lvl="8" indent="-304800" algn="l" rtl="0">
              <a:lnSpc>
                <a:spcPct val="115000"/>
              </a:lnSpc>
              <a:spcBef>
                <a:spcPts val="0"/>
              </a:spcBef>
              <a:spcAft>
                <a:spcPts val="0"/>
              </a:spcAft>
              <a:buClr>
                <a:schemeClr val="accent1"/>
              </a:buClr>
              <a:buSzPts val="1200"/>
              <a:buFont typeface="Arial"/>
              <a:buChar char="○"/>
              <a:defRPr sz="1200" b="0" i="0" u="none" strike="noStrike" cap="none">
                <a:solidFill>
                  <a:schemeClr val="dk2"/>
                </a:solidFill>
                <a:latin typeface="Arial"/>
                <a:ea typeface="Arial"/>
                <a:cs typeface="Arial"/>
                <a:sym typeface="Arial"/>
              </a:defRPr>
            </a:lvl9pPr>
          </a:lstStyle>
          <a:p>
            <a:r>
              <a:rPr lang="en-CA" dirty="0"/>
              <a:t>Click to add text</a:t>
            </a:r>
          </a:p>
          <a:p>
            <a:pPr lvl="1"/>
            <a:r>
              <a:rPr lang="en-CA" dirty="0"/>
              <a:t>Click to add text</a:t>
            </a:r>
          </a:p>
          <a:p>
            <a:pPr lvl="2"/>
            <a:r>
              <a:rPr lang="en-CA" dirty="0"/>
              <a:t>Click to add text</a:t>
            </a:r>
            <a:endParaRPr dirty="0"/>
          </a:p>
        </p:txBody>
      </p:sp>
      <p:sp>
        <p:nvSpPr>
          <p:cNvPr id="8" name="Google Shape;8;p24"/>
          <p:cNvSpPr txBox="1">
            <a:spLocks noGrp="1"/>
          </p:cNvSpPr>
          <p:nvPr>
            <p:ph type="sldNum" idx="12"/>
          </p:nvPr>
        </p:nvSpPr>
        <p:spPr>
          <a:xfrm>
            <a:off x="6457949" y="4767263"/>
            <a:ext cx="2126205" cy="274637"/>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256864099"/>
      </p:ext>
    </p:extLst>
  </p:cSld>
  <p:clrMap bg1="lt1" tx1="dk1" bg2="dk2" tx2="lt2" accent1="accent1" accent2="accent2" accent3="accent3" accent4="accent4" accent5="accent5" accent6="accent6" hlink="hlink" folHlink="folHlink"/>
  <p:sldLayoutIdLst>
    <p:sldLayoutId id="2147483769" r:id="rId1"/>
    <p:sldLayoutId id="2147483727" r:id="rId2"/>
    <p:sldLayoutId id="2147483729" r:id="rId3"/>
    <p:sldLayoutId id="2147483730" r:id="rId4"/>
    <p:sldLayoutId id="2147483732" r:id="rId5"/>
    <p:sldLayoutId id="2147483726" r:id="rId6"/>
    <p:sldLayoutId id="2147483750" r:id="rId7"/>
    <p:sldLayoutId id="2147483733" r:id="rId8"/>
    <p:sldLayoutId id="2147483734" r:id="rId9"/>
    <p:sldLayoutId id="2147483735" r:id="rId10"/>
    <p:sldLayoutId id="2147483736" r:id="rId11"/>
    <p:sldLayoutId id="2147483765" r:id="rId12"/>
    <p:sldLayoutId id="2147483767" r:id="rId13"/>
    <p:sldLayoutId id="2147483763" r:id="rId14"/>
    <p:sldLayoutId id="2147483764" r:id="rId15"/>
    <p:sldLayoutId id="2147483786" r:id="rId16"/>
    <p:sldLayoutId id="2147483781" r:id="rId17"/>
    <p:sldLayoutId id="2147483755" r:id="rId18"/>
    <p:sldLayoutId id="2147483751" r:id="rId19"/>
    <p:sldLayoutId id="2147483737" r:id="rId20"/>
    <p:sldLayoutId id="2147483738" r:id="rId21"/>
    <p:sldLayoutId id="2147483756" r:id="rId22"/>
    <p:sldLayoutId id="2147483739" r:id="rId23"/>
    <p:sldLayoutId id="2147483757" r:id="rId24"/>
    <p:sldLayoutId id="2147483771" r:id="rId25"/>
    <p:sldLayoutId id="2147483766" r:id="rId26"/>
    <p:sldLayoutId id="2147483753" r:id="rId27"/>
    <p:sldLayoutId id="2147483754" r:id="rId28"/>
    <p:sldLayoutId id="2147483685" r:id="rId29"/>
    <p:sldLayoutId id="2147483684" r:id="rId30"/>
    <p:sldLayoutId id="2147483782" r:id="rId31"/>
    <p:sldLayoutId id="2147483741" r:id="rId32"/>
    <p:sldLayoutId id="2147483744" r:id="rId33"/>
    <p:sldLayoutId id="2147483745" r:id="rId34"/>
    <p:sldLayoutId id="2147483742" r:id="rId35"/>
    <p:sldLayoutId id="2147483746" r:id="rId36"/>
    <p:sldLayoutId id="2147483747" r:id="rId37"/>
    <p:sldLayoutId id="2147483783" r:id="rId38"/>
    <p:sldLayoutId id="2147483784" r:id="rId39"/>
    <p:sldLayoutId id="2147483785" r:id="rId40"/>
    <p:sldLayoutId id="2147483760" r:id="rId41"/>
    <p:sldLayoutId id="2147483761" r:id="rId42"/>
    <p:sldLayoutId id="2147483762" r:id="rId43"/>
    <p:sldLayoutId id="2147483773" r:id="rId44"/>
    <p:sldLayoutId id="2147483772" r:id="rId45"/>
    <p:sldLayoutId id="2147483779" r:id="rId46"/>
    <p:sldLayoutId id="2147483788" r:id="rId47"/>
    <p:sldLayoutId id="2147483780" r:id="rId48"/>
    <p:sldLayoutId id="2147483787" r:id="rId49"/>
    <p:sldLayoutId id="2147483800" r:id="rId50"/>
    <p:sldLayoutId id="2147483801" r:id="rId51"/>
    <p:sldLayoutId id="2147483789" r:id="rId52"/>
    <p:sldLayoutId id="2147483790" r:id="rId53"/>
    <p:sldLayoutId id="2147483791" r:id="rId54"/>
    <p:sldLayoutId id="2147483792" r:id="rId55"/>
    <p:sldLayoutId id="2147483793" r:id="rId56"/>
    <p:sldLayoutId id="2147483794" r:id="rId57"/>
    <p:sldLayoutId id="2147483795" r:id="rId58"/>
    <p:sldLayoutId id="2147483796" r:id="rId59"/>
    <p:sldLayoutId id="2147483797" r:id="rId60"/>
    <p:sldLayoutId id="2147483798" r:id="rId61"/>
    <p:sldLayoutId id="2147483799" r:id="rId62"/>
    <p:sldLayoutId id="2147483687" r:id="rId63"/>
    <p:sldLayoutId id="2147483776" r:id="rId64"/>
    <p:sldLayoutId id="2147483777" r:id="rId65"/>
    <p:sldLayoutId id="2147483778" r:id="rId66"/>
    <p:sldLayoutId id="2147483714" r:id="rId6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400" b="1" i="0" u="none" strike="noStrike" cap="none" dirty="0">
          <a:solidFill>
            <a:srgbClr val="022838"/>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L="139700" marR="0" lvl="0" indent="0" algn="l" rtl="0">
        <a:lnSpc>
          <a:spcPct val="100000"/>
        </a:lnSpc>
        <a:spcBef>
          <a:spcPts val="0"/>
        </a:spcBef>
        <a:spcAft>
          <a:spcPts val="0"/>
        </a:spcAft>
        <a:buClr>
          <a:schemeClr val="accent1"/>
        </a:buClr>
        <a:buFontTx/>
        <a:buNone/>
        <a:defRPr sz="1400" b="0" i="0" u="none" strike="noStrike" cap="none">
          <a:solidFill>
            <a:schemeClr val="accent5">
              <a:lumMod val="75000"/>
            </a:schemeClr>
          </a:solidFill>
          <a:latin typeface="Arial"/>
          <a:ea typeface="Arial"/>
          <a:cs typeface="Arial"/>
          <a:sym typeface="Arial"/>
        </a:defRPr>
      </a:lvl1pPr>
      <a:lvl2pPr marL="609600" marR="0" lvl="1" indent="0" algn="l" rtl="0">
        <a:lnSpc>
          <a:spcPct val="100000"/>
        </a:lnSpc>
        <a:spcBef>
          <a:spcPts val="0"/>
        </a:spcBef>
        <a:spcAft>
          <a:spcPts val="0"/>
        </a:spcAft>
        <a:buClr>
          <a:schemeClr val="accent1"/>
        </a:buClr>
        <a:buFontTx/>
        <a:buNone/>
        <a:defRPr sz="1400" b="0" i="0" u="none" strike="noStrike" cap="none">
          <a:solidFill>
            <a:schemeClr val="accent5">
              <a:lumMod val="75000"/>
            </a:schemeClr>
          </a:solidFill>
          <a:latin typeface="Arial"/>
          <a:ea typeface="Arial"/>
          <a:cs typeface="Arial"/>
          <a:sym typeface="Arial"/>
        </a:defRPr>
      </a:lvl2pPr>
      <a:lvl3pPr marL="1066800" marR="0" lvl="2" indent="0" algn="l" rtl="0">
        <a:lnSpc>
          <a:spcPct val="100000"/>
        </a:lnSpc>
        <a:spcBef>
          <a:spcPts val="0"/>
        </a:spcBef>
        <a:spcAft>
          <a:spcPts val="0"/>
        </a:spcAft>
        <a:buClr>
          <a:schemeClr val="accent1"/>
        </a:buClr>
        <a:buFontTx/>
        <a:buNone/>
        <a:defRPr sz="1400" b="0" i="0" u="none" strike="noStrike" cap="none">
          <a:solidFill>
            <a:schemeClr val="accent5">
              <a:lumMod val="75000"/>
            </a:schemeClr>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3.xml.rels><?xml version="1.0" encoding="UTF-8" standalone="yes"?>
<Relationships xmlns="http://schemas.openxmlformats.org/package/2006/relationships"><Relationship Id="rId3" Type="http://schemas.openxmlformats.org/officeDocument/2006/relationships/hyperlink" Target="https://public.tableau.com/app/profile/ingenium5439/viz/NPRIStudentDashboard/Instructions" TargetMode="External"/><Relationship Id="rId2" Type="http://schemas.openxmlformats.org/officeDocument/2006/relationships/notesSlide" Target="../notesSlides/notesSlide2.xml"/><Relationship Id="rId1" Type="http://schemas.openxmlformats.org/officeDocument/2006/relationships/slideLayout" Target="../slideLayouts/slideLayout30.xml"/></Relationships>
</file>

<file path=ppt/slides/_rels/slide1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xml"/><Relationship Id="rId1" Type="http://schemas.openxmlformats.org/officeDocument/2006/relationships/slideLayout" Target="../slideLayouts/slideLayout3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0.xml"/></Relationships>
</file>

<file path=ppt/slides/_rels/slide17.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30.xml"/></Relationships>
</file>

<file path=ppt/slides/_rels/slide18.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3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6.xml"/><Relationship Id="rId1" Type="http://schemas.openxmlformats.org/officeDocument/2006/relationships/slideLayout" Target="../slideLayouts/slideLayout30.xml"/><Relationship Id="rId4" Type="http://schemas.openxmlformats.org/officeDocument/2006/relationships/image" Target="../media/image48.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0.xml"/></Relationships>
</file>

<file path=ppt/slides/_rels/slide23.xml.rels><?xml version="1.0" encoding="UTF-8" standalone="yes"?>
<Relationships xmlns="http://schemas.openxmlformats.org/package/2006/relationships"><Relationship Id="rId3" Type="http://schemas.openxmlformats.org/officeDocument/2006/relationships/hyperlink" Target="https://www.canada.ca/en/environment-climate-change/services/climate-change/greenhouse-gas-emissions/facility-reporting.html" TargetMode="External"/><Relationship Id="rId2" Type="http://schemas.openxmlformats.org/officeDocument/2006/relationships/notesSlide" Target="../notesSlides/notesSlide9.xml"/><Relationship Id="rId1" Type="http://schemas.openxmlformats.org/officeDocument/2006/relationships/slideLayout" Target="../slideLayouts/slideLayout30.xml"/><Relationship Id="rId5" Type="http://schemas.openxmlformats.org/officeDocument/2006/relationships/hyperlink" Target="https://www.canada.ca/en/environment-climate-change/services/pollutants/black-carbon-emissions-inventory.html" TargetMode="External"/><Relationship Id="rId4" Type="http://schemas.openxmlformats.org/officeDocument/2006/relationships/hyperlink" Target="https://www.canada.ca/en/environment-climate-change/services/pollutants/air-emissions-inventory-overview.html"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pollution-waste.canada.ca/national-release-inventory/" TargetMode="External"/><Relationship Id="rId2" Type="http://schemas.openxmlformats.org/officeDocument/2006/relationships/notesSlide" Target="../notesSlides/notesSlide10.xml"/><Relationship Id="rId1" Type="http://schemas.openxmlformats.org/officeDocument/2006/relationships/slideLayout" Target="../slideLayouts/slideLayout30.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0.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0.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0.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0.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0.xml"/></Relationships>
</file>

<file path=ppt/slides/_rels/slide3.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30.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0.xml"/></Relationships>
</file>

<file path=ppt/slides/_rels/slide31.xml.rels><?xml version="1.0" encoding="UTF-8" standalone="yes"?>
<Relationships xmlns="http://schemas.openxmlformats.org/package/2006/relationships"><Relationship Id="rId3" Type="http://schemas.openxmlformats.org/officeDocument/2006/relationships/hyperlink" Target="https://www.landandrefinery.org/pollutionreporter" TargetMode="External"/><Relationship Id="rId2" Type="http://schemas.openxmlformats.org/officeDocument/2006/relationships/notesSlide" Target="../notesSlides/notesSlide17.xml"/><Relationship Id="rId1" Type="http://schemas.openxmlformats.org/officeDocument/2006/relationships/slideLayout" Target="../slideLayouts/slideLayout30.xml"/></Relationships>
</file>

<file path=ppt/slides/_rels/slide32.xml.rels><?xml version="1.0" encoding="UTF-8" standalone="yes"?>
<Relationships xmlns="http://schemas.openxmlformats.org/package/2006/relationships"><Relationship Id="rId3" Type="http://schemas.openxmlformats.org/officeDocument/2006/relationships/hyperlink" Target="https://www.canada.ca/en/environment-climate-change/services/national-pollutant-release-inventory/substances-list/history-reporting-requirements.html" TargetMode="External"/><Relationship Id="rId2" Type="http://schemas.openxmlformats.org/officeDocument/2006/relationships/notesSlide" Target="../notesSlides/notesSlide18.xml"/><Relationship Id="rId1" Type="http://schemas.openxmlformats.org/officeDocument/2006/relationships/slideLayout" Target="../slideLayouts/slideLayout30.xml"/></Relationships>
</file>

<file path=ppt/slides/_rels/slide3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9.xml"/><Relationship Id="rId1" Type="http://schemas.openxmlformats.org/officeDocument/2006/relationships/slideLayout" Target="../slideLayouts/slideLayout30.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0.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0.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0.xml"/></Relationships>
</file>

<file path=ppt/slides/_rels/slide3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3.xml"/><Relationship Id="rId1" Type="http://schemas.openxmlformats.org/officeDocument/2006/relationships/slideLayout" Target="../slideLayouts/slideLayout30.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5.xml"/><Relationship Id="rId1" Type="http://schemas.openxmlformats.org/officeDocument/2006/relationships/slideLayout" Target="../slideLayouts/slideLayout3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0.xml"/></Relationships>
</file>

<file path=ppt/slides/_rels/slide4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7.xml"/><Relationship Id="rId1" Type="http://schemas.openxmlformats.org/officeDocument/2006/relationships/slideLayout" Target="../slideLayouts/slideLayout30.xml"/><Relationship Id="rId4" Type="http://schemas.openxmlformats.org/officeDocument/2006/relationships/image" Target="../media/image53.png"/></Relationships>
</file>

<file path=ppt/slides/_rels/slide44.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8.xml"/><Relationship Id="rId1" Type="http://schemas.openxmlformats.org/officeDocument/2006/relationships/slideLayout" Target="../slideLayouts/slideLayout30.xml"/><Relationship Id="rId4" Type="http://schemas.openxmlformats.org/officeDocument/2006/relationships/image" Target="../media/image55.png"/></Relationships>
</file>

<file path=ppt/slides/_rels/slide45.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29.xml"/><Relationship Id="rId1" Type="http://schemas.openxmlformats.org/officeDocument/2006/relationships/slideLayout" Target="../slideLayouts/slideLayout30.xml"/><Relationship Id="rId4" Type="http://schemas.openxmlformats.org/officeDocument/2006/relationships/image" Target="../media/image57.png"/></Relationships>
</file>

<file path=ppt/slides/_rels/slide46.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30.xml"/><Relationship Id="rId1" Type="http://schemas.openxmlformats.org/officeDocument/2006/relationships/slideLayout" Target="../slideLayouts/slideLayout30.xml"/><Relationship Id="rId4" Type="http://schemas.openxmlformats.org/officeDocument/2006/relationships/image" Target="../media/image59.png"/></Relationships>
</file>

<file path=ppt/slides/_rels/slide47.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31.xml"/><Relationship Id="rId1" Type="http://schemas.openxmlformats.org/officeDocument/2006/relationships/slideLayout" Target="../slideLayouts/slideLayout30.xml"/><Relationship Id="rId4" Type="http://schemas.openxmlformats.org/officeDocument/2006/relationships/image" Target="../media/image61.png"/></Relationships>
</file>

<file path=ppt/slides/_rels/slide48.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32.xml"/><Relationship Id="rId1" Type="http://schemas.openxmlformats.org/officeDocument/2006/relationships/slideLayout" Target="../slideLayouts/slideLayout30.xml"/><Relationship Id="rId4" Type="http://schemas.openxmlformats.org/officeDocument/2006/relationships/image" Target="../media/image63.png"/></Relationships>
</file>

<file path=ppt/slides/_rels/slide49.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33.xml"/><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50.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34.xml"/><Relationship Id="rId1" Type="http://schemas.openxmlformats.org/officeDocument/2006/relationships/slideLayout" Target="../slideLayouts/slideLayout30.xml"/><Relationship Id="rId4" Type="http://schemas.openxmlformats.org/officeDocument/2006/relationships/image" Target="../media/image66.png"/></Relationships>
</file>

<file path=ppt/slides/_rels/slide51.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35.xml"/><Relationship Id="rId1" Type="http://schemas.openxmlformats.org/officeDocument/2006/relationships/slideLayout" Target="../slideLayouts/slideLayout30.xml"/><Relationship Id="rId4" Type="http://schemas.openxmlformats.org/officeDocument/2006/relationships/image" Target="../media/image68.png"/></Relationships>
</file>

<file path=ppt/slides/_rels/slide52.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36.xml"/><Relationship Id="rId1" Type="http://schemas.openxmlformats.org/officeDocument/2006/relationships/slideLayout" Target="../slideLayouts/slideLayout30.xml"/><Relationship Id="rId4" Type="http://schemas.openxmlformats.org/officeDocument/2006/relationships/image" Target="../media/image70.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hyperlink" Target="https://public.tableau.com/app/profile/ingenium5439/viz/NPRIStudentDashboard/Instructions" TargetMode="External"/><Relationship Id="rId1" Type="http://schemas.openxmlformats.org/officeDocument/2006/relationships/slideLayout" Target="../slideLayouts/slideLayout30.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hyperlink" Target="https://public.tableau.com/app/profile/ingenium5439/viz/NPRIStudentDashboard/Instructions" TargetMode="External"/><Relationship Id="rId1" Type="http://schemas.openxmlformats.org/officeDocument/2006/relationships/slideLayout" Target="../slideLayouts/slideLayout30.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37.xml"/><Relationship Id="rId1" Type="http://schemas.openxmlformats.org/officeDocument/2006/relationships/slideLayout" Target="../slideLayouts/slideLayout3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60.xml.rels><?xml version="1.0" encoding="UTF-8" standalone="yes"?>
<Relationships xmlns="http://schemas.openxmlformats.org/package/2006/relationships"><Relationship Id="rId3" Type="http://schemas.openxmlformats.org/officeDocument/2006/relationships/hyperlink" Target="https://public.tableau.com/app/profile/ingenium5439/viz/NPRIStudentDashboard/Instructions" TargetMode="External"/><Relationship Id="rId2" Type="http://schemas.openxmlformats.org/officeDocument/2006/relationships/notesSlide" Target="../notesSlides/notesSlide38.xml"/><Relationship Id="rId1" Type="http://schemas.openxmlformats.org/officeDocument/2006/relationships/slideLayout" Target="../slideLayouts/slideLayout30.xml"/></Relationships>
</file>

<file path=ppt/slides/_rels/slide61.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39.xml"/><Relationship Id="rId1" Type="http://schemas.openxmlformats.org/officeDocument/2006/relationships/slideLayout" Target="../slideLayouts/slideLayout30.xml"/></Relationships>
</file>

<file path=ppt/slides/_rels/slide62.xml.rels><?xml version="1.0" encoding="UTF-8" standalone="yes"?>
<Relationships xmlns="http://schemas.openxmlformats.org/package/2006/relationships"><Relationship Id="rId3" Type="http://schemas.openxmlformats.org/officeDocument/2006/relationships/hyperlink" Target="https://public.tableau.com/app/profile/ingenium5439/viz/NPRIStudentDashboard/Instructions" TargetMode="External"/><Relationship Id="rId2" Type="http://schemas.openxmlformats.org/officeDocument/2006/relationships/notesSlide" Target="../notesSlides/notesSlide40.xml"/><Relationship Id="rId1" Type="http://schemas.openxmlformats.org/officeDocument/2006/relationships/slideLayout" Target="../slideLayouts/slideLayout30.xml"/></Relationships>
</file>

<file path=ppt/slides/_rels/slide63.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41.xml"/><Relationship Id="rId1" Type="http://schemas.openxmlformats.org/officeDocument/2006/relationships/slideLayout" Target="../slideLayouts/slideLayout30.xml"/></Relationships>
</file>

<file path=ppt/slides/_rels/slide64.xml.rels><?xml version="1.0" encoding="UTF-8" standalone="yes"?>
<Relationships xmlns="http://schemas.openxmlformats.org/package/2006/relationships"><Relationship Id="rId3" Type="http://schemas.openxmlformats.org/officeDocument/2006/relationships/hyperlink" Target="https://public.tableau.com/app/profile/ingenium5439/viz/NPRIStudentDashboard/Instructions" TargetMode="External"/><Relationship Id="rId2" Type="http://schemas.openxmlformats.org/officeDocument/2006/relationships/notesSlide" Target="../notesSlides/notesSlide42.xml"/><Relationship Id="rId1" Type="http://schemas.openxmlformats.org/officeDocument/2006/relationships/slideLayout" Target="../slideLayouts/slideLayout30.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hyperlink" Target="https://public.tableau.com/app/profile/ingenium5439/viz/NPRIStudentDashboard/Instructions" TargetMode="External"/><Relationship Id="rId2" Type="http://schemas.openxmlformats.org/officeDocument/2006/relationships/notesSlide" Target="../notesSlides/notesSlide43.xml"/><Relationship Id="rId1" Type="http://schemas.openxmlformats.org/officeDocument/2006/relationships/slideLayout" Target="../slideLayouts/slideLayout30.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hyperlink" Target="https://public.tableau.com/app/profile/ingenium5439/viz/NPRIStudentDashboard/Instructions" TargetMode="External"/><Relationship Id="rId2" Type="http://schemas.openxmlformats.org/officeDocument/2006/relationships/notesSlide" Target="../notesSlides/notesSlide44.xml"/><Relationship Id="rId1" Type="http://schemas.openxmlformats.org/officeDocument/2006/relationships/slideLayout" Target="../slideLayouts/slideLayout30.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hyperlink" Target="https://ftp.geogratis.gc.ca/pub/nrcan_rncan/raster/atlas_5_ed/eng/environment/water/mcr4128.pdf" TargetMode="External"/><Relationship Id="rId2" Type="http://schemas.openxmlformats.org/officeDocument/2006/relationships/image" Target="../media/image74.png"/><Relationship Id="rId1" Type="http://schemas.openxmlformats.org/officeDocument/2006/relationships/slideLayout" Target="../slideLayouts/slideLayout30.xml"/></Relationships>
</file>

<file path=ppt/slides/_rels/slide72.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30.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74.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30.xml"/></Relationships>
</file>

<file path=ppt/slides/_rels/slide75.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30.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0.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xml"/><Relationship Id="rId1" Type="http://schemas.openxmlformats.org/officeDocument/2006/relationships/slideLayout" Target="../slideLayouts/slideLayout3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A4A550-07C8-97CB-A688-CB566639889C}"/>
              </a:ext>
            </a:extLst>
          </p:cNvPr>
          <p:cNvSpPr>
            <a:spLocks noGrp="1"/>
          </p:cNvSpPr>
          <p:nvPr>
            <p:ph type="title" idx="4294967295"/>
          </p:nvPr>
        </p:nvSpPr>
        <p:spPr>
          <a:xfrm>
            <a:off x="529200" y="-572700"/>
            <a:ext cx="8024377" cy="572700"/>
          </a:xfrm>
        </p:spPr>
        <p:txBody>
          <a:bodyPr spcFirstLastPara="1" wrap="square" lIns="91425" tIns="91425" rIns="91425" bIns="91425" anchor="b" anchorCtr="0">
            <a:spAutoFit/>
          </a:bodyPr>
          <a:lstStyle/>
          <a:p>
            <a:r>
              <a:rPr lang="en-CA" dirty="0"/>
              <a:t>Ingenium</a:t>
            </a:r>
          </a:p>
        </p:txBody>
      </p:sp>
    </p:spTree>
    <p:extLst>
      <p:ext uri="{BB962C8B-B14F-4D97-AF65-F5344CB8AC3E}">
        <p14:creationId xmlns:p14="http://schemas.microsoft.com/office/powerpoint/2010/main" val="29454809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4E4059-8E83-51D4-312C-004CAECB599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DA38770-1CA8-F49A-13C6-3EA78652697B}"/>
              </a:ext>
            </a:extLst>
          </p:cNvPr>
          <p:cNvSpPr>
            <a:spLocks noGrp="1"/>
          </p:cNvSpPr>
          <p:nvPr>
            <p:ph type="ctrTitle"/>
          </p:nvPr>
        </p:nvSpPr>
        <p:spPr>
          <a:xfrm>
            <a:off x="899999" y="934218"/>
            <a:ext cx="7458027" cy="1846659"/>
          </a:xfrm>
        </p:spPr>
        <p:txBody>
          <a:bodyPr/>
          <a:lstStyle/>
          <a:p>
            <a:r>
              <a:rPr lang="en-CA" sz="4000" b="1" dirty="0">
                <a:solidFill>
                  <a:schemeClr val="bg1"/>
                </a:solidFill>
              </a:rPr>
              <a:t>Activity 1.2: </a:t>
            </a:r>
            <a:br>
              <a:rPr lang="en-CA" sz="4000" b="1" dirty="0">
                <a:solidFill>
                  <a:schemeClr val="bg1"/>
                </a:solidFill>
              </a:rPr>
            </a:br>
            <a:r>
              <a:rPr lang="en-CA" sz="4000" b="1" dirty="0">
                <a:solidFill>
                  <a:schemeClr val="bg1"/>
                </a:solidFill>
              </a:rPr>
              <a:t>Who is releasing pollutants?</a:t>
            </a:r>
            <a:endParaRPr lang="en-US" sz="4000" dirty="0">
              <a:solidFill>
                <a:schemeClr val="bg1"/>
              </a:solidFill>
            </a:endParaRPr>
          </a:p>
        </p:txBody>
      </p:sp>
    </p:spTree>
    <p:extLst>
      <p:ext uri="{BB962C8B-B14F-4D97-AF65-F5344CB8AC3E}">
        <p14:creationId xmlns:p14="http://schemas.microsoft.com/office/powerpoint/2010/main" val="7252308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D32793-4F82-37D3-91AB-AF0845E7B420}"/>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DE4B7604-CFF4-0254-0553-F65D4E1F8B09}"/>
              </a:ext>
            </a:extLst>
          </p:cNvPr>
          <p:cNvSpPr>
            <a:spLocks noGrp="1"/>
          </p:cNvSpPr>
          <p:nvPr>
            <p:ph type="title"/>
          </p:nvPr>
        </p:nvSpPr>
        <p:spPr>
          <a:xfrm>
            <a:off x="528802" y="416541"/>
            <a:ext cx="8060773" cy="446276"/>
          </a:xfrm>
        </p:spPr>
        <p:txBody>
          <a:bodyPr/>
          <a:lstStyle/>
          <a:p>
            <a:r>
              <a:rPr lang="en-US" sz="2900" dirty="0"/>
              <a:t>What Types of Facilities Report to the NPRI?</a:t>
            </a:r>
          </a:p>
        </p:txBody>
      </p:sp>
      <p:sp>
        <p:nvSpPr>
          <p:cNvPr id="2" name="Content Placeholder 1">
            <a:extLst>
              <a:ext uri="{FF2B5EF4-FFF2-40B4-BE49-F238E27FC236}">
                <a16:creationId xmlns:a16="http://schemas.microsoft.com/office/drawing/2014/main" id="{5F306CED-5CE5-4605-8AC7-209F37FE92D6}"/>
              </a:ext>
            </a:extLst>
          </p:cNvPr>
          <p:cNvSpPr>
            <a:spLocks noGrp="1"/>
          </p:cNvSpPr>
          <p:nvPr>
            <p:ph sz="quarter" idx="10"/>
          </p:nvPr>
        </p:nvSpPr>
        <p:spPr/>
        <p:txBody>
          <a:bodyPr>
            <a:normAutofit/>
          </a:bodyPr>
          <a:lstStyle/>
          <a:p>
            <a:r>
              <a:rPr lang="en-US" sz="2000" b="0" dirty="0">
                <a:solidFill>
                  <a:srgbClr val="162D54"/>
                </a:solidFill>
              </a:rPr>
              <a:t>What is the National Pollutant Release Inventory (NPRI)?</a:t>
            </a:r>
          </a:p>
        </p:txBody>
      </p:sp>
    </p:spTree>
    <p:extLst>
      <p:ext uri="{BB962C8B-B14F-4D97-AF65-F5344CB8AC3E}">
        <p14:creationId xmlns:p14="http://schemas.microsoft.com/office/powerpoint/2010/main" val="5223075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D5D63C-4114-38C7-AC49-EB0744BB2DD9}"/>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095D6BF8-3895-2404-3572-FEFCE0C0114B}"/>
              </a:ext>
            </a:extLst>
          </p:cNvPr>
          <p:cNvSpPr>
            <a:spLocks noGrp="1"/>
          </p:cNvSpPr>
          <p:nvPr>
            <p:ph type="title"/>
          </p:nvPr>
        </p:nvSpPr>
        <p:spPr>
          <a:xfrm>
            <a:off x="528802" y="416541"/>
            <a:ext cx="8060773" cy="446276"/>
          </a:xfrm>
        </p:spPr>
        <p:txBody>
          <a:bodyPr/>
          <a:lstStyle/>
          <a:p>
            <a:r>
              <a:rPr lang="en-US" sz="2900" dirty="0"/>
              <a:t>National Pollutant Release Inventory (1)</a:t>
            </a:r>
          </a:p>
        </p:txBody>
      </p:sp>
      <p:sp>
        <p:nvSpPr>
          <p:cNvPr id="2" name="Content Placeholder 1">
            <a:extLst>
              <a:ext uri="{FF2B5EF4-FFF2-40B4-BE49-F238E27FC236}">
                <a16:creationId xmlns:a16="http://schemas.microsoft.com/office/drawing/2014/main" id="{0DE87713-E1AA-2137-3DA8-C1D5E9A74CE1}"/>
              </a:ext>
            </a:extLst>
          </p:cNvPr>
          <p:cNvSpPr>
            <a:spLocks noGrp="1"/>
          </p:cNvSpPr>
          <p:nvPr>
            <p:ph sz="quarter" idx="10"/>
          </p:nvPr>
        </p:nvSpPr>
        <p:spPr/>
        <p:txBody>
          <a:bodyPr>
            <a:noAutofit/>
          </a:bodyPr>
          <a:lstStyle/>
          <a:p>
            <a:r>
              <a:rPr lang="en-US" sz="2000" dirty="0">
                <a:solidFill>
                  <a:srgbClr val="162D54"/>
                </a:solidFill>
              </a:rPr>
              <a:t>What is the National Pollutant Release Inventory (NPRI)?</a:t>
            </a:r>
          </a:p>
          <a:p>
            <a:r>
              <a:rPr lang="en-US" sz="2000" b="0" dirty="0">
                <a:solidFill>
                  <a:srgbClr val="162D54"/>
                </a:solidFill>
              </a:rPr>
              <a:t>The NPRI is a registry managed by Environment and Climate Change Canada that collects information from Canadian industrial, commercial, and institutional facilities on their releases (to air water, and land), disposals, and transfers of over 300 pollutants and substances of concern. </a:t>
            </a:r>
          </a:p>
          <a:p>
            <a:r>
              <a:rPr lang="en-US" sz="2000" b="0" dirty="0">
                <a:solidFill>
                  <a:srgbClr val="162D54"/>
                </a:solidFill>
              </a:rPr>
              <a:t>Owners or operators of facilities that meet the reporting requirements must report their releases to the NPRI on an annual basis.</a:t>
            </a:r>
          </a:p>
        </p:txBody>
      </p:sp>
    </p:spTree>
    <p:extLst>
      <p:ext uri="{BB962C8B-B14F-4D97-AF65-F5344CB8AC3E}">
        <p14:creationId xmlns:p14="http://schemas.microsoft.com/office/powerpoint/2010/main" val="22883834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DDD225-5FF6-06BE-DC42-02E6B02C11E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E6380B56-1AD8-3A3B-251A-48E84AE48EE2}"/>
              </a:ext>
            </a:extLst>
          </p:cNvPr>
          <p:cNvSpPr>
            <a:spLocks noGrp="1"/>
          </p:cNvSpPr>
          <p:nvPr>
            <p:ph type="title"/>
          </p:nvPr>
        </p:nvSpPr>
        <p:spPr>
          <a:xfrm>
            <a:off x="528802" y="416541"/>
            <a:ext cx="8060773" cy="492443"/>
          </a:xfrm>
        </p:spPr>
        <p:txBody>
          <a:bodyPr/>
          <a:lstStyle/>
          <a:p>
            <a:r>
              <a:rPr lang="en-US" sz="3200" dirty="0"/>
              <a:t>Brainstorm: Facility Type</a:t>
            </a:r>
          </a:p>
        </p:txBody>
      </p:sp>
      <p:sp>
        <p:nvSpPr>
          <p:cNvPr id="2" name="Content Placeholder 1">
            <a:extLst>
              <a:ext uri="{FF2B5EF4-FFF2-40B4-BE49-F238E27FC236}">
                <a16:creationId xmlns:a16="http://schemas.microsoft.com/office/drawing/2014/main" id="{1F05B6E1-6E25-DD5C-741D-0ECCE1997C2B}"/>
              </a:ext>
            </a:extLst>
          </p:cNvPr>
          <p:cNvSpPr>
            <a:spLocks noGrp="1"/>
          </p:cNvSpPr>
          <p:nvPr>
            <p:ph sz="quarter" idx="10"/>
          </p:nvPr>
        </p:nvSpPr>
        <p:spPr/>
        <p:txBody>
          <a:bodyPr>
            <a:normAutofit/>
          </a:bodyPr>
          <a:lstStyle/>
          <a:p>
            <a:pPr marL="285750" indent="-285750"/>
            <a:r>
              <a:rPr lang="en-US" sz="2000" dirty="0">
                <a:solidFill>
                  <a:srgbClr val="162D54"/>
                </a:solidFill>
              </a:rPr>
              <a:t>Brainstorm: What types of facilities might report to the NPRI?</a:t>
            </a:r>
          </a:p>
          <a:p>
            <a:pPr marL="285750" indent="-285750"/>
            <a:r>
              <a:rPr lang="en-US" sz="2000" b="0" dirty="0">
                <a:solidFill>
                  <a:srgbClr val="162D54"/>
                </a:solidFill>
              </a:rPr>
              <a:t>Compare your answers to the NPRI data!</a:t>
            </a:r>
          </a:p>
          <a:p>
            <a:pPr marL="285750" indent="-285750"/>
            <a:r>
              <a:rPr lang="en-US" sz="2000" b="0" dirty="0">
                <a:solidFill>
                  <a:srgbClr val="162D54"/>
                </a:solidFill>
                <a:hlinkClick r:id="rId3"/>
              </a:rPr>
              <a:t>https://public.tableau.com/app/profile/ingenium5439/viz/NPRIStudentDashboard/Instructions</a:t>
            </a:r>
            <a:r>
              <a:rPr lang="en-US" sz="2000" b="0" dirty="0">
                <a:solidFill>
                  <a:srgbClr val="162D54"/>
                </a:solidFill>
              </a:rPr>
              <a:t> </a:t>
            </a:r>
          </a:p>
        </p:txBody>
      </p:sp>
    </p:spTree>
    <p:extLst>
      <p:ext uri="{BB962C8B-B14F-4D97-AF65-F5344CB8AC3E}">
        <p14:creationId xmlns:p14="http://schemas.microsoft.com/office/powerpoint/2010/main" val="5840924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CC0883-E6EC-D285-1D11-641B2D85354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CFA69312-ADDB-BB31-F94D-F944F4ED1F12}"/>
              </a:ext>
            </a:extLst>
          </p:cNvPr>
          <p:cNvSpPr>
            <a:spLocks noGrp="1"/>
          </p:cNvSpPr>
          <p:nvPr>
            <p:ph type="title"/>
          </p:nvPr>
        </p:nvSpPr>
        <p:spPr>
          <a:xfrm>
            <a:off x="528802" y="416541"/>
            <a:ext cx="8060773" cy="446276"/>
          </a:xfrm>
        </p:spPr>
        <p:txBody>
          <a:bodyPr/>
          <a:lstStyle/>
          <a:p>
            <a:r>
              <a:rPr lang="en-US" sz="2900" dirty="0"/>
              <a:t>Hints for Using the NPRI Student Dashboard</a:t>
            </a:r>
          </a:p>
        </p:txBody>
      </p:sp>
      <p:pic>
        <p:nvPicPr>
          <p:cNvPr id="5" name="Content Placeholder 4" descr="A user interface from the NPRI Student Web Interface version 7 by Ingenium. At the top of the screen is a dark blue navigation bar with icons and options like &quot;Discover,&quot; &quot;Blog,&quot; &quot;Resources,&quot; &quot;About,&quot; &quot;Sign Up,&quot; and &quot;Sign In.&quot; Below the navigation bar is a black tab labeled &quot;NPRI Student Web Interface v7 by Ingenium&quot; with further selections for activities and actions. A section labeled &quot;Activity 1.2 - What types of facilities report to the NPRI?&quot; is visible, followed by questions regarding facility types, designed to guide user interaction. Instructions with arrows indicate the &quot;Activity tab,&quot; &quot;Language&quot; selection (showing options for English and French), and the option to &quot;Choose one or all years&quot; for specific data ranging from 2010 to 2018. Below these elements are bar charts displaying data titled &quot;Number of Facilities by Sector&quot; and &quot;Number of Facilities by NAICS Sector Sub-Division.&quot; Each chart contains colored horizontal bars representing different sectors, with numerical values and percentage labels beside each bar. Additional captions and arrows are integrated into the image, explaining user interactions like filtering and resetting data selections by clicking items.">
            <a:extLst>
              <a:ext uri="{FF2B5EF4-FFF2-40B4-BE49-F238E27FC236}">
                <a16:creationId xmlns:a16="http://schemas.microsoft.com/office/drawing/2014/main" id="{413961DC-44A0-C4FC-235F-2C929019F987}"/>
              </a:ext>
            </a:extLst>
          </p:cNvPr>
          <p:cNvPicPr>
            <a:picLocks noGrp="1" noChangeAspect="1"/>
          </p:cNvPicPr>
          <p:nvPr>
            <p:ph sz="quarter" idx="10"/>
          </p:nvPr>
        </p:nvPicPr>
        <p:blipFill>
          <a:blip r:embed="rId3"/>
          <a:stretch>
            <a:fillRect/>
          </a:stretch>
        </p:blipFill>
        <p:spPr>
          <a:xfrm>
            <a:off x="528802" y="1611480"/>
            <a:ext cx="5954046" cy="3282168"/>
          </a:xfrm>
        </p:spPr>
      </p:pic>
    </p:spTree>
    <p:extLst>
      <p:ext uri="{BB962C8B-B14F-4D97-AF65-F5344CB8AC3E}">
        <p14:creationId xmlns:p14="http://schemas.microsoft.com/office/powerpoint/2010/main" val="3685859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E29BE3-AF13-C011-B321-0F4DA8B4FB3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45CB3752-D6F1-F951-4607-7F060F9AADBA}"/>
              </a:ext>
            </a:extLst>
          </p:cNvPr>
          <p:cNvSpPr>
            <a:spLocks noGrp="1"/>
          </p:cNvSpPr>
          <p:nvPr>
            <p:ph type="title"/>
          </p:nvPr>
        </p:nvSpPr>
        <p:spPr>
          <a:xfrm>
            <a:off x="541613" y="257292"/>
            <a:ext cx="8060773" cy="800219"/>
          </a:xfrm>
        </p:spPr>
        <p:txBody>
          <a:bodyPr/>
          <a:lstStyle/>
          <a:p>
            <a:r>
              <a:rPr lang="en-US" sz="2600" dirty="0"/>
              <a:t>What Types of Facilities Might Report to the NPRI? (1)</a:t>
            </a:r>
          </a:p>
        </p:txBody>
      </p:sp>
      <p:sp>
        <p:nvSpPr>
          <p:cNvPr id="2" name="Content Placeholder 1">
            <a:extLst>
              <a:ext uri="{FF2B5EF4-FFF2-40B4-BE49-F238E27FC236}">
                <a16:creationId xmlns:a16="http://schemas.microsoft.com/office/drawing/2014/main" id="{AE4206A1-C553-0EFA-8576-32D3E54D1461}"/>
              </a:ext>
            </a:extLst>
          </p:cNvPr>
          <p:cNvSpPr>
            <a:spLocks noGrp="1"/>
          </p:cNvSpPr>
          <p:nvPr>
            <p:ph sz="quarter" idx="10"/>
          </p:nvPr>
        </p:nvSpPr>
        <p:spPr/>
        <p:txBody>
          <a:bodyPr/>
          <a:lstStyle/>
          <a:p>
            <a:pPr marL="514350" indent="-514350">
              <a:buFont typeface="+mj-lt"/>
              <a:buAutoNum type="arabicPeriod"/>
            </a:pPr>
            <a:r>
              <a:rPr lang="en-US" sz="2000" b="0" dirty="0">
                <a:solidFill>
                  <a:srgbClr val="162D54"/>
                </a:solidFill>
              </a:rPr>
              <a:t>Go to the NPRI Student Dashboard (Activity 1.5)</a:t>
            </a:r>
          </a:p>
          <a:p>
            <a:pPr marL="514350" indent="-514350">
              <a:buFont typeface="+mj-lt"/>
              <a:buAutoNum type="arabicPeriod"/>
            </a:pPr>
            <a:r>
              <a:rPr lang="en-US" sz="2000" b="0" dirty="0">
                <a:solidFill>
                  <a:srgbClr val="162D54"/>
                </a:solidFill>
              </a:rPr>
              <a:t>Click on a sector to get a sense of the types of facilities that are listed (unclick the sector to reset).</a:t>
            </a:r>
            <a:br>
              <a:rPr lang="en-US" sz="1400" b="0" dirty="0">
                <a:solidFill>
                  <a:srgbClr val="162D54"/>
                </a:solidFill>
              </a:rPr>
            </a:br>
            <a:endParaRPr lang="en-US" sz="1400" b="0" dirty="0">
              <a:solidFill>
                <a:srgbClr val="162D54"/>
              </a:solidFill>
            </a:endParaRPr>
          </a:p>
          <a:p>
            <a:pPr marL="514350" indent="-514350">
              <a:buFont typeface="+mj-lt"/>
              <a:buAutoNum type="arabicPeriod"/>
            </a:pPr>
            <a:endParaRPr lang="en-US" sz="1400" b="0" dirty="0">
              <a:solidFill>
                <a:srgbClr val="162D54"/>
              </a:solidFill>
            </a:endParaRPr>
          </a:p>
          <a:p>
            <a:endParaRPr lang="en-US" dirty="0"/>
          </a:p>
        </p:txBody>
      </p:sp>
    </p:spTree>
    <p:extLst>
      <p:ext uri="{BB962C8B-B14F-4D97-AF65-F5344CB8AC3E}">
        <p14:creationId xmlns:p14="http://schemas.microsoft.com/office/powerpoint/2010/main" val="15572695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F99DBD-BC05-F8BE-A006-14E21DD258D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2B90B066-0ABC-E298-91DB-6D3ECCC0165F}"/>
              </a:ext>
            </a:extLst>
          </p:cNvPr>
          <p:cNvSpPr>
            <a:spLocks noGrp="1"/>
          </p:cNvSpPr>
          <p:nvPr>
            <p:ph type="title"/>
          </p:nvPr>
        </p:nvSpPr>
        <p:spPr>
          <a:xfrm>
            <a:off x="528801" y="272703"/>
            <a:ext cx="8060773" cy="800219"/>
          </a:xfrm>
        </p:spPr>
        <p:txBody>
          <a:bodyPr/>
          <a:lstStyle/>
          <a:p>
            <a:r>
              <a:rPr lang="en-US" sz="2600" dirty="0"/>
              <a:t>What Types of Facilities Might Report to the NPRI? (2)</a:t>
            </a:r>
          </a:p>
        </p:txBody>
      </p:sp>
      <p:sp>
        <p:nvSpPr>
          <p:cNvPr id="2" name="Content Placeholder 1">
            <a:extLst>
              <a:ext uri="{FF2B5EF4-FFF2-40B4-BE49-F238E27FC236}">
                <a16:creationId xmlns:a16="http://schemas.microsoft.com/office/drawing/2014/main" id="{9C037A55-8035-D939-5812-AA75121354CE}"/>
              </a:ext>
            </a:extLst>
          </p:cNvPr>
          <p:cNvSpPr>
            <a:spLocks noGrp="1"/>
          </p:cNvSpPr>
          <p:nvPr>
            <p:ph sz="quarter" idx="10"/>
          </p:nvPr>
        </p:nvSpPr>
        <p:spPr/>
        <p:txBody>
          <a:bodyPr/>
          <a:lstStyle/>
          <a:p>
            <a:pPr marL="285750" indent="-285750"/>
            <a:r>
              <a:rPr lang="en-US" sz="2000" b="1" dirty="0">
                <a:solidFill>
                  <a:srgbClr val="162D54"/>
                </a:solidFill>
              </a:rPr>
              <a:t>Reflection questions:</a:t>
            </a:r>
          </a:p>
          <a:p>
            <a:pPr marL="971550" lvl="1" indent="-514350">
              <a:buFont typeface="+mj-lt"/>
              <a:buAutoNum type="arabicPeriod"/>
            </a:pPr>
            <a:r>
              <a:rPr lang="en-US" sz="2000" b="0" dirty="0">
                <a:solidFill>
                  <a:srgbClr val="162D54"/>
                </a:solidFill>
              </a:rPr>
              <a:t>Are all of the facilities industrial?</a:t>
            </a:r>
          </a:p>
          <a:p>
            <a:pPr marL="971550" lvl="1" indent="-514350">
              <a:buFont typeface="+mj-lt"/>
              <a:buAutoNum type="arabicPeriod"/>
            </a:pPr>
            <a:r>
              <a:rPr lang="en-US" sz="2000" b="0" dirty="0">
                <a:solidFill>
                  <a:srgbClr val="162D54"/>
                </a:solidFill>
              </a:rPr>
              <a:t>Are all of the facilities private companies?</a:t>
            </a:r>
          </a:p>
          <a:p>
            <a:pPr marL="971550" lvl="1" indent="-514350">
              <a:buFont typeface="+mj-lt"/>
              <a:buAutoNum type="arabicPeriod"/>
            </a:pPr>
            <a:r>
              <a:rPr lang="en-US" sz="2000" b="0" dirty="0">
                <a:solidFill>
                  <a:srgbClr val="162D54"/>
                </a:solidFill>
              </a:rPr>
              <a:t>How many facilities reported releasing pollutants in the most recent year?</a:t>
            </a:r>
          </a:p>
          <a:p>
            <a:pPr marL="971550" lvl="1" indent="-514350">
              <a:buFont typeface="+mj-lt"/>
              <a:buAutoNum type="arabicPeriod"/>
            </a:pPr>
            <a:r>
              <a:rPr lang="en-US" sz="2000" b="0" dirty="0">
                <a:solidFill>
                  <a:srgbClr val="162D54"/>
                </a:solidFill>
              </a:rPr>
              <a:t>On the dashboard, the title says “Releases by sector.” Who would like to contribute to a definition of the word “sector”? </a:t>
            </a:r>
          </a:p>
          <a:p>
            <a:pPr marL="514350" indent="-514350">
              <a:buFont typeface="+mj-lt"/>
              <a:buAutoNum type="arabicPeriod"/>
            </a:pPr>
            <a:endParaRPr lang="en-US" sz="1400" b="0" dirty="0">
              <a:solidFill>
                <a:srgbClr val="162D54"/>
              </a:solidFill>
            </a:endParaRPr>
          </a:p>
          <a:p>
            <a:endParaRPr lang="en-US" dirty="0"/>
          </a:p>
        </p:txBody>
      </p:sp>
    </p:spTree>
    <p:extLst>
      <p:ext uri="{BB962C8B-B14F-4D97-AF65-F5344CB8AC3E}">
        <p14:creationId xmlns:p14="http://schemas.microsoft.com/office/powerpoint/2010/main" val="7303209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060787-3908-EA98-0057-B58A1CDAA082}"/>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58DD85A6-B78D-0413-18D9-E98E2BA4793C}"/>
              </a:ext>
            </a:extLst>
          </p:cNvPr>
          <p:cNvSpPr>
            <a:spLocks noGrp="1"/>
          </p:cNvSpPr>
          <p:nvPr>
            <p:ph type="title"/>
          </p:nvPr>
        </p:nvSpPr>
        <p:spPr>
          <a:xfrm>
            <a:off x="528802" y="416541"/>
            <a:ext cx="8060773" cy="492443"/>
          </a:xfrm>
        </p:spPr>
        <p:txBody>
          <a:bodyPr/>
          <a:lstStyle/>
          <a:p>
            <a:r>
              <a:rPr lang="en-US" sz="3200" dirty="0"/>
              <a:t>What is a Sector? (1)</a:t>
            </a:r>
          </a:p>
        </p:txBody>
      </p:sp>
      <p:sp>
        <p:nvSpPr>
          <p:cNvPr id="2" name="Content Placeholder 1">
            <a:extLst>
              <a:ext uri="{FF2B5EF4-FFF2-40B4-BE49-F238E27FC236}">
                <a16:creationId xmlns:a16="http://schemas.microsoft.com/office/drawing/2014/main" id="{FBAE082B-5946-4AC3-998A-C3774D07439A}"/>
              </a:ext>
            </a:extLst>
          </p:cNvPr>
          <p:cNvSpPr>
            <a:spLocks noGrp="1"/>
          </p:cNvSpPr>
          <p:nvPr>
            <p:ph sz="quarter" idx="10"/>
          </p:nvPr>
        </p:nvSpPr>
        <p:spPr/>
        <p:txBody>
          <a:bodyPr/>
          <a:lstStyle/>
          <a:p>
            <a:r>
              <a:rPr lang="en-US" sz="2000" b="0" dirty="0">
                <a:solidFill>
                  <a:srgbClr val="162D54"/>
                </a:solidFill>
              </a:rPr>
              <a:t>A sector is a way to group businesses together based on the types of activities they carry out to produce goods or services.</a:t>
            </a:r>
          </a:p>
          <a:p>
            <a:endParaRPr lang="en-US" dirty="0"/>
          </a:p>
        </p:txBody>
      </p:sp>
      <p:pic>
        <p:nvPicPr>
          <p:cNvPr id="5" name="Picture 4" descr="A table with two columns listing different industrial sectors classified by the NPRI. The table has a title on a dark teal background reading, &quot;Sectors used by the NPRI to classify its facilities.&quot; The right column includes sectors: Aluminum, Cement, Lime and Other Non-Metallic Minerals, Chemicals, Conventional Oil and Gas extraction, Electricity, Iron and Steel, Metals (Except Aluminum and Iron and Steel), Mining and Quarrying, and Non-Conventional Oil Extraction (including Oilsands and Heavy Oil). The left column includes sectors Oil and Gas Pipelines and Storage, Other Manufacturing, Petroleum and Coal Product Refining and Mfg., Plastics and Rubber, Pulp and Paper, Transportation Equipment Mfg., Waste Treatment and Disposal, Water and Wastewater Systems, Wood Products, and Other (Except Manufacturing).">
            <a:extLst>
              <a:ext uri="{FF2B5EF4-FFF2-40B4-BE49-F238E27FC236}">
                <a16:creationId xmlns:a16="http://schemas.microsoft.com/office/drawing/2014/main" id="{77BC1E23-2F1E-A501-5CF2-FD0B8C791770}"/>
              </a:ext>
            </a:extLst>
          </p:cNvPr>
          <p:cNvPicPr>
            <a:picLocks noChangeAspect="1"/>
          </p:cNvPicPr>
          <p:nvPr/>
        </p:nvPicPr>
        <p:blipFill>
          <a:blip r:embed="rId2"/>
          <a:stretch>
            <a:fillRect/>
          </a:stretch>
        </p:blipFill>
        <p:spPr>
          <a:xfrm>
            <a:off x="959053" y="2512030"/>
            <a:ext cx="4861836" cy="2631469"/>
          </a:xfrm>
          <a:prstGeom prst="rect">
            <a:avLst/>
          </a:prstGeom>
        </p:spPr>
      </p:pic>
    </p:spTree>
    <p:extLst>
      <p:ext uri="{BB962C8B-B14F-4D97-AF65-F5344CB8AC3E}">
        <p14:creationId xmlns:p14="http://schemas.microsoft.com/office/powerpoint/2010/main" val="20918568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ADAAD8-DC39-7C54-6D2A-18FA9E943D0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0EDD7307-4236-B040-BBBB-59004F76D64E}"/>
              </a:ext>
            </a:extLst>
          </p:cNvPr>
          <p:cNvSpPr>
            <a:spLocks noGrp="1"/>
          </p:cNvSpPr>
          <p:nvPr>
            <p:ph type="title"/>
          </p:nvPr>
        </p:nvSpPr>
        <p:spPr>
          <a:xfrm>
            <a:off x="528802" y="416541"/>
            <a:ext cx="8060773" cy="492443"/>
          </a:xfrm>
        </p:spPr>
        <p:txBody>
          <a:bodyPr/>
          <a:lstStyle/>
          <a:p>
            <a:r>
              <a:rPr lang="en-US" sz="3200" dirty="0"/>
              <a:t>NPRI Map by Sector</a:t>
            </a:r>
          </a:p>
        </p:txBody>
      </p:sp>
      <p:pic>
        <p:nvPicPr>
          <p:cNvPr id="5" name="Content Placeholder 4" descr="A 3D map of Canada and the northern United States as seen in Google Earth. It highlights various industrial sectors across Canada with colorful dots. Each color represents a different industrial sector; for example, red for chemicals and yellow for oil and gas pipelines/storage. The map includes geographic markers for Canadian provinces and territories like Ontario and Quebec, and notable US states such as North Dakota and Montana. There is a yellow border line indicating the Canada-US boundary. The bottom left corner has a legend with a Canadian flag and the Environment and Climate Change Canada logo, listing categories such as aluminum, cement, chemicals, and more.">
            <a:extLst>
              <a:ext uri="{FF2B5EF4-FFF2-40B4-BE49-F238E27FC236}">
                <a16:creationId xmlns:a16="http://schemas.microsoft.com/office/drawing/2014/main" id="{C88F95A6-1487-8E35-13A7-CE49DF8849A4}"/>
              </a:ext>
            </a:extLst>
          </p:cNvPr>
          <p:cNvPicPr>
            <a:picLocks noGrp="1" noChangeAspect="1"/>
          </p:cNvPicPr>
          <p:nvPr>
            <p:ph sz="quarter" idx="10"/>
          </p:nvPr>
        </p:nvPicPr>
        <p:blipFill>
          <a:blip r:embed="rId2"/>
          <a:stretch>
            <a:fillRect/>
          </a:stretch>
        </p:blipFill>
        <p:spPr>
          <a:xfrm>
            <a:off x="528802" y="1583910"/>
            <a:ext cx="6074408" cy="3227029"/>
          </a:xfrm>
        </p:spPr>
      </p:pic>
    </p:spTree>
    <p:extLst>
      <p:ext uri="{BB962C8B-B14F-4D97-AF65-F5344CB8AC3E}">
        <p14:creationId xmlns:p14="http://schemas.microsoft.com/office/powerpoint/2010/main" val="9456811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BD0082-8EAF-041A-EE90-2B964B9CDF6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16FA6C2-3813-1C0A-42AD-3872F9A7ECD4}"/>
              </a:ext>
            </a:extLst>
          </p:cNvPr>
          <p:cNvSpPr>
            <a:spLocks noGrp="1"/>
          </p:cNvSpPr>
          <p:nvPr>
            <p:ph type="ctrTitle"/>
          </p:nvPr>
        </p:nvSpPr>
        <p:spPr>
          <a:xfrm>
            <a:off x="900000" y="934218"/>
            <a:ext cx="7463164" cy="1846659"/>
          </a:xfrm>
        </p:spPr>
        <p:txBody>
          <a:bodyPr/>
          <a:lstStyle/>
          <a:p>
            <a:r>
              <a:rPr lang="en-CA" sz="4000" b="1" dirty="0">
                <a:solidFill>
                  <a:schemeClr val="bg1"/>
                </a:solidFill>
              </a:rPr>
              <a:t>Activity 1.3: </a:t>
            </a:r>
            <a:br>
              <a:rPr lang="en-CA" sz="4000" b="1" dirty="0">
                <a:solidFill>
                  <a:schemeClr val="bg1"/>
                </a:solidFill>
              </a:rPr>
            </a:br>
            <a:r>
              <a:rPr lang="en-CA" sz="4000" b="1" dirty="0">
                <a:solidFill>
                  <a:schemeClr val="bg1"/>
                </a:solidFill>
              </a:rPr>
              <a:t>Introduction to the NPRI</a:t>
            </a:r>
            <a:endParaRPr lang="en-US" sz="4000" dirty="0">
              <a:solidFill>
                <a:schemeClr val="bg1"/>
              </a:solidFill>
            </a:endParaRPr>
          </a:p>
        </p:txBody>
      </p:sp>
    </p:spTree>
    <p:extLst>
      <p:ext uri="{BB962C8B-B14F-4D97-AF65-F5344CB8AC3E}">
        <p14:creationId xmlns:p14="http://schemas.microsoft.com/office/powerpoint/2010/main" val="25205742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DB834D-63EE-24A1-D1C4-ED13F87DC35D}"/>
              </a:ext>
            </a:extLst>
          </p:cNvPr>
          <p:cNvSpPr>
            <a:spLocks noGrp="1"/>
          </p:cNvSpPr>
          <p:nvPr>
            <p:ph type="ctrTitle"/>
          </p:nvPr>
        </p:nvSpPr>
        <p:spPr>
          <a:xfrm>
            <a:off x="899999" y="934218"/>
            <a:ext cx="8115341" cy="1107996"/>
          </a:xfrm>
        </p:spPr>
        <p:txBody>
          <a:bodyPr/>
          <a:lstStyle/>
          <a:p>
            <a:r>
              <a:rPr lang="en-CA" sz="4000" b="1" dirty="0">
                <a:solidFill>
                  <a:schemeClr val="bg1"/>
                </a:solidFill>
              </a:rPr>
              <a:t>Pollutants in Your Environment: </a:t>
            </a:r>
            <a:r>
              <a:rPr lang="en-CA" sz="3200" dirty="0">
                <a:solidFill>
                  <a:schemeClr val="bg1"/>
                </a:solidFill>
                <a:latin typeface="+mn-lt"/>
              </a:rPr>
              <a:t>Introduction for Classes</a:t>
            </a:r>
            <a:endParaRPr lang="en-US" sz="3200" dirty="0">
              <a:solidFill>
                <a:schemeClr val="bg1"/>
              </a:solidFill>
            </a:endParaRPr>
          </a:p>
        </p:txBody>
      </p:sp>
    </p:spTree>
    <p:extLst>
      <p:ext uri="{BB962C8B-B14F-4D97-AF65-F5344CB8AC3E}">
        <p14:creationId xmlns:p14="http://schemas.microsoft.com/office/powerpoint/2010/main" val="27989189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3363DF-2ECF-17F7-CBC4-16B8F3F1621A}"/>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5CB6553-118E-1E00-7114-E5A09A80D0F7}"/>
              </a:ext>
            </a:extLst>
          </p:cNvPr>
          <p:cNvSpPr>
            <a:spLocks noGrp="1"/>
          </p:cNvSpPr>
          <p:nvPr>
            <p:ph type="title"/>
          </p:nvPr>
        </p:nvSpPr>
        <p:spPr>
          <a:xfrm>
            <a:off x="528802" y="416541"/>
            <a:ext cx="8060773" cy="446276"/>
          </a:xfrm>
        </p:spPr>
        <p:txBody>
          <a:bodyPr/>
          <a:lstStyle/>
          <a:p>
            <a:r>
              <a:rPr lang="en-US" sz="2900" dirty="0"/>
              <a:t>What Information is Reported to the NPRI? </a:t>
            </a:r>
          </a:p>
        </p:txBody>
      </p:sp>
      <p:pic>
        <p:nvPicPr>
          <p:cNvPr id="5" name="Content Placeholder 4" descr="An infographic divided into four sections, each detailing different methods of waste management. OFF-SITE TRANSFERS FOR TREATMENT AND DISPOSAL section includes Treatment • Physical • Chemical • Biological • Incineration or thermal where energy is not recovered • In a municipal sewage treatment plant. Then it includes Disposal and this includes • Landfill • Land application • Underground injection • Storage off-site prior to final disposal • Tailings and waste rock. ON-SITE RELEASES section has three areas. The first is Air and it includes • Stack or point releases • Storage or handling releases • Fugitive releases • Spills • Road dust • Other non-point releases. The second is Surface waters and it includes • Direct discharges • Spills • Leaks. The third is Land and it includes • Spills • Leaks • Other land releases that are not disposals. OFF-SITE TRANSFERS FOR RECYCLING section includes • Energy • Solvents • Organic substances (not solvents) • Metals and metal compounds • Inorganic materials (not metals) • Acids or bases • Catalysts • Pollution abatement residues • Refining or reuse of used oil • Other recovery, reuse or recycling activities. Finally, ON-SITE DISPOSALS section includes • Landfill • Land application • Underground injection • Tailings and waste rock.">
            <a:extLst>
              <a:ext uri="{FF2B5EF4-FFF2-40B4-BE49-F238E27FC236}">
                <a16:creationId xmlns:a16="http://schemas.microsoft.com/office/drawing/2014/main" id="{CA9A2895-3658-1C60-9E51-BCC500BB9F08}"/>
              </a:ext>
            </a:extLst>
          </p:cNvPr>
          <p:cNvPicPr>
            <a:picLocks noGrp="1" noChangeAspect="1"/>
          </p:cNvPicPr>
          <p:nvPr>
            <p:ph sz="quarter" idx="10"/>
          </p:nvPr>
        </p:nvPicPr>
        <p:blipFill>
          <a:blip r:embed="rId3"/>
          <a:stretch>
            <a:fillRect/>
          </a:stretch>
        </p:blipFill>
        <p:spPr>
          <a:xfrm>
            <a:off x="528801" y="1172368"/>
            <a:ext cx="4532843" cy="3399632"/>
          </a:xfrm>
        </p:spPr>
      </p:pic>
      <p:pic>
        <p:nvPicPr>
          <p:cNvPr id="7" name="Picture 6" descr="Pollutant Quantities section includes three items. The first is Releases: air, surface water, land and &lt;1 tonne in total. The second is Disposals (on- or off-site): landfill, land application, tailings &amp; waste rock, underground injection. The third is Transfers (off-site): treatment, recycling or energy recovery (including the destination of the transfer). The other section is Other information and it has three items. The first is Facility information: location, industry type, contacts. The second is Pollution Prevention activities. The third is Reasons for changes compared to quantities reported from previous years And more...">
            <a:extLst>
              <a:ext uri="{FF2B5EF4-FFF2-40B4-BE49-F238E27FC236}">
                <a16:creationId xmlns:a16="http://schemas.microsoft.com/office/drawing/2014/main" id="{5676E3A8-0BD1-DC20-C53E-849F5F8B6BF1}"/>
              </a:ext>
            </a:extLst>
          </p:cNvPr>
          <p:cNvPicPr>
            <a:picLocks noChangeAspect="1"/>
          </p:cNvPicPr>
          <p:nvPr/>
        </p:nvPicPr>
        <p:blipFill>
          <a:blip r:embed="rId4"/>
          <a:stretch>
            <a:fillRect/>
          </a:stretch>
        </p:blipFill>
        <p:spPr>
          <a:xfrm>
            <a:off x="5473276" y="1254462"/>
            <a:ext cx="2201520" cy="3750447"/>
          </a:xfrm>
          <a:prstGeom prst="rect">
            <a:avLst/>
          </a:prstGeom>
        </p:spPr>
      </p:pic>
    </p:spTree>
    <p:extLst>
      <p:ext uri="{BB962C8B-B14F-4D97-AF65-F5344CB8AC3E}">
        <p14:creationId xmlns:p14="http://schemas.microsoft.com/office/powerpoint/2010/main" val="38684135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4ACBDA-FB5C-5E35-574B-CC7BA273188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00FB834D-D777-32D1-2E81-6FDC1EE52041}"/>
              </a:ext>
            </a:extLst>
          </p:cNvPr>
          <p:cNvSpPr>
            <a:spLocks noGrp="1"/>
          </p:cNvSpPr>
          <p:nvPr>
            <p:ph type="title"/>
          </p:nvPr>
        </p:nvSpPr>
        <p:spPr>
          <a:xfrm>
            <a:off x="528802" y="416541"/>
            <a:ext cx="8060773" cy="400110"/>
          </a:xfrm>
        </p:spPr>
        <p:txBody>
          <a:bodyPr/>
          <a:lstStyle/>
          <a:p>
            <a:r>
              <a:rPr lang="en-US" sz="2600" dirty="0"/>
              <a:t>What Information is NOT Reported to the NPRI? (1)</a:t>
            </a:r>
          </a:p>
        </p:txBody>
      </p:sp>
      <p:sp>
        <p:nvSpPr>
          <p:cNvPr id="2" name="Content Placeholder 1">
            <a:extLst>
              <a:ext uri="{FF2B5EF4-FFF2-40B4-BE49-F238E27FC236}">
                <a16:creationId xmlns:a16="http://schemas.microsoft.com/office/drawing/2014/main" id="{975B8B56-F990-3ECF-969B-AC164608E16E}"/>
              </a:ext>
            </a:extLst>
          </p:cNvPr>
          <p:cNvSpPr>
            <a:spLocks noGrp="1"/>
          </p:cNvSpPr>
          <p:nvPr>
            <p:ph sz="quarter" idx="10"/>
          </p:nvPr>
        </p:nvSpPr>
        <p:spPr/>
        <p:txBody>
          <a:bodyPr/>
          <a:lstStyle/>
          <a:p>
            <a:pPr marL="285750" indent="-285750"/>
            <a:r>
              <a:rPr lang="en-US" sz="2000" b="0" dirty="0">
                <a:solidFill>
                  <a:srgbClr val="162D54"/>
                </a:solidFill>
              </a:rPr>
              <a:t>The NPRI does not collect data on emissions that come from open sources, such as:</a:t>
            </a:r>
          </a:p>
          <a:p>
            <a:pPr marL="285750" indent="-285750"/>
            <a:r>
              <a:rPr lang="en-US" sz="2000" b="0" dirty="0">
                <a:solidFill>
                  <a:srgbClr val="162D54"/>
                </a:solidFill>
              </a:rPr>
              <a:t>Emissions that come into Canada from other countries</a:t>
            </a:r>
          </a:p>
          <a:p>
            <a:pPr marL="285750" indent="-285750"/>
            <a:r>
              <a:rPr lang="en-US" sz="2000" b="0" dirty="0">
                <a:solidFill>
                  <a:srgbClr val="162D54"/>
                </a:solidFill>
              </a:rPr>
              <a:t>Emissions that come from transportation or agriculture</a:t>
            </a:r>
          </a:p>
          <a:p>
            <a:endParaRPr lang="en-US" dirty="0"/>
          </a:p>
        </p:txBody>
      </p:sp>
    </p:spTree>
    <p:extLst>
      <p:ext uri="{BB962C8B-B14F-4D97-AF65-F5344CB8AC3E}">
        <p14:creationId xmlns:p14="http://schemas.microsoft.com/office/powerpoint/2010/main" val="7842471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03B78B-2EC5-A7E3-488F-1D71788F05B3}"/>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B71F04D6-E56C-4EBE-8E56-ED143356F428}"/>
              </a:ext>
            </a:extLst>
          </p:cNvPr>
          <p:cNvSpPr>
            <a:spLocks noGrp="1"/>
          </p:cNvSpPr>
          <p:nvPr>
            <p:ph type="title"/>
          </p:nvPr>
        </p:nvSpPr>
        <p:spPr>
          <a:xfrm>
            <a:off x="528802" y="416541"/>
            <a:ext cx="8060773" cy="400110"/>
          </a:xfrm>
        </p:spPr>
        <p:txBody>
          <a:bodyPr/>
          <a:lstStyle/>
          <a:p>
            <a:r>
              <a:rPr lang="en-US" sz="2600" dirty="0"/>
              <a:t>What Information is NOT Reported to the NPRI? (2)</a:t>
            </a:r>
          </a:p>
        </p:txBody>
      </p:sp>
      <p:sp>
        <p:nvSpPr>
          <p:cNvPr id="2" name="Content Placeholder 1">
            <a:extLst>
              <a:ext uri="{FF2B5EF4-FFF2-40B4-BE49-F238E27FC236}">
                <a16:creationId xmlns:a16="http://schemas.microsoft.com/office/drawing/2014/main" id="{E0B9D019-AC42-F7A9-5EA6-A58DB4AC2EEA}"/>
              </a:ext>
            </a:extLst>
          </p:cNvPr>
          <p:cNvSpPr>
            <a:spLocks noGrp="1"/>
          </p:cNvSpPr>
          <p:nvPr>
            <p:ph sz="quarter" idx="10"/>
          </p:nvPr>
        </p:nvSpPr>
        <p:spPr/>
        <p:txBody>
          <a:bodyPr>
            <a:normAutofit fontScale="92500" lnSpcReduction="20000"/>
          </a:bodyPr>
          <a:lstStyle/>
          <a:p>
            <a:pPr marL="285750" indent="-285750"/>
            <a:r>
              <a:rPr lang="en-US" sz="2200" b="1" dirty="0">
                <a:solidFill>
                  <a:srgbClr val="162D54"/>
                </a:solidFill>
              </a:rPr>
              <a:t>Some Canadian facilities are not required to report to the NPRI if they don’t:</a:t>
            </a:r>
          </a:p>
          <a:p>
            <a:pPr marL="742950" lvl="1" indent="-285750">
              <a:buFont typeface="Courier New" panose="02070309020205020404" pitchFamily="49" charset="0"/>
              <a:buChar char="o"/>
            </a:pPr>
            <a:r>
              <a:rPr lang="en-US" sz="2200" b="0" dirty="0">
                <a:solidFill>
                  <a:srgbClr val="162D54"/>
                </a:solidFill>
              </a:rPr>
              <a:t>release large enough quantities of the identified substances</a:t>
            </a:r>
          </a:p>
          <a:p>
            <a:pPr marL="742950" lvl="1" indent="-285750">
              <a:buFont typeface="Courier New" panose="02070309020205020404" pitchFamily="49" charset="0"/>
              <a:buChar char="o"/>
            </a:pPr>
            <a:r>
              <a:rPr lang="en-US" sz="2200" b="0" dirty="0">
                <a:solidFill>
                  <a:srgbClr val="162D54"/>
                </a:solidFill>
              </a:rPr>
              <a:t>carry out specific activities (some activities require facilities to report no matter the amount they have produced)</a:t>
            </a:r>
          </a:p>
          <a:p>
            <a:pPr marL="742950" lvl="1" indent="-285750">
              <a:buFont typeface="Courier New" panose="02070309020205020404" pitchFamily="49" charset="0"/>
              <a:buChar char="o"/>
            </a:pPr>
            <a:r>
              <a:rPr lang="en-US" sz="2200" b="0" dirty="0">
                <a:solidFill>
                  <a:srgbClr val="162D54"/>
                </a:solidFill>
              </a:rPr>
              <a:t>use any of the over 300 substances listed in the inventory</a:t>
            </a:r>
          </a:p>
          <a:p>
            <a:pPr marL="742950" lvl="1" indent="-285750">
              <a:buFont typeface="Courier New" panose="02070309020205020404" pitchFamily="49" charset="0"/>
              <a:buChar char="o"/>
            </a:pPr>
            <a:r>
              <a:rPr lang="en-US" sz="2200" b="0" dirty="0">
                <a:solidFill>
                  <a:srgbClr val="162D54"/>
                </a:solidFill>
              </a:rPr>
              <a:t>employ less than 20,000 employee hours (some activities require facilities to report no matter the number of employee hours)</a:t>
            </a:r>
          </a:p>
          <a:p>
            <a:pPr marL="342900" indent="-342900">
              <a:buFont typeface="Arial" panose="020B0604020202020204" pitchFamily="34" charset="0"/>
              <a:buChar char="•"/>
            </a:pPr>
            <a:endParaRPr lang="en-US" sz="1400" b="0" dirty="0">
              <a:solidFill>
                <a:srgbClr val="162D54"/>
              </a:solidFill>
            </a:endParaRPr>
          </a:p>
          <a:p>
            <a:endParaRPr lang="en-US" dirty="0"/>
          </a:p>
        </p:txBody>
      </p:sp>
    </p:spTree>
    <p:extLst>
      <p:ext uri="{BB962C8B-B14F-4D97-AF65-F5344CB8AC3E}">
        <p14:creationId xmlns:p14="http://schemas.microsoft.com/office/powerpoint/2010/main" val="16495088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02DDEF-9799-B7C9-A656-E8600E1F391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DC94892F-3520-B10E-15CF-85E02887A1EE}"/>
              </a:ext>
            </a:extLst>
          </p:cNvPr>
          <p:cNvSpPr>
            <a:spLocks noGrp="1"/>
          </p:cNvSpPr>
          <p:nvPr>
            <p:ph type="title"/>
          </p:nvPr>
        </p:nvSpPr>
        <p:spPr>
          <a:xfrm>
            <a:off x="528802" y="416541"/>
            <a:ext cx="8060773" cy="400110"/>
          </a:xfrm>
        </p:spPr>
        <p:txBody>
          <a:bodyPr/>
          <a:lstStyle/>
          <a:p>
            <a:r>
              <a:rPr lang="en-US" sz="2600" dirty="0"/>
              <a:t>What Information is NOT Reported to the NPRI? (3)</a:t>
            </a:r>
          </a:p>
        </p:txBody>
      </p:sp>
      <p:sp>
        <p:nvSpPr>
          <p:cNvPr id="2" name="Content Placeholder 1">
            <a:extLst>
              <a:ext uri="{FF2B5EF4-FFF2-40B4-BE49-F238E27FC236}">
                <a16:creationId xmlns:a16="http://schemas.microsoft.com/office/drawing/2014/main" id="{912E7216-9F69-24C5-509B-637533FFDF32}"/>
              </a:ext>
            </a:extLst>
          </p:cNvPr>
          <p:cNvSpPr>
            <a:spLocks noGrp="1"/>
          </p:cNvSpPr>
          <p:nvPr>
            <p:ph sz="quarter" idx="10"/>
          </p:nvPr>
        </p:nvSpPr>
        <p:spPr/>
        <p:txBody>
          <a:bodyPr/>
          <a:lstStyle/>
          <a:p>
            <a:pPr marL="285750" indent="-285750"/>
            <a:r>
              <a:rPr lang="en-US" sz="2000" b="0" dirty="0">
                <a:solidFill>
                  <a:srgbClr val="162D54"/>
                </a:solidFill>
              </a:rPr>
              <a:t>Some substances not found on the NPRI may be regulated by other Environment and Climate Change Canada (ECCC) programs, including the:</a:t>
            </a:r>
          </a:p>
          <a:p>
            <a:pPr marL="285750" indent="-285750"/>
            <a:r>
              <a:rPr lang="en-US" sz="2000" b="0" dirty="0">
                <a:solidFill>
                  <a:srgbClr val="162D54"/>
                </a:solidFill>
                <a:hlinkClick r:id="rId3"/>
              </a:rPr>
              <a:t>Greenhouse Gas Reporting Program (GHGRP)</a:t>
            </a:r>
            <a:endParaRPr lang="en-US" sz="2000" b="0" dirty="0">
              <a:solidFill>
                <a:srgbClr val="162D54"/>
              </a:solidFill>
            </a:endParaRPr>
          </a:p>
          <a:p>
            <a:pPr marL="285750" indent="-285750"/>
            <a:r>
              <a:rPr lang="en-US" sz="2000" b="0" dirty="0">
                <a:solidFill>
                  <a:srgbClr val="162D54"/>
                </a:solidFill>
                <a:hlinkClick r:id="rId4"/>
              </a:rPr>
              <a:t>Air Pollutant Emissions Inventory (APEI) </a:t>
            </a:r>
            <a:r>
              <a:rPr lang="en-US" sz="2000" b="0" dirty="0">
                <a:solidFill>
                  <a:srgbClr val="162D54"/>
                </a:solidFill>
              </a:rPr>
              <a:t>– for emissions from open sources</a:t>
            </a:r>
          </a:p>
          <a:p>
            <a:pPr marL="285750" indent="-285750"/>
            <a:r>
              <a:rPr lang="en-US" sz="2000" b="0" dirty="0">
                <a:solidFill>
                  <a:srgbClr val="162D54"/>
                </a:solidFill>
                <a:hlinkClick r:id="rId5"/>
              </a:rPr>
              <a:t>Black Carbon Emissions Inventory</a:t>
            </a:r>
            <a:endParaRPr lang="en-US" sz="2000" b="0" dirty="0">
              <a:solidFill>
                <a:srgbClr val="162D54"/>
              </a:solidFill>
            </a:endParaRPr>
          </a:p>
          <a:p>
            <a:pPr marL="342900" indent="-342900">
              <a:buFont typeface="Arial" panose="020B0604020202020204" pitchFamily="34" charset="0"/>
              <a:buChar char="•"/>
            </a:pPr>
            <a:endParaRPr lang="en-US" sz="1400" b="0" dirty="0">
              <a:solidFill>
                <a:srgbClr val="162D54"/>
              </a:solidFill>
            </a:endParaRPr>
          </a:p>
          <a:p>
            <a:endParaRPr lang="en-US" dirty="0"/>
          </a:p>
        </p:txBody>
      </p:sp>
    </p:spTree>
    <p:extLst>
      <p:ext uri="{BB962C8B-B14F-4D97-AF65-F5344CB8AC3E}">
        <p14:creationId xmlns:p14="http://schemas.microsoft.com/office/powerpoint/2010/main" val="13121746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C50BA0-9F95-5CAF-D43E-E9CDE735D33D}"/>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5DFC1316-1D33-841E-979B-7E7DA03B76D1}"/>
              </a:ext>
            </a:extLst>
          </p:cNvPr>
          <p:cNvSpPr>
            <a:spLocks noGrp="1"/>
          </p:cNvSpPr>
          <p:nvPr>
            <p:ph type="title"/>
          </p:nvPr>
        </p:nvSpPr>
        <p:spPr>
          <a:xfrm>
            <a:off x="528802" y="416541"/>
            <a:ext cx="8060773" cy="492443"/>
          </a:xfrm>
        </p:spPr>
        <p:txBody>
          <a:bodyPr/>
          <a:lstStyle/>
          <a:p>
            <a:r>
              <a:rPr lang="en-US" sz="3200" dirty="0"/>
              <a:t>How Might NPRI Data Be Used? (1)</a:t>
            </a:r>
          </a:p>
        </p:txBody>
      </p:sp>
      <p:sp>
        <p:nvSpPr>
          <p:cNvPr id="2" name="Content Placeholder 1">
            <a:extLst>
              <a:ext uri="{FF2B5EF4-FFF2-40B4-BE49-F238E27FC236}">
                <a16:creationId xmlns:a16="http://schemas.microsoft.com/office/drawing/2014/main" id="{3DC07CDB-CA1E-DD8D-3DFA-E8F4C5FD03FE}"/>
              </a:ext>
            </a:extLst>
          </p:cNvPr>
          <p:cNvSpPr>
            <a:spLocks noGrp="1"/>
          </p:cNvSpPr>
          <p:nvPr>
            <p:ph sz="quarter" idx="10"/>
          </p:nvPr>
        </p:nvSpPr>
        <p:spPr/>
        <p:txBody>
          <a:bodyPr/>
          <a:lstStyle/>
          <a:p>
            <a:pPr marL="285750" indent="-285750"/>
            <a:r>
              <a:rPr lang="en-US" sz="2000" b="0" dirty="0">
                <a:solidFill>
                  <a:srgbClr val="162D54"/>
                </a:solidFill>
              </a:rPr>
              <a:t>All NPRI data is free and available online on the </a:t>
            </a:r>
            <a:r>
              <a:rPr lang="en-US" sz="2000" b="0" dirty="0">
                <a:solidFill>
                  <a:srgbClr val="162D54"/>
                </a:solidFill>
                <a:hlinkClick r:id="rId3"/>
              </a:rPr>
              <a:t>program’s website</a:t>
            </a:r>
            <a:r>
              <a:rPr lang="en-US" sz="2000" b="0" dirty="0">
                <a:solidFill>
                  <a:srgbClr val="162D54"/>
                </a:solidFill>
              </a:rPr>
              <a:t>.</a:t>
            </a:r>
          </a:p>
          <a:p>
            <a:pPr marL="285750" indent="-285750"/>
            <a:r>
              <a:rPr lang="en-US" sz="2000" b="0" dirty="0">
                <a:solidFill>
                  <a:srgbClr val="162D54"/>
                </a:solidFill>
              </a:rPr>
              <a:t>Search criteria used would depend on the data needs and field of study of the particular organizations using the database.</a:t>
            </a:r>
          </a:p>
          <a:p>
            <a:endParaRPr lang="en-US" dirty="0"/>
          </a:p>
        </p:txBody>
      </p:sp>
    </p:spTree>
    <p:extLst>
      <p:ext uri="{BB962C8B-B14F-4D97-AF65-F5344CB8AC3E}">
        <p14:creationId xmlns:p14="http://schemas.microsoft.com/office/powerpoint/2010/main" val="36107048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F03846-69D4-7DFF-4463-291010AA94A4}"/>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BF7906B6-BDF1-70CE-29F6-BA0AFF45EB37}"/>
              </a:ext>
            </a:extLst>
          </p:cNvPr>
          <p:cNvSpPr>
            <a:spLocks noGrp="1"/>
          </p:cNvSpPr>
          <p:nvPr>
            <p:ph type="title"/>
          </p:nvPr>
        </p:nvSpPr>
        <p:spPr>
          <a:xfrm>
            <a:off x="528802" y="416541"/>
            <a:ext cx="8060773" cy="492443"/>
          </a:xfrm>
        </p:spPr>
        <p:txBody>
          <a:bodyPr/>
          <a:lstStyle/>
          <a:p>
            <a:r>
              <a:rPr lang="en-US" sz="3200" dirty="0"/>
              <a:t>How Might NPRI Data Be Used? (2)</a:t>
            </a:r>
          </a:p>
        </p:txBody>
      </p:sp>
      <p:sp>
        <p:nvSpPr>
          <p:cNvPr id="2" name="Content Placeholder 1">
            <a:extLst>
              <a:ext uri="{FF2B5EF4-FFF2-40B4-BE49-F238E27FC236}">
                <a16:creationId xmlns:a16="http://schemas.microsoft.com/office/drawing/2014/main" id="{4199F753-DC9E-0AF4-C0DC-1C09AAEAD4DF}"/>
              </a:ext>
            </a:extLst>
          </p:cNvPr>
          <p:cNvSpPr>
            <a:spLocks noGrp="1"/>
          </p:cNvSpPr>
          <p:nvPr>
            <p:ph sz="quarter" idx="10"/>
          </p:nvPr>
        </p:nvSpPr>
        <p:spPr/>
        <p:txBody>
          <a:bodyPr/>
          <a:lstStyle/>
          <a:p>
            <a:pPr marL="285750" indent="-285750"/>
            <a:r>
              <a:rPr lang="en-US" sz="2000" b="1" dirty="0">
                <a:solidFill>
                  <a:srgbClr val="162D54"/>
                </a:solidFill>
              </a:rPr>
              <a:t>Brainstorm ways in which the following organizations might use NPRI data:</a:t>
            </a:r>
          </a:p>
          <a:p>
            <a:pPr marL="800100" lvl="1" indent="-342900">
              <a:buFont typeface="Courier New" panose="02070309020205020404" pitchFamily="49" charset="0"/>
              <a:buChar char="o"/>
            </a:pPr>
            <a:r>
              <a:rPr lang="en-US" sz="2000" b="0" dirty="0">
                <a:solidFill>
                  <a:srgbClr val="162D54"/>
                </a:solidFill>
              </a:rPr>
              <a:t>Environmental protection agency</a:t>
            </a:r>
          </a:p>
          <a:p>
            <a:pPr marL="800100" lvl="1" indent="-342900">
              <a:buFont typeface="Courier New" panose="02070309020205020404" pitchFamily="49" charset="0"/>
              <a:buChar char="o"/>
            </a:pPr>
            <a:r>
              <a:rPr lang="en-US" sz="2000" b="0" dirty="0">
                <a:solidFill>
                  <a:srgbClr val="162D54"/>
                </a:solidFill>
              </a:rPr>
              <a:t>Public health agency</a:t>
            </a:r>
          </a:p>
          <a:p>
            <a:pPr marL="800100" lvl="1" indent="-342900">
              <a:buFont typeface="Courier New" panose="02070309020205020404" pitchFamily="49" charset="0"/>
              <a:buChar char="o"/>
            </a:pPr>
            <a:r>
              <a:rPr lang="en-US" sz="2000" b="0" dirty="0">
                <a:solidFill>
                  <a:srgbClr val="162D54"/>
                </a:solidFill>
              </a:rPr>
              <a:t>Emergency preparedness agency</a:t>
            </a:r>
          </a:p>
          <a:p>
            <a:pPr marL="800100" lvl="1" indent="-342900">
              <a:buFont typeface="Courier New" panose="02070309020205020404" pitchFamily="49" charset="0"/>
              <a:buChar char="o"/>
            </a:pPr>
            <a:r>
              <a:rPr lang="en-US" sz="2000" b="0" dirty="0">
                <a:solidFill>
                  <a:srgbClr val="162D54"/>
                </a:solidFill>
              </a:rPr>
              <a:t>Citizens</a:t>
            </a:r>
          </a:p>
          <a:p>
            <a:pPr marL="342900" indent="-342900">
              <a:buFont typeface="Arial" panose="020B0604020202020204" pitchFamily="34" charset="0"/>
              <a:buChar char="•"/>
            </a:pPr>
            <a:endParaRPr lang="en-US" sz="1400" b="0" dirty="0">
              <a:solidFill>
                <a:srgbClr val="162D54"/>
              </a:solidFill>
            </a:endParaRPr>
          </a:p>
          <a:p>
            <a:endParaRPr lang="en-US" dirty="0"/>
          </a:p>
        </p:txBody>
      </p:sp>
    </p:spTree>
    <p:extLst>
      <p:ext uri="{BB962C8B-B14F-4D97-AF65-F5344CB8AC3E}">
        <p14:creationId xmlns:p14="http://schemas.microsoft.com/office/powerpoint/2010/main" val="11968908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467DCD-3631-8589-BF3A-AFF7CB2CBE55}"/>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A800149E-29FB-55B9-03A5-B2E036DBC410}"/>
              </a:ext>
            </a:extLst>
          </p:cNvPr>
          <p:cNvSpPr>
            <a:spLocks noGrp="1"/>
          </p:cNvSpPr>
          <p:nvPr>
            <p:ph type="title"/>
          </p:nvPr>
        </p:nvSpPr>
        <p:spPr>
          <a:xfrm>
            <a:off x="528802" y="416541"/>
            <a:ext cx="8060773" cy="492443"/>
          </a:xfrm>
        </p:spPr>
        <p:txBody>
          <a:bodyPr/>
          <a:lstStyle/>
          <a:p>
            <a:r>
              <a:rPr lang="en-US" sz="3200" dirty="0"/>
              <a:t>How Might NPRI Data Be Used? (3)</a:t>
            </a:r>
          </a:p>
        </p:txBody>
      </p:sp>
      <p:sp>
        <p:nvSpPr>
          <p:cNvPr id="2" name="Content Placeholder 1">
            <a:extLst>
              <a:ext uri="{FF2B5EF4-FFF2-40B4-BE49-F238E27FC236}">
                <a16:creationId xmlns:a16="http://schemas.microsoft.com/office/drawing/2014/main" id="{E51769C5-DB98-718C-58F1-F0E5D938EAC0}"/>
              </a:ext>
            </a:extLst>
          </p:cNvPr>
          <p:cNvSpPr>
            <a:spLocks noGrp="1"/>
          </p:cNvSpPr>
          <p:nvPr>
            <p:ph sz="quarter" idx="10"/>
          </p:nvPr>
        </p:nvSpPr>
        <p:spPr/>
        <p:txBody>
          <a:bodyPr/>
          <a:lstStyle/>
          <a:p>
            <a:pPr marL="285750" indent="-285750"/>
            <a:r>
              <a:rPr lang="en-US" sz="2000" dirty="0">
                <a:solidFill>
                  <a:srgbClr val="162D54"/>
                </a:solidFill>
              </a:rPr>
              <a:t>Environmental protection agencies:</a:t>
            </a:r>
          </a:p>
          <a:p>
            <a:pPr lvl="1" indent="-457200">
              <a:buFont typeface="Courier New" panose="02070309020205020404" pitchFamily="49" charset="0"/>
              <a:buChar char="o"/>
            </a:pPr>
            <a:r>
              <a:rPr lang="en-US" sz="2000" b="0" dirty="0">
                <a:solidFill>
                  <a:srgbClr val="162D54"/>
                </a:solidFill>
              </a:rPr>
              <a:t>which facilities in a region have cut back their releases in recent years;</a:t>
            </a:r>
          </a:p>
          <a:p>
            <a:pPr lvl="1" indent="-457200">
              <a:buFont typeface="Courier New" panose="02070309020205020404" pitchFamily="49" charset="0"/>
              <a:buChar char="o"/>
            </a:pPr>
            <a:r>
              <a:rPr lang="en-US" sz="2000" b="0" dirty="0">
                <a:solidFill>
                  <a:srgbClr val="162D54"/>
                </a:solidFill>
              </a:rPr>
              <a:t>which facilities take pollution prevention measures;</a:t>
            </a:r>
          </a:p>
          <a:p>
            <a:pPr lvl="1" indent="-457200">
              <a:buFont typeface="Courier New" panose="02070309020205020404" pitchFamily="49" charset="0"/>
              <a:buChar char="o"/>
            </a:pPr>
            <a:r>
              <a:rPr lang="en-US" sz="2000" b="0" dirty="0">
                <a:solidFill>
                  <a:srgbClr val="162D54"/>
                </a:solidFill>
              </a:rPr>
              <a:t>work with facilities to initiate prevention or restoration projects; and</a:t>
            </a:r>
          </a:p>
          <a:p>
            <a:pPr lvl="1" indent="-457200">
              <a:buFont typeface="Courier New" panose="02070309020205020404" pitchFamily="49" charset="0"/>
              <a:buChar char="o"/>
            </a:pPr>
            <a:r>
              <a:rPr lang="en-US" sz="2000" b="0" dirty="0">
                <a:solidFill>
                  <a:srgbClr val="162D54"/>
                </a:solidFill>
              </a:rPr>
              <a:t>Identify pollution prevention priorities.</a:t>
            </a:r>
          </a:p>
          <a:p>
            <a:pPr marL="457200" lvl="1" indent="0">
              <a:buNone/>
            </a:pPr>
            <a:endParaRPr lang="en-US" sz="1400" b="0" dirty="0">
              <a:solidFill>
                <a:srgbClr val="162D54"/>
              </a:solidFill>
            </a:endParaRPr>
          </a:p>
        </p:txBody>
      </p:sp>
    </p:spTree>
    <p:extLst>
      <p:ext uri="{BB962C8B-B14F-4D97-AF65-F5344CB8AC3E}">
        <p14:creationId xmlns:p14="http://schemas.microsoft.com/office/powerpoint/2010/main" val="30270398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9A89A2-A986-A7A6-F54E-7F6F123F1C4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629187A-E0C7-FE4E-246F-4B639BFF68CE}"/>
              </a:ext>
            </a:extLst>
          </p:cNvPr>
          <p:cNvSpPr>
            <a:spLocks noGrp="1"/>
          </p:cNvSpPr>
          <p:nvPr>
            <p:ph type="title"/>
          </p:nvPr>
        </p:nvSpPr>
        <p:spPr>
          <a:xfrm>
            <a:off x="528802" y="416541"/>
            <a:ext cx="8060773" cy="492443"/>
          </a:xfrm>
        </p:spPr>
        <p:txBody>
          <a:bodyPr/>
          <a:lstStyle/>
          <a:p>
            <a:r>
              <a:rPr lang="en-US" sz="3200" dirty="0"/>
              <a:t>How Might NPRI Data Be Used? (4)</a:t>
            </a:r>
          </a:p>
        </p:txBody>
      </p:sp>
      <p:sp>
        <p:nvSpPr>
          <p:cNvPr id="2" name="Content Placeholder 1">
            <a:extLst>
              <a:ext uri="{FF2B5EF4-FFF2-40B4-BE49-F238E27FC236}">
                <a16:creationId xmlns:a16="http://schemas.microsoft.com/office/drawing/2014/main" id="{B2AF5FEB-CF09-2086-8436-A5FB27D42CEE}"/>
              </a:ext>
            </a:extLst>
          </p:cNvPr>
          <p:cNvSpPr>
            <a:spLocks noGrp="1"/>
          </p:cNvSpPr>
          <p:nvPr>
            <p:ph sz="quarter" idx="10"/>
          </p:nvPr>
        </p:nvSpPr>
        <p:spPr/>
        <p:txBody>
          <a:bodyPr/>
          <a:lstStyle/>
          <a:p>
            <a:pPr marL="285750" indent="-285750"/>
            <a:r>
              <a:rPr lang="en-US" sz="2000" dirty="0">
                <a:solidFill>
                  <a:srgbClr val="162D54"/>
                </a:solidFill>
              </a:rPr>
              <a:t>Public health agencies:</a:t>
            </a:r>
          </a:p>
          <a:p>
            <a:pPr lvl="1" indent="-457200">
              <a:buFont typeface="Courier New" panose="02070309020205020404" pitchFamily="49" charset="0"/>
              <a:buChar char="o"/>
            </a:pPr>
            <a:r>
              <a:rPr lang="en-US" sz="2000" b="0" dirty="0">
                <a:solidFill>
                  <a:srgbClr val="162D54"/>
                </a:solidFill>
              </a:rPr>
              <a:t>whether facilities in an area are releasing carcinogenic or toxic substances;</a:t>
            </a:r>
          </a:p>
          <a:p>
            <a:pPr lvl="1" indent="-457200">
              <a:buFont typeface="Courier New" panose="02070309020205020404" pitchFamily="49" charset="0"/>
              <a:buChar char="o"/>
            </a:pPr>
            <a:r>
              <a:rPr lang="en-US" sz="2000" b="0" dirty="0">
                <a:solidFill>
                  <a:srgbClr val="162D54"/>
                </a:solidFill>
              </a:rPr>
              <a:t>to inform the medical community.</a:t>
            </a:r>
          </a:p>
          <a:p>
            <a:pPr marL="457200" lvl="1" indent="0">
              <a:buNone/>
            </a:pPr>
            <a:endParaRPr lang="en-US" sz="1400" b="0" dirty="0">
              <a:solidFill>
                <a:srgbClr val="162D54"/>
              </a:solidFill>
            </a:endParaRPr>
          </a:p>
          <a:p>
            <a:pPr marL="457200" lvl="1" indent="0">
              <a:buNone/>
            </a:pPr>
            <a:endParaRPr lang="en-US" sz="1400" b="0" dirty="0">
              <a:solidFill>
                <a:srgbClr val="162D54"/>
              </a:solidFill>
            </a:endParaRPr>
          </a:p>
        </p:txBody>
      </p:sp>
    </p:spTree>
    <p:extLst>
      <p:ext uri="{BB962C8B-B14F-4D97-AF65-F5344CB8AC3E}">
        <p14:creationId xmlns:p14="http://schemas.microsoft.com/office/powerpoint/2010/main" val="37797211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066324-B022-D53C-ADE2-34DBA3CC0BD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54DCD08C-C1CE-3BFF-95FB-9D1B36D91CFC}"/>
              </a:ext>
            </a:extLst>
          </p:cNvPr>
          <p:cNvSpPr>
            <a:spLocks noGrp="1"/>
          </p:cNvSpPr>
          <p:nvPr>
            <p:ph type="title"/>
          </p:nvPr>
        </p:nvSpPr>
        <p:spPr>
          <a:xfrm>
            <a:off x="528802" y="416541"/>
            <a:ext cx="8060773" cy="492443"/>
          </a:xfrm>
        </p:spPr>
        <p:txBody>
          <a:bodyPr/>
          <a:lstStyle/>
          <a:p>
            <a:r>
              <a:rPr lang="en-US" sz="3200" dirty="0"/>
              <a:t>How Might NPRI Data Be Used? (5)</a:t>
            </a:r>
          </a:p>
        </p:txBody>
      </p:sp>
      <p:sp>
        <p:nvSpPr>
          <p:cNvPr id="2" name="Content Placeholder 1">
            <a:extLst>
              <a:ext uri="{FF2B5EF4-FFF2-40B4-BE49-F238E27FC236}">
                <a16:creationId xmlns:a16="http://schemas.microsoft.com/office/drawing/2014/main" id="{2AFB6095-4DCE-FA3F-7724-D375AD3A43AE}"/>
              </a:ext>
            </a:extLst>
          </p:cNvPr>
          <p:cNvSpPr>
            <a:spLocks noGrp="1"/>
          </p:cNvSpPr>
          <p:nvPr>
            <p:ph sz="quarter" idx="10"/>
          </p:nvPr>
        </p:nvSpPr>
        <p:spPr/>
        <p:txBody>
          <a:bodyPr/>
          <a:lstStyle/>
          <a:p>
            <a:pPr marL="285750" indent="-285750"/>
            <a:r>
              <a:rPr lang="en-US" sz="1800" dirty="0">
                <a:solidFill>
                  <a:srgbClr val="162D54"/>
                </a:solidFill>
              </a:rPr>
              <a:t>Emergency preparedness agency:</a:t>
            </a:r>
          </a:p>
          <a:p>
            <a:pPr lvl="1" indent="-457200">
              <a:buFont typeface="Courier New" panose="02070309020205020404" pitchFamily="49" charset="0"/>
              <a:buChar char="o"/>
            </a:pPr>
            <a:r>
              <a:rPr lang="en-US" sz="1800" b="0" dirty="0">
                <a:solidFill>
                  <a:srgbClr val="162D54"/>
                </a:solidFill>
              </a:rPr>
              <a:t>find out which facilities in the area of interest </a:t>
            </a:r>
            <a:r>
              <a:rPr lang="en-US" sz="1800" b="0" dirty="0" err="1">
                <a:solidFill>
                  <a:srgbClr val="162D54"/>
                </a:solidFill>
              </a:rPr>
              <a:t>harbour</a:t>
            </a:r>
            <a:r>
              <a:rPr lang="en-US" sz="1800" b="0" dirty="0">
                <a:solidFill>
                  <a:srgbClr val="162D54"/>
                </a:solidFill>
              </a:rPr>
              <a:t> explosive, flammable, poisonous or otherwise hazardous substances;</a:t>
            </a:r>
          </a:p>
          <a:p>
            <a:pPr lvl="1" indent="-457200">
              <a:buFont typeface="Courier New" panose="02070309020205020404" pitchFamily="49" charset="0"/>
              <a:buChar char="o"/>
            </a:pPr>
            <a:r>
              <a:rPr lang="en-US" sz="1800" b="0" dirty="0">
                <a:solidFill>
                  <a:srgbClr val="162D54"/>
                </a:solidFill>
              </a:rPr>
              <a:t>develop an emergency plan based on which pollutants are present.</a:t>
            </a:r>
          </a:p>
          <a:p>
            <a:pPr marL="457200" indent="-457200">
              <a:buFont typeface="Courier New" panose="02070309020205020404" pitchFamily="49" charset="0"/>
              <a:buChar char="o"/>
            </a:pPr>
            <a:endParaRPr lang="en-US" sz="1800" dirty="0">
              <a:solidFill>
                <a:srgbClr val="162D54"/>
              </a:solidFill>
            </a:endParaRPr>
          </a:p>
          <a:p>
            <a:pPr marL="285750" indent="-285750"/>
            <a:r>
              <a:rPr lang="en-US" sz="1800" dirty="0">
                <a:solidFill>
                  <a:srgbClr val="162D54"/>
                </a:solidFill>
              </a:rPr>
              <a:t>Citizen</a:t>
            </a:r>
          </a:p>
          <a:p>
            <a:pPr lvl="1" indent="-457200">
              <a:buFont typeface="Courier New" panose="02070309020205020404" pitchFamily="49" charset="0"/>
              <a:buChar char="o"/>
            </a:pPr>
            <a:r>
              <a:rPr lang="en-US" sz="1800" b="0" dirty="0">
                <a:solidFill>
                  <a:srgbClr val="162D54"/>
                </a:solidFill>
              </a:rPr>
              <a:t>Pressure facilities in my neighborhood to adopt more pollution prevention measures</a:t>
            </a:r>
          </a:p>
          <a:p>
            <a:pPr marL="457200" indent="-457200">
              <a:buFont typeface="Courier New" panose="02070309020205020404" pitchFamily="49" charset="0"/>
              <a:buChar char="o"/>
            </a:pPr>
            <a:endParaRPr lang="en-US" sz="1400" b="0" dirty="0">
              <a:solidFill>
                <a:srgbClr val="162D54"/>
              </a:solidFill>
            </a:endParaRPr>
          </a:p>
          <a:p>
            <a:pPr marL="457200" lvl="1" indent="0">
              <a:buNone/>
            </a:pPr>
            <a:endParaRPr lang="en-US" sz="1400" b="0" dirty="0">
              <a:solidFill>
                <a:srgbClr val="162D54"/>
              </a:solidFill>
            </a:endParaRPr>
          </a:p>
        </p:txBody>
      </p:sp>
    </p:spTree>
    <p:extLst>
      <p:ext uri="{BB962C8B-B14F-4D97-AF65-F5344CB8AC3E}">
        <p14:creationId xmlns:p14="http://schemas.microsoft.com/office/powerpoint/2010/main" val="16113934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FE99C8-091D-AE8D-A615-D6FB6EE63005}"/>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1CC6B34E-0119-9878-5E6E-9281294847A1}"/>
              </a:ext>
            </a:extLst>
          </p:cNvPr>
          <p:cNvSpPr>
            <a:spLocks noGrp="1"/>
          </p:cNvSpPr>
          <p:nvPr>
            <p:ph type="title"/>
          </p:nvPr>
        </p:nvSpPr>
        <p:spPr>
          <a:xfrm>
            <a:off x="528802" y="416541"/>
            <a:ext cx="8060773" cy="400110"/>
          </a:xfrm>
        </p:spPr>
        <p:txBody>
          <a:bodyPr/>
          <a:lstStyle/>
          <a:p>
            <a:r>
              <a:rPr lang="en-US" sz="2600" dirty="0"/>
              <a:t>University Student Research Topics Examples (1)</a:t>
            </a:r>
          </a:p>
        </p:txBody>
      </p:sp>
      <p:sp>
        <p:nvSpPr>
          <p:cNvPr id="2" name="Content Placeholder 1">
            <a:extLst>
              <a:ext uri="{FF2B5EF4-FFF2-40B4-BE49-F238E27FC236}">
                <a16:creationId xmlns:a16="http://schemas.microsoft.com/office/drawing/2014/main" id="{0D49A2EA-E196-48C6-F962-86CF77C11BE6}"/>
              </a:ext>
            </a:extLst>
          </p:cNvPr>
          <p:cNvSpPr>
            <a:spLocks noGrp="1"/>
          </p:cNvSpPr>
          <p:nvPr>
            <p:ph sz="quarter" idx="10"/>
          </p:nvPr>
        </p:nvSpPr>
        <p:spPr/>
        <p:txBody>
          <a:bodyPr>
            <a:normAutofit/>
          </a:bodyPr>
          <a:lstStyle/>
          <a:p>
            <a:pPr marL="285750" indent="-285750"/>
            <a:r>
              <a:rPr lang="en-US" sz="2000" b="1" dirty="0">
                <a:solidFill>
                  <a:srgbClr val="162D54"/>
                </a:solidFill>
              </a:rPr>
              <a:t>Health science: </a:t>
            </a:r>
            <a:r>
              <a:rPr lang="en-US" sz="2000" b="0" dirty="0">
                <a:solidFill>
                  <a:srgbClr val="162D54"/>
                </a:solidFill>
              </a:rPr>
              <a:t>Link between pollutant releases and the incidence of chronic diseases, such as cancer or asthma.</a:t>
            </a:r>
          </a:p>
          <a:p>
            <a:pPr marL="285750" indent="-285750"/>
            <a:endParaRPr lang="en-US" sz="2000" dirty="0">
              <a:solidFill>
                <a:srgbClr val="162D54"/>
              </a:solidFill>
            </a:endParaRPr>
          </a:p>
          <a:p>
            <a:pPr marL="285750" indent="-285750"/>
            <a:r>
              <a:rPr lang="en-US" sz="2000" b="1" dirty="0">
                <a:solidFill>
                  <a:srgbClr val="162D54"/>
                </a:solidFill>
              </a:rPr>
              <a:t>Economy: </a:t>
            </a:r>
            <a:r>
              <a:rPr lang="en-US" sz="2000" b="0" dirty="0">
                <a:solidFill>
                  <a:srgbClr val="162D54"/>
                </a:solidFill>
              </a:rPr>
              <a:t>Link between pollutant release hotspots and vulnerable or low-income communities, or any other socio-economic study.</a:t>
            </a:r>
          </a:p>
        </p:txBody>
      </p:sp>
    </p:spTree>
    <p:extLst>
      <p:ext uri="{BB962C8B-B14F-4D97-AF65-F5344CB8AC3E}">
        <p14:creationId xmlns:p14="http://schemas.microsoft.com/office/powerpoint/2010/main" val="41864597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A6D312BF-5C87-4A72-E342-6F0F97A65375}"/>
              </a:ext>
            </a:extLst>
          </p:cNvPr>
          <p:cNvSpPr>
            <a:spLocks noGrp="1"/>
          </p:cNvSpPr>
          <p:nvPr>
            <p:ph type="title"/>
          </p:nvPr>
        </p:nvSpPr>
        <p:spPr>
          <a:xfrm>
            <a:off x="528802" y="-369332"/>
            <a:ext cx="8060773" cy="369332"/>
          </a:xfrm>
        </p:spPr>
        <p:txBody>
          <a:bodyPr spcFirstLastPara="1" wrap="square" lIns="0" tIns="0" rIns="0" bIns="0" anchor="b" anchorCtr="0">
            <a:spAutoFit/>
          </a:bodyPr>
          <a:lstStyle/>
          <a:p>
            <a:r>
              <a:rPr lang="en-CA" dirty="0"/>
              <a:t>Collage</a:t>
            </a:r>
          </a:p>
        </p:txBody>
      </p:sp>
      <p:pic>
        <p:nvPicPr>
          <p:cNvPr id="5" name="Content Placeholder 4" descr="A collage divided into four sections, each depicting a different scene of environmental pollution. The top left quadrant shows a factory emitting thick orange and black smoke into the air against a backdrop of power lines, under an orange sky. The top right quadrant features an aerial view of a mining operation, with large machinery and grey earth being excavated. The bottom left quadrant illustrates a polluted water body with floating debris and a green forest lining the horizon. The bottom right quadrant displays industrial smokestacks releasing dense pink smoke into the sky during sunset. The image is part of a guide titled &quot;Pollutants in Your Environment: A Guide for Educator&quot;. Logos of Ingenium, Beyond the Blackboard and Government of Canada. ">
            <a:extLst>
              <a:ext uri="{FF2B5EF4-FFF2-40B4-BE49-F238E27FC236}">
                <a16:creationId xmlns:a16="http://schemas.microsoft.com/office/drawing/2014/main" id="{6E71CD28-61EA-71D1-E607-52884966FE1B}"/>
              </a:ext>
            </a:extLst>
          </p:cNvPr>
          <p:cNvPicPr>
            <a:picLocks noGrp="1" noChangeAspect="1"/>
          </p:cNvPicPr>
          <p:nvPr>
            <p:ph sz="quarter" idx="10"/>
          </p:nvPr>
        </p:nvPicPr>
        <p:blipFill>
          <a:blip r:embed="rId2"/>
          <a:stretch>
            <a:fillRect/>
          </a:stretch>
        </p:blipFill>
        <p:spPr>
          <a:xfrm>
            <a:off x="139088" y="1170361"/>
            <a:ext cx="5867765" cy="3881239"/>
          </a:xfrm>
        </p:spPr>
      </p:pic>
    </p:spTree>
    <p:extLst>
      <p:ext uri="{BB962C8B-B14F-4D97-AF65-F5344CB8AC3E}">
        <p14:creationId xmlns:p14="http://schemas.microsoft.com/office/powerpoint/2010/main" val="8367093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18B1EC-B096-18AB-40B7-E6AF88EE76E2}"/>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D8A64042-32EE-B203-57AF-23353BA2A797}"/>
              </a:ext>
            </a:extLst>
          </p:cNvPr>
          <p:cNvSpPr>
            <a:spLocks noGrp="1"/>
          </p:cNvSpPr>
          <p:nvPr>
            <p:ph type="title"/>
          </p:nvPr>
        </p:nvSpPr>
        <p:spPr>
          <a:xfrm>
            <a:off x="528802" y="416541"/>
            <a:ext cx="8060773" cy="400110"/>
          </a:xfrm>
        </p:spPr>
        <p:txBody>
          <a:bodyPr/>
          <a:lstStyle/>
          <a:p>
            <a:r>
              <a:rPr lang="en-US" sz="2600" dirty="0"/>
              <a:t>University Student Research Topics Examples (2)</a:t>
            </a:r>
          </a:p>
        </p:txBody>
      </p:sp>
      <p:sp>
        <p:nvSpPr>
          <p:cNvPr id="2" name="Content Placeholder 1">
            <a:extLst>
              <a:ext uri="{FF2B5EF4-FFF2-40B4-BE49-F238E27FC236}">
                <a16:creationId xmlns:a16="http://schemas.microsoft.com/office/drawing/2014/main" id="{623ED14E-996A-EA46-C02E-D75C941FE8B3}"/>
              </a:ext>
            </a:extLst>
          </p:cNvPr>
          <p:cNvSpPr>
            <a:spLocks noGrp="1"/>
          </p:cNvSpPr>
          <p:nvPr>
            <p:ph sz="quarter" idx="10"/>
          </p:nvPr>
        </p:nvSpPr>
        <p:spPr/>
        <p:txBody>
          <a:bodyPr/>
          <a:lstStyle/>
          <a:p>
            <a:pPr marL="285750" indent="-285750"/>
            <a:r>
              <a:rPr lang="en-US" sz="2000" b="1" dirty="0">
                <a:solidFill>
                  <a:srgbClr val="162D54"/>
                </a:solidFill>
              </a:rPr>
              <a:t>Architecture: </a:t>
            </a:r>
            <a:r>
              <a:rPr lang="en-US" sz="2000" b="0" dirty="0">
                <a:solidFill>
                  <a:srgbClr val="162D54"/>
                </a:solidFill>
              </a:rPr>
              <a:t>Study of the impact of industrial development on Canadian natural heritage, cultural heritage, or archaeological sites.</a:t>
            </a:r>
          </a:p>
          <a:p>
            <a:pPr marL="285750" indent="-285750"/>
            <a:endParaRPr lang="en-US" sz="2000" dirty="0">
              <a:solidFill>
                <a:srgbClr val="162D54"/>
              </a:solidFill>
            </a:endParaRPr>
          </a:p>
          <a:p>
            <a:pPr marL="285750" indent="-285750"/>
            <a:r>
              <a:rPr lang="en-US" sz="2000" b="1" dirty="0">
                <a:solidFill>
                  <a:srgbClr val="162D54"/>
                </a:solidFill>
              </a:rPr>
              <a:t>Environment: </a:t>
            </a:r>
            <a:r>
              <a:rPr lang="en-US" sz="2000" b="0" dirty="0">
                <a:solidFill>
                  <a:srgbClr val="162D54"/>
                </a:solidFill>
              </a:rPr>
              <a:t>Analysis of the impacts of pollutant releases and contaminated sites in different wildlife habitats in Nunavut and the measures established to protect these habitats. </a:t>
            </a:r>
          </a:p>
          <a:p>
            <a:endParaRPr lang="en-US" dirty="0"/>
          </a:p>
        </p:txBody>
      </p:sp>
    </p:spTree>
    <p:extLst>
      <p:ext uri="{BB962C8B-B14F-4D97-AF65-F5344CB8AC3E}">
        <p14:creationId xmlns:p14="http://schemas.microsoft.com/office/powerpoint/2010/main" val="14549519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981832-26DF-3046-DE03-8CD99C5BDF7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4A5A2A7-14AE-F918-53E0-5A2FB59F0D26}"/>
              </a:ext>
            </a:extLst>
          </p:cNvPr>
          <p:cNvSpPr>
            <a:spLocks noGrp="1"/>
          </p:cNvSpPr>
          <p:nvPr>
            <p:ph type="title"/>
          </p:nvPr>
        </p:nvSpPr>
        <p:spPr>
          <a:xfrm>
            <a:off x="528802" y="416541"/>
            <a:ext cx="8060773" cy="400110"/>
          </a:xfrm>
        </p:spPr>
        <p:txBody>
          <a:bodyPr/>
          <a:lstStyle/>
          <a:p>
            <a:r>
              <a:rPr lang="en-US" sz="2600" dirty="0"/>
              <a:t>University Student Research Topics Examples (3)</a:t>
            </a:r>
          </a:p>
        </p:txBody>
      </p:sp>
      <p:sp>
        <p:nvSpPr>
          <p:cNvPr id="2" name="Content Placeholder 1">
            <a:extLst>
              <a:ext uri="{FF2B5EF4-FFF2-40B4-BE49-F238E27FC236}">
                <a16:creationId xmlns:a16="http://schemas.microsoft.com/office/drawing/2014/main" id="{9A1DF277-1D7D-3A64-A1BB-3B297614F691}"/>
              </a:ext>
            </a:extLst>
          </p:cNvPr>
          <p:cNvSpPr>
            <a:spLocks noGrp="1"/>
          </p:cNvSpPr>
          <p:nvPr>
            <p:ph sz="quarter" idx="10"/>
          </p:nvPr>
        </p:nvSpPr>
        <p:spPr/>
        <p:txBody>
          <a:bodyPr>
            <a:normAutofit/>
          </a:bodyPr>
          <a:lstStyle/>
          <a:p>
            <a:pPr marL="285750" indent="-285750"/>
            <a:r>
              <a:rPr lang="en-US" sz="2000" b="1" dirty="0">
                <a:solidFill>
                  <a:srgbClr val="162D54"/>
                </a:solidFill>
              </a:rPr>
              <a:t>Water science: </a:t>
            </a:r>
            <a:r>
              <a:rPr lang="en-US" sz="2000" b="0" dirty="0">
                <a:solidFill>
                  <a:srgbClr val="162D54"/>
                </a:solidFill>
              </a:rPr>
              <a:t>Dispersion and accumulation of pollutants in water.</a:t>
            </a:r>
          </a:p>
          <a:p>
            <a:pPr marL="285750" indent="-285750"/>
            <a:r>
              <a:rPr lang="en-US" sz="2000" b="1" dirty="0">
                <a:solidFill>
                  <a:srgbClr val="162D54"/>
                </a:solidFill>
              </a:rPr>
              <a:t>Education: </a:t>
            </a:r>
            <a:r>
              <a:rPr lang="en-US" sz="2000" b="0" dirty="0">
                <a:solidFill>
                  <a:srgbClr val="162D54"/>
                </a:solidFill>
              </a:rPr>
              <a:t>Preparation of a workshop for young people explaining pollution (types, sources and impacts) and giving examples of concrete actions for tackling pollution-related issues.</a:t>
            </a:r>
          </a:p>
          <a:p>
            <a:pPr marL="285750" indent="-285750"/>
            <a:r>
              <a:rPr lang="en-US" sz="2000" b="1" dirty="0">
                <a:solidFill>
                  <a:srgbClr val="162D54"/>
                </a:solidFill>
              </a:rPr>
              <a:t>Information technology: </a:t>
            </a:r>
            <a:r>
              <a:rPr lang="en-US" sz="2000" b="0" dirty="0">
                <a:solidFill>
                  <a:srgbClr val="162D54"/>
                </a:solidFill>
              </a:rPr>
              <a:t>Develop an application that relates the release of harmful pollutants to the air quality index of a city or region (for example, </a:t>
            </a:r>
            <a:r>
              <a:rPr lang="en-US" sz="2000" b="0" dirty="0">
                <a:solidFill>
                  <a:srgbClr val="162D54"/>
                </a:solidFill>
                <a:hlinkClick r:id="rId3"/>
              </a:rPr>
              <a:t>University of Toronto</a:t>
            </a:r>
            <a:r>
              <a:rPr lang="en-US" sz="2000" b="0" dirty="0">
                <a:solidFill>
                  <a:srgbClr val="162D54"/>
                </a:solidFill>
              </a:rPr>
              <a:t>).</a:t>
            </a:r>
          </a:p>
        </p:txBody>
      </p:sp>
    </p:spTree>
    <p:extLst>
      <p:ext uri="{BB962C8B-B14F-4D97-AF65-F5344CB8AC3E}">
        <p14:creationId xmlns:p14="http://schemas.microsoft.com/office/powerpoint/2010/main" val="27846942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5E9CFB-538C-C6F3-3853-BABE3A70E2E3}"/>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5D72405B-3EB9-DFDC-92A4-28A324173422}"/>
              </a:ext>
            </a:extLst>
          </p:cNvPr>
          <p:cNvSpPr>
            <a:spLocks noGrp="1"/>
          </p:cNvSpPr>
          <p:nvPr>
            <p:ph type="title"/>
          </p:nvPr>
        </p:nvSpPr>
        <p:spPr>
          <a:xfrm>
            <a:off x="528802" y="416541"/>
            <a:ext cx="8060773" cy="492443"/>
          </a:xfrm>
        </p:spPr>
        <p:txBody>
          <a:bodyPr/>
          <a:lstStyle/>
          <a:p>
            <a:r>
              <a:rPr lang="en-US" sz="3200" dirty="0"/>
              <a:t>The NPRI has Changed Over Time (1)</a:t>
            </a:r>
          </a:p>
        </p:txBody>
      </p:sp>
      <p:sp>
        <p:nvSpPr>
          <p:cNvPr id="2" name="Content Placeholder 1">
            <a:extLst>
              <a:ext uri="{FF2B5EF4-FFF2-40B4-BE49-F238E27FC236}">
                <a16:creationId xmlns:a16="http://schemas.microsoft.com/office/drawing/2014/main" id="{6AC3A762-8718-4A15-F72B-775E984701FE}"/>
              </a:ext>
            </a:extLst>
          </p:cNvPr>
          <p:cNvSpPr>
            <a:spLocks noGrp="1"/>
          </p:cNvSpPr>
          <p:nvPr>
            <p:ph sz="quarter" idx="10"/>
          </p:nvPr>
        </p:nvSpPr>
        <p:spPr/>
        <p:txBody>
          <a:bodyPr>
            <a:normAutofit/>
          </a:bodyPr>
          <a:lstStyle/>
          <a:p>
            <a:pPr marL="285750" indent="-285750"/>
            <a:r>
              <a:rPr lang="en-US" sz="2000" b="0" dirty="0">
                <a:solidFill>
                  <a:srgbClr val="162D54"/>
                </a:solidFill>
              </a:rPr>
              <a:t>Since the program was created, many substances have been modified, added or deleted. </a:t>
            </a:r>
          </a:p>
          <a:p>
            <a:pPr marL="285750" indent="-285750"/>
            <a:r>
              <a:rPr lang="en-US" sz="2000" b="0" dirty="0">
                <a:solidFill>
                  <a:srgbClr val="162D54"/>
                </a:solidFill>
              </a:rPr>
              <a:t>It is important to always consult the </a:t>
            </a:r>
            <a:r>
              <a:rPr lang="en-US" sz="2000" b="0" dirty="0">
                <a:solidFill>
                  <a:srgbClr val="162D54"/>
                </a:solidFill>
                <a:hlinkClick r:id="rId3"/>
              </a:rPr>
              <a:t>history of reporting requirements</a:t>
            </a:r>
            <a:r>
              <a:rPr lang="en-US" sz="2000" b="0" dirty="0">
                <a:solidFill>
                  <a:srgbClr val="162D54"/>
                </a:solidFill>
              </a:rPr>
              <a:t> before analyzing or interpreting NPRI data over time, to avoid false conclusions.</a:t>
            </a:r>
          </a:p>
        </p:txBody>
      </p:sp>
    </p:spTree>
    <p:extLst>
      <p:ext uri="{BB962C8B-B14F-4D97-AF65-F5344CB8AC3E}">
        <p14:creationId xmlns:p14="http://schemas.microsoft.com/office/powerpoint/2010/main" val="275050592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CC3CFA-E97E-E600-4DD5-9F078088E620}"/>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486406E4-0172-8575-B827-BDFEAAC75871}"/>
              </a:ext>
            </a:extLst>
          </p:cNvPr>
          <p:cNvSpPr>
            <a:spLocks noGrp="1"/>
          </p:cNvSpPr>
          <p:nvPr>
            <p:ph type="title"/>
          </p:nvPr>
        </p:nvSpPr>
        <p:spPr>
          <a:xfrm>
            <a:off x="528802" y="416541"/>
            <a:ext cx="8060773" cy="492443"/>
          </a:xfrm>
        </p:spPr>
        <p:txBody>
          <a:bodyPr/>
          <a:lstStyle/>
          <a:p>
            <a:r>
              <a:rPr lang="en-US" sz="3200" dirty="0"/>
              <a:t>The NPRI has Changed Over Time (2)</a:t>
            </a:r>
          </a:p>
        </p:txBody>
      </p:sp>
      <p:pic>
        <p:nvPicPr>
          <p:cNvPr id="5" name="Content Placeholder 4" descr="Very complex image, teacher will have to describe fully. The image is a line graph titled &quot;Changes in Reporting to the NPRI,&quot; displaying data from 1993 to 2020. The graph has two vertical axes: the left shows the &quot;Number of substances&quot; ranging from 0 to 400, while the right shows the &quot;Number of facilities&quot; ranging from 0 to 10,000. The horizontal axis marks the years from 1993 to 2020. A dark blue line represents the number of substances, starting at 178 in 1993 and showing fluctuations over the years with notable increases: 73 substances added in 1999, 17 PAHs added in 2000, 60 VOCs added in 2003, and more with each annotated year. By 2020, the number hovers just under 350. A green line illustrates the number of facilities, starting with 1,388 in 1993, rising to nearly 9,000 by the end of the timeline. Notable points denote specific changes, such as oil and gas facilities added in 2003 and oil and gas batteries, chrome platers added in 2018-2019. Details are annotated with arrows and text, specifying events that correspond to fluctuations in the lines.">
            <a:extLst>
              <a:ext uri="{FF2B5EF4-FFF2-40B4-BE49-F238E27FC236}">
                <a16:creationId xmlns:a16="http://schemas.microsoft.com/office/drawing/2014/main" id="{B85911EA-AF4D-233B-C9C4-5092173649F3}"/>
              </a:ext>
            </a:extLst>
          </p:cNvPr>
          <p:cNvPicPr>
            <a:picLocks noGrp="1" noChangeAspect="1"/>
          </p:cNvPicPr>
          <p:nvPr>
            <p:ph sz="quarter" idx="10"/>
          </p:nvPr>
        </p:nvPicPr>
        <p:blipFill>
          <a:blip r:embed="rId3"/>
          <a:stretch>
            <a:fillRect/>
          </a:stretch>
        </p:blipFill>
        <p:spPr>
          <a:xfrm>
            <a:off x="528802" y="1368166"/>
            <a:ext cx="4558841" cy="3358793"/>
          </a:xfrm>
        </p:spPr>
      </p:pic>
    </p:spTree>
    <p:extLst>
      <p:ext uri="{BB962C8B-B14F-4D97-AF65-F5344CB8AC3E}">
        <p14:creationId xmlns:p14="http://schemas.microsoft.com/office/powerpoint/2010/main" val="428263089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CD3564-D7A1-7703-2FEF-54A39099D5B4}"/>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EEDA6437-0606-1787-4B35-0F9E345D531F}"/>
              </a:ext>
            </a:extLst>
          </p:cNvPr>
          <p:cNvSpPr>
            <a:spLocks noGrp="1"/>
          </p:cNvSpPr>
          <p:nvPr>
            <p:ph type="title"/>
          </p:nvPr>
        </p:nvSpPr>
        <p:spPr>
          <a:xfrm>
            <a:off x="541613" y="226469"/>
            <a:ext cx="8060773" cy="892552"/>
          </a:xfrm>
        </p:spPr>
        <p:txBody>
          <a:bodyPr/>
          <a:lstStyle/>
          <a:p>
            <a:r>
              <a:rPr lang="en-US" sz="2900" dirty="0"/>
              <a:t>How Are Substances Selected for the NPRI? (1)</a:t>
            </a:r>
          </a:p>
        </p:txBody>
      </p:sp>
      <p:sp>
        <p:nvSpPr>
          <p:cNvPr id="2" name="Content Placeholder 1">
            <a:extLst>
              <a:ext uri="{FF2B5EF4-FFF2-40B4-BE49-F238E27FC236}">
                <a16:creationId xmlns:a16="http://schemas.microsoft.com/office/drawing/2014/main" id="{C34A3DE6-C603-7529-8091-C501B9F1B0BA}"/>
              </a:ext>
            </a:extLst>
          </p:cNvPr>
          <p:cNvSpPr>
            <a:spLocks noGrp="1"/>
          </p:cNvSpPr>
          <p:nvPr>
            <p:ph sz="quarter" idx="10"/>
          </p:nvPr>
        </p:nvSpPr>
        <p:spPr/>
        <p:txBody>
          <a:bodyPr>
            <a:normAutofit/>
          </a:bodyPr>
          <a:lstStyle/>
          <a:p>
            <a:pPr marL="285750" indent="-285750"/>
            <a:r>
              <a:rPr lang="en-US" sz="2000" b="0" dirty="0">
                <a:solidFill>
                  <a:srgbClr val="162D54"/>
                </a:solidFill>
              </a:rPr>
              <a:t>The NPRI substance list, reporting requirements, and supplementary information are reviewed regularly through a consultative process to ensure they meet the needs of data users.</a:t>
            </a:r>
          </a:p>
          <a:p>
            <a:pPr marL="285750" indent="-285750"/>
            <a:r>
              <a:rPr lang="en-US" sz="2000" b="0" dirty="0">
                <a:solidFill>
                  <a:srgbClr val="162D54"/>
                </a:solidFill>
              </a:rPr>
              <a:t>Anyone can submit a request to review NPRI reporting requirements.</a:t>
            </a:r>
          </a:p>
        </p:txBody>
      </p:sp>
    </p:spTree>
    <p:extLst>
      <p:ext uri="{BB962C8B-B14F-4D97-AF65-F5344CB8AC3E}">
        <p14:creationId xmlns:p14="http://schemas.microsoft.com/office/powerpoint/2010/main" val="239009065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2DBA00-E08C-1D93-DCFD-8B2236F6D9C7}"/>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295CA705-25B3-4779-A492-5F103F87A78B}"/>
              </a:ext>
            </a:extLst>
          </p:cNvPr>
          <p:cNvSpPr>
            <a:spLocks noGrp="1"/>
          </p:cNvSpPr>
          <p:nvPr>
            <p:ph type="title"/>
          </p:nvPr>
        </p:nvSpPr>
        <p:spPr>
          <a:xfrm>
            <a:off x="528801" y="200784"/>
            <a:ext cx="8060773" cy="892552"/>
          </a:xfrm>
        </p:spPr>
        <p:txBody>
          <a:bodyPr/>
          <a:lstStyle/>
          <a:p>
            <a:r>
              <a:rPr lang="en-US" sz="2900" dirty="0"/>
              <a:t>How Are Substances Selected for the NPRI? (2)</a:t>
            </a:r>
          </a:p>
        </p:txBody>
      </p:sp>
      <p:sp>
        <p:nvSpPr>
          <p:cNvPr id="2" name="Content Placeholder 1">
            <a:extLst>
              <a:ext uri="{FF2B5EF4-FFF2-40B4-BE49-F238E27FC236}">
                <a16:creationId xmlns:a16="http://schemas.microsoft.com/office/drawing/2014/main" id="{B1E06466-82AD-4B01-F5BF-06D0E23C7C64}"/>
              </a:ext>
            </a:extLst>
          </p:cNvPr>
          <p:cNvSpPr>
            <a:spLocks noGrp="1"/>
          </p:cNvSpPr>
          <p:nvPr>
            <p:ph sz="quarter" idx="10"/>
          </p:nvPr>
        </p:nvSpPr>
        <p:spPr/>
        <p:txBody>
          <a:bodyPr>
            <a:normAutofit fontScale="92500" lnSpcReduction="20000"/>
          </a:bodyPr>
          <a:lstStyle/>
          <a:p>
            <a:pPr marL="285750" indent="-285750"/>
            <a:r>
              <a:rPr lang="en-US" sz="1900" dirty="0">
                <a:solidFill>
                  <a:srgbClr val="162D54"/>
                </a:solidFill>
              </a:rPr>
              <a:t>1. For a substance:</a:t>
            </a:r>
          </a:p>
          <a:p>
            <a:pPr marL="742950" lvl="1" indent="-285750">
              <a:buFont typeface="Courier New" panose="02070309020205020404" pitchFamily="49" charset="0"/>
              <a:buChar char="o"/>
            </a:pPr>
            <a:r>
              <a:rPr lang="en-US" sz="1900" b="0" dirty="0">
                <a:solidFill>
                  <a:srgbClr val="162D54"/>
                </a:solidFill>
              </a:rPr>
              <a:t>Is it manufactured, processed or otherwise used in Canada?</a:t>
            </a:r>
          </a:p>
          <a:p>
            <a:pPr marL="742950" lvl="1" indent="-285750">
              <a:buFont typeface="Courier New" panose="02070309020205020404" pitchFamily="49" charset="0"/>
              <a:buChar char="o"/>
            </a:pPr>
            <a:r>
              <a:rPr lang="en-US" sz="1900" b="0" dirty="0">
                <a:solidFill>
                  <a:srgbClr val="162D54"/>
                </a:solidFill>
              </a:rPr>
              <a:t>Is it of health and/or environmental concern?</a:t>
            </a:r>
          </a:p>
          <a:p>
            <a:pPr marL="742950" lvl="1" indent="-285750">
              <a:buFont typeface="Courier New" panose="02070309020205020404" pitchFamily="49" charset="0"/>
              <a:buChar char="o"/>
            </a:pPr>
            <a:r>
              <a:rPr lang="en-US" sz="1900" b="0" dirty="0">
                <a:solidFill>
                  <a:srgbClr val="162D54"/>
                </a:solidFill>
              </a:rPr>
              <a:t>Do facilities contribute significant releases of the substance?</a:t>
            </a:r>
          </a:p>
          <a:p>
            <a:pPr marL="742950" lvl="1" indent="-285750">
              <a:buFont typeface="Courier New" panose="02070309020205020404" pitchFamily="49" charset="0"/>
              <a:buChar char="o"/>
            </a:pPr>
            <a:r>
              <a:rPr lang="en-US" sz="1900" b="0" dirty="0">
                <a:solidFill>
                  <a:srgbClr val="162D54"/>
                </a:solidFill>
              </a:rPr>
              <a:t>Does its inclusion support one or more of the objectives of the NPRI?</a:t>
            </a:r>
          </a:p>
          <a:p>
            <a:pPr marL="285750" indent="-285750"/>
            <a:endParaRPr lang="en-US" sz="1900" b="0" dirty="0">
              <a:solidFill>
                <a:srgbClr val="162D54"/>
              </a:solidFill>
            </a:endParaRPr>
          </a:p>
          <a:p>
            <a:pPr marL="285750" indent="-285750"/>
            <a:r>
              <a:rPr lang="en-US" sz="1900" dirty="0">
                <a:solidFill>
                  <a:srgbClr val="162D54"/>
                </a:solidFill>
              </a:rPr>
              <a:t>2. For modification of reporting thresholds:</a:t>
            </a:r>
          </a:p>
          <a:p>
            <a:pPr marL="742950" lvl="1" indent="-285750">
              <a:buFont typeface="Courier New" panose="02070309020205020404" pitchFamily="49" charset="0"/>
              <a:buChar char="o"/>
            </a:pPr>
            <a:r>
              <a:rPr lang="en-US" sz="1900" b="0" dirty="0">
                <a:solidFill>
                  <a:srgbClr val="162D54"/>
                </a:solidFill>
              </a:rPr>
              <a:t>Science-based justification;</a:t>
            </a:r>
          </a:p>
          <a:p>
            <a:pPr marL="742950" lvl="1" indent="-285750">
              <a:buFont typeface="Courier New" panose="02070309020205020404" pitchFamily="49" charset="0"/>
              <a:buChar char="o"/>
            </a:pPr>
            <a:r>
              <a:rPr lang="en-US" sz="1900" b="0" dirty="0">
                <a:solidFill>
                  <a:srgbClr val="162D54"/>
                </a:solidFill>
              </a:rPr>
              <a:t>Capability of facilities to provide the required information;</a:t>
            </a:r>
          </a:p>
          <a:p>
            <a:pPr marL="742950" lvl="1" indent="-285750">
              <a:buFont typeface="Courier New" panose="02070309020205020404" pitchFamily="49" charset="0"/>
              <a:buChar char="o"/>
            </a:pPr>
            <a:r>
              <a:rPr lang="en-US" sz="1900" b="0" dirty="0">
                <a:solidFill>
                  <a:srgbClr val="162D54"/>
                </a:solidFill>
              </a:rPr>
              <a:t>Evidence of the significance of releases.</a:t>
            </a:r>
          </a:p>
          <a:p>
            <a:endParaRPr lang="en-US" dirty="0"/>
          </a:p>
        </p:txBody>
      </p:sp>
    </p:spTree>
    <p:extLst>
      <p:ext uri="{BB962C8B-B14F-4D97-AF65-F5344CB8AC3E}">
        <p14:creationId xmlns:p14="http://schemas.microsoft.com/office/powerpoint/2010/main" val="152252082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C33831-800E-E82F-B7A4-6ED484EF961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ADADE334-5A64-D6A5-B9D5-6A6FB98F669D}"/>
              </a:ext>
            </a:extLst>
          </p:cNvPr>
          <p:cNvSpPr>
            <a:spLocks noGrp="1"/>
          </p:cNvSpPr>
          <p:nvPr>
            <p:ph type="title"/>
          </p:nvPr>
        </p:nvSpPr>
        <p:spPr>
          <a:xfrm>
            <a:off x="528802" y="416541"/>
            <a:ext cx="8060773" cy="400110"/>
          </a:xfrm>
        </p:spPr>
        <p:txBody>
          <a:bodyPr/>
          <a:lstStyle/>
          <a:p>
            <a:r>
              <a:rPr lang="en-US" sz="2600" dirty="0"/>
              <a:t>Task: Find an Organization that Uses NPRI Data (1)</a:t>
            </a:r>
          </a:p>
        </p:txBody>
      </p:sp>
      <p:sp>
        <p:nvSpPr>
          <p:cNvPr id="2" name="Content Placeholder 1">
            <a:extLst>
              <a:ext uri="{FF2B5EF4-FFF2-40B4-BE49-F238E27FC236}">
                <a16:creationId xmlns:a16="http://schemas.microsoft.com/office/drawing/2014/main" id="{39D4D450-195B-801D-790E-D04F55C76F20}"/>
              </a:ext>
            </a:extLst>
          </p:cNvPr>
          <p:cNvSpPr>
            <a:spLocks noGrp="1"/>
          </p:cNvSpPr>
          <p:nvPr>
            <p:ph sz="quarter" idx="10"/>
          </p:nvPr>
        </p:nvSpPr>
        <p:spPr/>
        <p:txBody>
          <a:bodyPr>
            <a:normAutofit/>
          </a:bodyPr>
          <a:lstStyle/>
          <a:p>
            <a:pPr marL="514350" indent="-514350">
              <a:buFont typeface="+mj-lt"/>
              <a:buAutoNum type="arabicPeriod"/>
            </a:pPr>
            <a:r>
              <a:rPr lang="en-US" sz="2000" b="0" dirty="0">
                <a:solidFill>
                  <a:srgbClr val="162D54"/>
                </a:solidFill>
              </a:rPr>
              <a:t>Which keywords did you use in your search?</a:t>
            </a:r>
          </a:p>
          <a:p>
            <a:pPr marL="514350" indent="-514350">
              <a:buFont typeface="+mj-lt"/>
              <a:buAutoNum type="arabicPeriod"/>
            </a:pPr>
            <a:r>
              <a:rPr lang="en-US" sz="2000" b="0" dirty="0">
                <a:solidFill>
                  <a:srgbClr val="162D54"/>
                </a:solidFill>
              </a:rPr>
              <a:t>What is the name of the organization?</a:t>
            </a:r>
          </a:p>
          <a:p>
            <a:pPr marL="514350" indent="-514350">
              <a:buFont typeface="+mj-lt"/>
              <a:buAutoNum type="arabicPeriod"/>
            </a:pPr>
            <a:r>
              <a:rPr lang="en-US" sz="2000" b="0" dirty="0">
                <a:solidFill>
                  <a:srgbClr val="162D54"/>
                </a:solidFill>
              </a:rPr>
              <a:t>How did they use the NPRI data?</a:t>
            </a:r>
          </a:p>
          <a:p>
            <a:pPr marL="514350" indent="-514350">
              <a:buFont typeface="+mj-lt"/>
              <a:buAutoNum type="arabicPeriod"/>
            </a:pPr>
            <a:r>
              <a:rPr lang="en-US" sz="2000" b="0" dirty="0">
                <a:solidFill>
                  <a:srgbClr val="162D54"/>
                </a:solidFill>
              </a:rPr>
              <a:t>Did the report/article/website use the NPRI data to report positive, negative, or neutral trends?</a:t>
            </a:r>
          </a:p>
        </p:txBody>
      </p:sp>
    </p:spTree>
    <p:extLst>
      <p:ext uri="{BB962C8B-B14F-4D97-AF65-F5344CB8AC3E}">
        <p14:creationId xmlns:p14="http://schemas.microsoft.com/office/powerpoint/2010/main" val="302251704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D76F4E-4563-E954-CFEB-C9F2B2F24FC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C472D915-FDB1-689F-410C-9B4EA4A43252}"/>
              </a:ext>
            </a:extLst>
          </p:cNvPr>
          <p:cNvSpPr>
            <a:spLocks noGrp="1"/>
          </p:cNvSpPr>
          <p:nvPr>
            <p:ph type="title"/>
          </p:nvPr>
        </p:nvSpPr>
        <p:spPr>
          <a:xfrm>
            <a:off x="528802" y="416541"/>
            <a:ext cx="8060773" cy="400110"/>
          </a:xfrm>
        </p:spPr>
        <p:txBody>
          <a:bodyPr/>
          <a:lstStyle/>
          <a:p>
            <a:r>
              <a:rPr lang="en-US" sz="2600" dirty="0"/>
              <a:t>Task: Find an Organization that Uses NPRI Data (2)</a:t>
            </a:r>
          </a:p>
        </p:txBody>
      </p:sp>
      <p:pic>
        <p:nvPicPr>
          <p:cNvPr id="5" name="Content Placeholder 4" descr="A bar chart of author affiliation types and a diagram of study themes with associated article titles. Very complex images that may need more description by the teacher. ">
            <a:extLst>
              <a:ext uri="{FF2B5EF4-FFF2-40B4-BE49-F238E27FC236}">
                <a16:creationId xmlns:a16="http://schemas.microsoft.com/office/drawing/2014/main" id="{78CAE705-92E5-E343-7CC7-E0153D50E853}"/>
              </a:ext>
            </a:extLst>
          </p:cNvPr>
          <p:cNvPicPr>
            <a:picLocks noGrp="1" noChangeAspect="1"/>
          </p:cNvPicPr>
          <p:nvPr>
            <p:ph sz="quarter" idx="10"/>
          </p:nvPr>
        </p:nvPicPr>
        <p:blipFill>
          <a:blip r:embed="rId3"/>
          <a:stretch>
            <a:fillRect/>
          </a:stretch>
        </p:blipFill>
        <p:spPr>
          <a:xfrm>
            <a:off x="593832" y="1550761"/>
            <a:ext cx="7645365" cy="3066457"/>
          </a:xfrm>
        </p:spPr>
      </p:pic>
    </p:spTree>
    <p:extLst>
      <p:ext uri="{BB962C8B-B14F-4D97-AF65-F5344CB8AC3E}">
        <p14:creationId xmlns:p14="http://schemas.microsoft.com/office/powerpoint/2010/main" val="162737689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ED3FB9-7662-15ED-CDB3-713FCFCE6D9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EDB663E-B5DB-5B58-852A-A250C1D21F6C}"/>
              </a:ext>
            </a:extLst>
          </p:cNvPr>
          <p:cNvSpPr>
            <a:spLocks noGrp="1"/>
          </p:cNvSpPr>
          <p:nvPr>
            <p:ph type="ctrTitle"/>
          </p:nvPr>
        </p:nvSpPr>
        <p:spPr>
          <a:xfrm>
            <a:off x="900000" y="934218"/>
            <a:ext cx="7473438" cy="1846659"/>
          </a:xfrm>
        </p:spPr>
        <p:txBody>
          <a:bodyPr/>
          <a:lstStyle/>
          <a:p>
            <a:r>
              <a:rPr lang="en-CA" sz="4000" b="1" dirty="0">
                <a:solidFill>
                  <a:schemeClr val="bg1"/>
                </a:solidFill>
              </a:rPr>
              <a:t>Activity 1.4: </a:t>
            </a:r>
            <a:br>
              <a:rPr lang="en-CA" sz="4000" b="1" dirty="0">
                <a:solidFill>
                  <a:schemeClr val="bg1"/>
                </a:solidFill>
              </a:rPr>
            </a:br>
            <a:r>
              <a:rPr lang="en-CA" sz="4000" b="1" dirty="0">
                <a:solidFill>
                  <a:schemeClr val="bg1"/>
                </a:solidFill>
              </a:rPr>
              <a:t>Pollutant Destiny Intro</a:t>
            </a:r>
            <a:endParaRPr lang="en-US" sz="4000" dirty="0">
              <a:solidFill>
                <a:schemeClr val="bg1"/>
              </a:solidFill>
            </a:endParaRPr>
          </a:p>
        </p:txBody>
      </p:sp>
    </p:spTree>
    <p:extLst>
      <p:ext uri="{BB962C8B-B14F-4D97-AF65-F5344CB8AC3E}">
        <p14:creationId xmlns:p14="http://schemas.microsoft.com/office/powerpoint/2010/main" val="222614651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5526FB-3AC5-2AE1-1A88-D562F8A9AA4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5C579A60-6B8D-4C69-AE51-93C3BB73FDB6}"/>
              </a:ext>
            </a:extLst>
          </p:cNvPr>
          <p:cNvSpPr>
            <a:spLocks noGrp="1"/>
          </p:cNvSpPr>
          <p:nvPr>
            <p:ph type="title"/>
          </p:nvPr>
        </p:nvSpPr>
        <p:spPr>
          <a:xfrm>
            <a:off x="528802" y="416541"/>
            <a:ext cx="8060773" cy="492443"/>
          </a:xfrm>
        </p:spPr>
        <p:txBody>
          <a:bodyPr/>
          <a:lstStyle/>
          <a:p>
            <a:r>
              <a:rPr lang="en-US" sz="3200" dirty="0"/>
              <a:t>Pollutant Destiny Intro (1)</a:t>
            </a:r>
          </a:p>
        </p:txBody>
      </p:sp>
      <p:sp>
        <p:nvSpPr>
          <p:cNvPr id="2" name="Content Placeholder 1">
            <a:extLst>
              <a:ext uri="{FF2B5EF4-FFF2-40B4-BE49-F238E27FC236}">
                <a16:creationId xmlns:a16="http://schemas.microsoft.com/office/drawing/2014/main" id="{4EFDFE88-63FF-03F0-8966-B3B1DD55023A}"/>
              </a:ext>
            </a:extLst>
          </p:cNvPr>
          <p:cNvSpPr>
            <a:spLocks noGrp="1"/>
          </p:cNvSpPr>
          <p:nvPr>
            <p:ph sz="quarter" idx="10"/>
          </p:nvPr>
        </p:nvSpPr>
        <p:spPr/>
        <p:txBody>
          <a:bodyPr/>
          <a:lstStyle/>
          <a:p>
            <a:pPr marL="285750" indent="-285750"/>
            <a:r>
              <a:rPr lang="en-US" sz="2000" b="0" dirty="0">
                <a:solidFill>
                  <a:srgbClr val="162D54"/>
                </a:solidFill>
              </a:rPr>
              <a:t>What happens to pollutants once they are produced by a facility? </a:t>
            </a:r>
          </a:p>
          <a:p>
            <a:pPr marL="285750" indent="-285750"/>
            <a:r>
              <a:rPr lang="en-US" sz="2000" b="0" dirty="0">
                <a:solidFill>
                  <a:srgbClr val="162D54"/>
                </a:solidFill>
              </a:rPr>
              <a:t>Where is “away”?</a:t>
            </a:r>
          </a:p>
          <a:p>
            <a:pPr marL="285750" indent="-285750"/>
            <a:r>
              <a:rPr lang="en-US" sz="2000" b="1" dirty="0">
                <a:solidFill>
                  <a:srgbClr val="162D54"/>
                </a:solidFill>
              </a:rPr>
              <a:t>Facility: </a:t>
            </a:r>
            <a:r>
              <a:rPr lang="en-US" sz="2000" b="0" dirty="0">
                <a:solidFill>
                  <a:srgbClr val="162D54"/>
                </a:solidFill>
              </a:rPr>
              <a:t>Portable and permanent buildings, equipment and structures that release pollutants. </a:t>
            </a:r>
          </a:p>
          <a:p>
            <a:pPr marL="285750" indent="-285750"/>
            <a:r>
              <a:rPr lang="en-US" sz="2000" b="0" dirty="0">
                <a:solidFill>
                  <a:srgbClr val="162D54"/>
                </a:solidFill>
              </a:rPr>
              <a:t>One company may have several facilities – each facility is given a facility ID to track its releases in the NPRI database.</a:t>
            </a:r>
          </a:p>
          <a:p>
            <a:pPr marL="514350" indent="-514350">
              <a:buFont typeface="Arial" panose="020B0604020202020204" pitchFamily="34" charset="0"/>
              <a:buChar char="•"/>
            </a:pPr>
            <a:endParaRPr lang="en-US" sz="1400" b="0" dirty="0">
              <a:solidFill>
                <a:srgbClr val="162D54"/>
              </a:solidFill>
            </a:endParaRPr>
          </a:p>
          <a:p>
            <a:endParaRPr lang="en-US" dirty="0"/>
          </a:p>
        </p:txBody>
      </p:sp>
    </p:spTree>
    <p:extLst>
      <p:ext uri="{BB962C8B-B14F-4D97-AF65-F5344CB8AC3E}">
        <p14:creationId xmlns:p14="http://schemas.microsoft.com/office/powerpoint/2010/main" val="41682239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DB834D-63EE-24A1-D1C4-ED13F87DC35D}"/>
              </a:ext>
            </a:extLst>
          </p:cNvPr>
          <p:cNvSpPr>
            <a:spLocks noGrp="1"/>
          </p:cNvSpPr>
          <p:nvPr>
            <p:ph type="ctrTitle"/>
          </p:nvPr>
        </p:nvSpPr>
        <p:spPr>
          <a:xfrm>
            <a:off x="900000" y="934218"/>
            <a:ext cx="7452890" cy="677108"/>
          </a:xfrm>
        </p:spPr>
        <p:txBody>
          <a:bodyPr/>
          <a:lstStyle/>
          <a:p>
            <a:r>
              <a:rPr lang="en-CA" sz="4400" b="1" dirty="0">
                <a:solidFill>
                  <a:schemeClr val="bg1"/>
                </a:solidFill>
              </a:rPr>
              <a:t>List of Activities</a:t>
            </a:r>
            <a:endParaRPr lang="en-US" dirty="0">
              <a:solidFill>
                <a:schemeClr val="bg1"/>
              </a:solidFill>
            </a:endParaRPr>
          </a:p>
        </p:txBody>
      </p:sp>
    </p:spTree>
    <p:extLst>
      <p:ext uri="{BB962C8B-B14F-4D97-AF65-F5344CB8AC3E}">
        <p14:creationId xmlns:p14="http://schemas.microsoft.com/office/powerpoint/2010/main" val="50815215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7B6FE4-A88E-D02B-150F-A64D6359264D}"/>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14A8052E-A078-96B1-1940-ADCB058342B9}"/>
              </a:ext>
            </a:extLst>
          </p:cNvPr>
          <p:cNvSpPr>
            <a:spLocks noGrp="1"/>
          </p:cNvSpPr>
          <p:nvPr>
            <p:ph type="title"/>
          </p:nvPr>
        </p:nvSpPr>
        <p:spPr/>
        <p:txBody>
          <a:bodyPr/>
          <a:lstStyle/>
          <a:p>
            <a:r>
              <a:rPr lang="en-US" dirty="0"/>
              <a:t>Pollutant Destiny Intro (2)</a:t>
            </a:r>
          </a:p>
        </p:txBody>
      </p:sp>
      <p:pic>
        <p:nvPicPr>
          <p:cNvPr id="5" name="Content Placeholder 4" descr="An infographic divided into four sections, each detailing different methods of waste management. OFF-SITE TRANSFERS FOR TREATMENT AND DISPOSAL section includes Treatment • Physical • Chemical • Biological • Incineration or thermal where energy is not recovered • In a municipal sewage treatment plant. Then it includes Disposal and this includes • Landfill • Land application • Underground injection • Storage off-site prior to final disposal • Tailings and waste rock. ON-SITE RELEASES section has three areas. The first is Air and it includes • Stack or point releases • Storage or handling releases • Fugitive releases • Spills • Road dust • Other non-point releases. The second is Surface waters and it includes • Direct discharges • Spills • Leaks. The third is Land and it includes • Spills • Leaks • Other land releases that are not disposals. OFF-SITE TRANSFERS FOR RECYCLING section includes • Energy • Solvents • Organic substances (not solvents) • Metals and metal compounds • Inorganic materials (not metals) • Acids or bases • Catalysts • Pollution abatement residues • Refining or reuse of used oil • Other recovery, reuse or recycling activities. Finally, ON-SITE DISPOSALS section includes • Landfill • Land application • Underground injection • Tailings and waste rock.">
            <a:extLst>
              <a:ext uri="{FF2B5EF4-FFF2-40B4-BE49-F238E27FC236}">
                <a16:creationId xmlns:a16="http://schemas.microsoft.com/office/drawing/2014/main" id="{B66D105C-1D7F-2E4D-0E4F-3B4B69CC85CA}"/>
              </a:ext>
            </a:extLst>
          </p:cNvPr>
          <p:cNvPicPr>
            <a:picLocks noGrp="1" noChangeAspect="1"/>
          </p:cNvPicPr>
          <p:nvPr>
            <p:ph sz="quarter" idx="10"/>
          </p:nvPr>
        </p:nvPicPr>
        <p:blipFill>
          <a:blip r:embed="rId3"/>
          <a:stretch>
            <a:fillRect/>
          </a:stretch>
        </p:blipFill>
        <p:spPr>
          <a:xfrm>
            <a:off x="528802" y="1489075"/>
            <a:ext cx="4720204" cy="3535045"/>
          </a:xfrm>
        </p:spPr>
      </p:pic>
    </p:spTree>
    <p:extLst>
      <p:ext uri="{BB962C8B-B14F-4D97-AF65-F5344CB8AC3E}">
        <p14:creationId xmlns:p14="http://schemas.microsoft.com/office/powerpoint/2010/main" val="250436623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79A937-F9F9-D35D-458B-A92D96F0220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20C329C-65AF-831A-F5F5-A401C1640D00}"/>
              </a:ext>
            </a:extLst>
          </p:cNvPr>
          <p:cNvSpPr>
            <a:spLocks noGrp="1"/>
          </p:cNvSpPr>
          <p:nvPr>
            <p:ph type="ctrTitle"/>
          </p:nvPr>
        </p:nvSpPr>
        <p:spPr>
          <a:xfrm>
            <a:off x="899999" y="934218"/>
            <a:ext cx="7437479" cy="1846659"/>
          </a:xfrm>
        </p:spPr>
        <p:txBody>
          <a:bodyPr/>
          <a:lstStyle/>
          <a:p>
            <a:r>
              <a:rPr lang="en-CA" sz="4000" b="1" dirty="0">
                <a:solidFill>
                  <a:schemeClr val="bg1"/>
                </a:solidFill>
              </a:rPr>
              <a:t>Activity 1.5: </a:t>
            </a:r>
            <a:br>
              <a:rPr lang="en-CA" sz="4000" b="1" dirty="0">
                <a:solidFill>
                  <a:schemeClr val="bg1"/>
                </a:solidFill>
              </a:rPr>
            </a:br>
            <a:r>
              <a:rPr lang="en-CA" sz="4000" b="1" dirty="0">
                <a:solidFill>
                  <a:schemeClr val="bg1"/>
                </a:solidFill>
              </a:rPr>
              <a:t>Pollutant Destiny Cards</a:t>
            </a:r>
            <a:endParaRPr lang="en-US" sz="4000" dirty="0">
              <a:solidFill>
                <a:schemeClr val="bg1"/>
              </a:solidFill>
            </a:endParaRPr>
          </a:p>
        </p:txBody>
      </p:sp>
    </p:spTree>
    <p:extLst>
      <p:ext uri="{BB962C8B-B14F-4D97-AF65-F5344CB8AC3E}">
        <p14:creationId xmlns:p14="http://schemas.microsoft.com/office/powerpoint/2010/main" val="145070014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4327F4-8566-C9CF-5271-AAA07B1DF97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6D99473E-6352-0A36-263D-4B5488EC0550}"/>
              </a:ext>
            </a:extLst>
          </p:cNvPr>
          <p:cNvSpPr>
            <a:spLocks noGrp="1"/>
          </p:cNvSpPr>
          <p:nvPr>
            <p:ph type="title"/>
          </p:nvPr>
        </p:nvSpPr>
        <p:spPr>
          <a:xfrm>
            <a:off x="528802" y="416541"/>
            <a:ext cx="8060773" cy="492443"/>
          </a:xfrm>
        </p:spPr>
        <p:txBody>
          <a:bodyPr/>
          <a:lstStyle/>
          <a:p>
            <a:r>
              <a:rPr lang="en-US" sz="3200" dirty="0"/>
              <a:t>Pollutant Destiny Cards</a:t>
            </a:r>
          </a:p>
        </p:txBody>
      </p:sp>
      <p:sp>
        <p:nvSpPr>
          <p:cNvPr id="2" name="Content Placeholder 1">
            <a:extLst>
              <a:ext uri="{FF2B5EF4-FFF2-40B4-BE49-F238E27FC236}">
                <a16:creationId xmlns:a16="http://schemas.microsoft.com/office/drawing/2014/main" id="{08B6EB74-2DB8-17DA-5922-37F2E3E2DBF7}"/>
              </a:ext>
            </a:extLst>
          </p:cNvPr>
          <p:cNvSpPr>
            <a:spLocks noGrp="1"/>
          </p:cNvSpPr>
          <p:nvPr>
            <p:ph sz="quarter" idx="10"/>
          </p:nvPr>
        </p:nvSpPr>
        <p:spPr/>
        <p:txBody>
          <a:bodyPr/>
          <a:lstStyle/>
          <a:p>
            <a:pPr marL="285750" indent="-285750"/>
            <a:r>
              <a:rPr lang="en-US" sz="2000" b="0" dirty="0">
                <a:solidFill>
                  <a:srgbClr val="162D54"/>
                </a:solidFill>
              </a:rPr>
              <a:t>To which destinies in the Pollutant Destiny Infographic would the following companies report their pollutant releases? </a:t>
            </a:r>
          </a:p>
          <a:p>
            <a:pPr marL="285750" indent="-285750"/>
            <a:r>
              <a:rPr lang="en-US" sz="2000" b="0" dirty="0">
                <a:solidFill>
                  <a:srgbClr val="162D54"/>
                </a:solidFill>
              </a:rPr>
              <a:t>Discuss with your team and provide justifications for your answer. </a:t>
            </a:r>
          </a:p>
          <a:p>
            <a:pPr marL="285750" indent="-285750"/>
            <a:r>
              <a:rPr lang="en-US" sz="2000" b="0" dirty="0">
                <a:solidFill>
                  <a:srgbClr val="162D54"/>
                </a:solidFill>
              </a:rPr>
              <a:t>The Pollutant Destiny Glossary provides definitions for the subcategories.</a:t>
            </a:r>
          </a:p>
          <a:p>
            <a:pPr marL="285750" indent="-285750"/>
            <a:endParaRPr lang="en-US" sz="2000" dirty="0">
              <a:solidFill>
                <a:srgbClr val="162D54"/>
              </a:solidFill>
            </a:endParaRPr>
          </a:p>
          <a:p>
            <a:pPr marL="285750" indent="-285750"/>
            <a:r>
              <a:rPr lang="en-US" sz="2000" b="1" dirty="0">
                <a:solidFill>
                  <a:srgbClr val="162D54"/>
                </a:solidFill>
              </a:rPr>
              <a:t>Hint: </a:t>
            </a:r>
            <a:r>
              <a:rPr lang="en-US" sz="2000" b="0" dirty="0">
                <a:solidFill>
                  <a:srgbClr val="162D54"/>
                </a:solidFill>
              </a:rPr>
              <a:t>Some cards may involve more than one transfer or release.</a:t>
            </a:r>
          </a:p>
          <a:p>
            <a:endParaRPr lang="en-US" dirty="0"/>
          </a:p>
        </p:txBody>
      </p:sp>
    </p:spTree>
    <p:extLst>
      <p:ext uri="{BB962C8B-B14F-4D97-AF65-F5344CB8AC3E}">
        <p14:creationId xmlns:p14="http://schemas.microsoft.com/office/powerpoint/2010/main" val="213760156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D4BC91-3F43-8ADD-8BFB-C005CBC7FF7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2A3FD4B3-FE51-8F0D-F507-33AA078EFF47}"/>
              </a:ext>
            </a:extLst>
          </p:cNvPr>
          <p:cNvSpPr>
            <a:spLocks noGrp="1"/>
          </p:cNvSpPr>
          <p:nvPr>
            <p:ph type="title"/>
          </p:nvPr>
        </p:nvSpPr>
        <p:spPr>
          <a:xfrm>
            <a:off x="528802" y="416541"/>
            <a:ext cx="8060773" cy="492443"/>
          </a:xfrm>
        </p:spPr>
        <p:txBody>
          <a:bodyPr/>
          <a:lstStyle/>
          <a:p>
            <a:r>
              <a:rPr lang="en-US" sz="3200" dirty="0"/>
              <a:t>Card 1</a:t>
            </a:r>
          </a:p>
        </p:txBody>
      </p:sp>
      <p:pic>
        <p:nvPicPr>
          <p:cNvPr id="5" name="Content Placeholder 4" descr="Ethylene glycol is an industrial chemical that is used as a component of ice-removing and anti-freeze fluid.&#10;The Airports and Services to Air Transportation sector is by far the largest contributor in terms of quantities, with nearly all of the reported ethylene glycol from de-icing operations. Overall, total releases of ethylene glycol have increased between 2010 and 2019. The annual variability can be explained by variations in winter temperatures, as colder winters would call for more de-icing operations. How would an airport report its ethylene glycol release to the NPRI?">
            <a:extLst>
              <a:ext uri="{FF2B5EF4-FFF2-40B4-BE49-F238E27FC236}">
                <a16:creationId xmlns:a16="http://schemas.microsoft.com/office/drawing/2014/main" id="{CB49850E-6932-CF0A-5722-11245A401A64}"/>
              </a:ext>
            </a:extLst>
          </p:cNvPr>
          <p:cNvPicPr>
            <a:picLocks noGrp="1" noChangeAspect="1"/>
          </p:cNvPicPr>
          <p:nvPr>
            <p:ph sz="quarter" idx="10"/>
          </p:nvPr>
        </p:nvPicPr>
        <p:blipFill>
          <a:blip r:embed="rId3"/>
          <a:stretch>
            <a:fillRect/>
          </a:stretch>
        </p:blipFill>
        <p:spPr>
          <a:xfrm>
            <a:off x="442448" y="1357050"/>
            <a:ext cx="5339338" cy="2429399"/>
          </a:xfrm>
        </p:spPr>
      </p:pic>
      <p:pic>
        <p:nvPicPr>
          <p:cNvPr id="7" name="Picture 6" descr="Land icon. The airport would report an On-site land release">
            <a:extLst>
              <a:ext uri="{FF2B5EF4-FFF2-40B4-BE49-F238E27FC236}">
                <a16:creationId xmlns:a16="http://schemas.microsoft.com/office/drawing/2014/main" id="{78110C4E-46C0-4C08-452A-369A195B472D}"/>
              </a:ext>
            </a:extLst>
          </p:cNvPr>
          <p:cNvPicPr>
            <a:picLocks noChangeAspect="1"/>
          </p:cNvPicPr>
          <p:nvPr/>
        </p:nvPicPr>
        <p:blipFill>
          <a:blip r:embed="rId4"/>
          <a:stretch>
            <a:fillRect/>
          </a:stretch>
        </p:blipFill>
        <p:spPr>
          <a:xfrm>
            <a:off x="442448" y="3851286"/>
            <a:ext cx="5115390" cy="875673"/>
          </a:xfrm>
          <a:prstGeom prst="rect">
            <a:avLst/>
          </a:prstGeom>
        </p:spPr>
      </p:pic>
    </p:spTree>
    <p:extLst>
      <p:ext uri="{BB962C8B-B14F-4D97-AF65-F5344CB8AC3E}">
        <p14:creationId xmlns:p14="http://schemas.microsoft.com/office/powerpoint/2010/main" val="278609368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717F1A-5610-147E-55F3-39F6B317DFA5}"/>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D10A8501-CB69-F69F-44A2-04395B6E6F17}"/>
              </a:ext>
            </a:extLst>
          </p:cNvPr>
          <p:cNvSpPr>
            <a:spLocks noGrp="1"/>
          </p:cNvSpPr>
          <p:nvPr>
            <p:ph type="title"/>
          </p:nvPr>
        </p:nvSpPr>
        <p:spPr>
          <a:xfrm>
            <a:off x="528802" y="416541"/>
            <a:ext cx="8060773" cy="492443"/>
          </a:xfrm>
        </p:spPr>
        <p:txBody>
          <a:bodyPr/>
          <a:lstStyle/>
          <a:p>
            <a:r>
              <a:rPr lang="en-US" sz="3200" dirty="0"/>
              <a:t>Card 2</a:t>
            </a:r>
          </a:p>
        </p:txBody>
      </p:sp>
      <p:pic>
        <p:nvPicPr>
          <p:cNvPr id="5" name="Content Placeholder 4" descr="RedMeat Co, a meat processing plant, sprays ammonium hydroxide to disinfect the fatty trimmings on meat which have more chances of getting contaminated than other cuts of beef. It reported sending 17 tonnes of ammonia through the sewage system to the local municipal sewage treatment plant (MSTP). That MSTP reported direct releases of 304 tonnes of ammonia to a river. ">
            <a:extLst>
              <a:ext uri="{FF2B5EF4-FFF2-40B4-BE49-F238E27FC236}">
                <a16:creationId xmlns:a16="http://schemas.microsoft.com/office/drawing/2014/main" id="{FCFBF75A-A31A-B7F9-9D73-52897D1C6DD9}"/>
              </a:ext>
            </a:extLst>
          </p:cNvPr>
          <p:cNvPicPr>
            <a:picLocks noGrp="1" noChangeAspect="1"/>
          </p:cNvPicPr>
          <p:nvPr>
            <p:ph sz="quarter" idx="10"/>
          </p:nvPr>
        </p:nvPicPr>
        <p:blipFill>
          <a:blip r:embed="rId3"/>
          <a:stretch>
            <a:fillRect/>
          </a:stretch>
        </p:blipFill>
        <p:spPr>
          <a:xfrm>
            <a:off x="428026" y="1377950"/>
            <a:ext cx="5915625" cy="2469773"/>
          </a:xfrm>
        </p:spPr>
      </p:pic>
      <p:pic>
        <p:nvPicPr>
          <p:cNvPr id="7" name="Picture 6" descr="Treatment prior to final disposal icon and text is RedMeat Co. would report an Off-site transfer – municipal sewage treatment plant. Surface waters icon and text is MSTP would report an On-site release to surface waters – direct discharge.">
            <a:extLst>
              <a:ext uri="{FF2B5EF4-FFF2-40B4-BE49-F238E27FC236}">
                <a16:creationId xmlns:a16="http://schemas.microsoft.com/office/drawing/2014/main" id="{8D880A7B-D469-65E0-F08D-C3C2945CD370}"/>
              </a:ext>
            </a:extLst>
          </p:cNvPr>
          <p:cNvPicPr>
            <a:picLocks noChangeAspect="1"/>
          </p:cNvPicPr>
          <p:nvPr/>
        </p:nvPicPr>
        <p:blipFill>
          <a:blip r:embed="rId4"/>
          <a:stretch>
            <a:fillRect/>
          </a:stretch>
        </p:blipFill>
        <p:spPr>
          <a:xfrm>
            <a:off x="489978" y="3864461"/>
            <a:ext cx="6410886" cy="1093800"/>
          </a:xfrm>
          <a:prstGeom prst="rect">
            <a:avLst/>
          </a:prstGeom>
        </p:spPr>
      </p:pic>
    </p:spTree>
    <p:extLst>
      <p:ext uri="{BB962C8B-B14F-4D97-AF65-F5344CB8AC3E}">
        <p14:creationId xmlns:p14="http://schemas.microsoft.com/office/powerpoint/2010/main" val="15850431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76E6B3-F1D3-9ECC-396D-FF8CDF7C01E0}"/>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CF3CED9F-0436-4CAF-C51C-1A127ACAF43B}"/>
              </a:ext>
            </a:extLst>
          </p:cNvPr>
          <p:cNvSpPr>
            <a:spLocks noGrp="1"/>
          </p:cNvSpPr>
          <p:nvPr>
            <p:ph type="title"/>
          </p:nvPr>
        </p:nvSpPr>
        <p:spPr>
          <a:xfrm>
            <a:off x="528802" y="416541"/>
            <a:ext cx="8060773" cy="492443"/>
          </a:xfrm>
        </p:spPr>
        <p:txBody>
          <a:bodyPr/>
          <a:lstStyle/>
          <a:p>
            <a:r>
              <a:rPr lang="en-US" sz="3200" dirty="0"/>
              <a:t>Card 3</a:t>
            </a:r>
          </a:p>
        </p:txBody>
      </p:sp>
      <p:pic>
        <p:nvPicPr>
          <p:cNvPr id="5" name="Content Placeholder 4" descr="Tailings are the by-products that remain following the extraction and recovery of valuable minerals from mines. In 2014, MineLot mine sent half of its tailings to backfill a nearby mine and the other half was contained in an onsite tailings pond. However, later that same year, the containment pond failed and a significant number of pollutants were released into the Singsong river. ">
            <a:extLst>
              <a:ext uri="{FF2B5EF4-FFF2-40B4-BE49-F238E27FC236}">
                <a16:creationId xmlns:a16="http://schemas.microsoft.com/office/drawing/2014/main" id="{3A7D195B-1D15-5054-27C7-E352C8FDFE81}"/>
              </a:ext>
            </a:extLst>
          </p:cNvPr>
          <p:cNvPicPr>
            <a:picLocks noGrp="1" noChangeAspect="1"/>
          </p:cNvPicPr>
          <p:nvPr>
            <p:ph sz="quarter" idx="10"/>
          </p:nvPr>
        </p:nvPicPr>
        <p:blipFill>
          <a:blip r:embed="rId3"/>
          <a:stretch>
            <a:fillRect/>
          </a:stretch>
        </p:blipFill>
        <p:spPr>
          <a:xfrm>
            <a:off x="494330" y="1465925"/>
            <a:ext cx="5744546" cy="2211650"/>
          </a:xfrm>
        </p:spPr>
      </p:pic>
      <p:pic>
        <p:nvPicPr>
          <p:cNvPr id="7" name="Picture 6" descr="MineLot would report: Garbage icon and Onsite Disposal: Tailings and waste rock. Disposal icon and Transfer for offsite disposal: Tailings and waste rock. Surface water icon and Release to water: spill.&#10;&#10;&#10;. ">
            <a:extLst>
              <a:ext uri="{FF2B5EF4-FFF2-40B4-BE49-F238E27FC236}">
                <a16:creationId xmlns:a16="http://schemas.microsoft.com/office/drawing/2014/main" id="{CE5E8A3A-2764-152A-369E-8A6F0ACE632B}"/>
              </a:ext>
            </a:extLst>
          </p:cNvPr>
          <p:cNvPicPr>
            <a:picLocks noChangeAspect="1"/>
          </p:cNvPicPr>
          <p:nvPr/>
        </p:nvPicPr>
        <p:blipFill>
          <a:blip r:embed="rId4"/>
          <a:stretch>
            <a:fillRect/>
          </a:stretch>
        </p:blipFill>
        <p:spPr>
          <a:xfrm>
            <a:off x="589995" y="3721111"/>
            <a:ext cx="6153706" cy="1229269"/>
          </a:xfrm>
          <a:prstGeom prst="rect">
            <a:avLst/>
          </a:prstGeom>
        </p:spPr>
      </p:pic>
    </p:spTree>
    <p:extLst>
      <p:ext uri="{BB962C8B-B14F-4D97-AF65-F5344CB8AC3E}">
        <p14:creationId xmlns:p14="http://schemas.microsoft.com/office/powerpoint/2010/main" val="92528939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42F212-E3E9-818B-68BF-B9ABD67AFBDD}"/>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933337B-5AFB-6487-15C1-98DAB2738DEA}"/>
              </a:ext>
            </a:extLst>
          </p:cNvPr>
          <p:cNvSpPr>
            <a:spLocks noGrp="1"/>
          </p:cNvSpPr>
          <p:nvPr>
            <p:ph type="title"/>
          </p:nvPr>
        </p:nvSpPr>
        <p:spPr>
          <a:xfrm>
            <a:off x="528802" y="416541"/>
            <a:ext cx="8060773" cy="492443"/>
          </a:xfrm>
        </p:spPr>
        <p:txBody>
          <a:bodyPr/>
          <a:lstStyle/>
          <a:p>
            <a:r>
              <a:rPr lang="en-US" sz="3200" dirty="0"/>
              <a:t>Card 4</a:t>
            </a:r>
          </a:p>
        </p:txBody>
      </p:sp>
      <p:pic>
        <p:nvPicPr>
          <p:cNvPr id="5" name="Content Placeholder 4" descr="NEMO, a large underwater surveillance software development company, decides to replace 275 staff computers and laptops which are now 15 years old (a computer contains around 0.7kg of copper wires). They send the computers to ACME Inc, which collects electronic waste such as laptops that contain confidential data and environmentally harmful substances. In 2020, ACME Inc extracted 170 tonnes of copper from outdated electronics and sent it to MetRec for recycling. MetRec melts the copper to sell it to customers in sheet form. ">
            <a:extLst>
              <a:ext uri="{FF2B5EF4-FFF2-40B4-BE49-F238E27FC236}">
                <a16:creationId xmlns:a16="http://schemas.microsoft.com/office/drawing/2014/main" id="{4DD4F474-393E-1B2C-ABE0-E4921522129B}"/>
              </a:ext>
            </a:extLst>
          </p:cNvPr>
          <p:cNvPicPr>
            <a:picLocks noGrp="1" noChangeAspect="1"/>
          </p:cNvPicPr>
          <p:nvPr>
            <p:ph sz="quarter" idx="10"/>
          </p:nvPr>
        </p:nvPicPr>
        <p:blipFill>
          <a:blip r:embed="rId3"/>
          <a:stretch>
            <a:fillRect/>
          </a:stretch>
        </p:blipFill>
        <p:spPr>
          <a:xfrm>
            <a:off x="420132" y="1358899"/>
            <a:ext cx="5834175" cy="2603501"/>
          </a:xfrm>
        </p:spPr>
      </p:pic>
      <p:pic>
        <p:nvPicPr>
          <p:cNvPr id="7" name="Picture 6" descr="Treatment prior to final disposal icon and text: Acme would report an Off-site transfer – Physical treatment.">
            <a:extLst>
              <a:ext uri="{FF2B5EF4-FFF2-40B4-BE49-F238E27FC236}">
                <a16:creationId xmlns:a16="http://schemas.microsoft.com/office/drawing/2014/main" id="{FDE15AAD-035E-B9FF-4158-5A98AFAFCD39}"/>
              </a:ext>
            </a:extLst>
          </p:cNvPr>
          <p:cNvPicPr>
            <a:picLocks noChangeAspect="1"/>
          </p:cNvPicPr>
          <p:nvPr/>
        </p:nvPicPr>
        <p:blipFill>
          <a:blip r:embed="rId4"/>
          <a:stretch>
            <a:fillRect/>
          </a:stretch>
        </p:blipFill>
        <p:spPr>
          <a:xfrm>
            <a:off x="420132" y="3987662"/>
            <a:ext cx="3942318" cy="868518"/>
          </a:xfrm>
          <a:prstGeom prst="rect">
            <a:avLst/>
          </a:prstGeom>
        </p:spPr>
      </p:pic>
    </p:spTree>
    <p:extLst>
      <p:ext uri="{BB962C8B-B14F-4D97-AF65-F5344CB8AC3E}">
        <p14:creationId xmlns:p14="http://schemas.microsoft.com/office/powerpoint/2010/main" val="304200122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2BF61B-16AA-ADD0-7A04-BE630ED0522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13E53068-C417-B5F6-42CB-A97EA5842A46}"/>
              </a:ext>
            </a:extLst>
          </p:cNvPr>
          <p:cNvSpPr>
            <a:spLocks noGrp="1"/>
          </p:cNvSpPr>
          <p:nvPr>
            <p:ph type="title"/>
          </p:nvPr>
        </p:nvSpPr>
        <p:spPr>
          <a:xfrm>
            <a:off x="528802" y="416541"/>
            <a:ext cx="8060773" cy="492443"/>
          </a:xfrm>
        </p:spPr>
        <p:txBody>
          <a:bodyPr/>
          <a:lstStyle/>
          <a:p>
            <a:r>
              <a:rPr lang="en-US" sz="3200" dirty="0"/>
              <a:t>Card 5</a:t>
            </a:r>
          </a:p>
        </p:txBody>
      </p:sp>
      <p:pic>
        <p:nvPicPr>
          <p:cNvPr id="5" name="Content Placeholder 4" descr="Jonestrong pulp and paper mill produces waste that contains nitrogen and phosphorus. In 2017, they bought a machine to transform this waste into thick fertilizing mud, filling 4-8 trucks daily to deliver it to nearby farmers’ fields. In 2021, 38% of the mud ended up in the landfill due to not being able to find enough farmers who trusted the quality of the mud. Jonestrong hopes to someday prevent all of their waste from reaching a landfill. ">
            <a:extLst>
              <a:ext uri="{FF2B5EF4-FFF2-40B4-BE49-F238E27FC236}">
                <a16:creationId xmlns:a16="http://schemas.microsoft.com/office/drawing/2014/main" id="{1576D7BF-9A34-8EE4-AAE1-679419C9AC77}"/>
              </a:ext>
            </a:extLst>
          </p:cNvPr>
          <p:cNvPicPr>
            <a:picLocks noGrp="1" noChangeAspect="1"/>
          </p:cNvPicPr>
          <p:nvPr>
            <p:ph sz="quarter" idx="10"/>
          </p:nvPr>
        </p:nvPicPr>
        <p:blipFill>
          <a:blip r:embed="rId3"/>
          <a:stretch>
            <a:fillRect/>
          </a:stretch>
        </p:blipFill>
        <p:spPr>
          <a:xfrm>
            <a:off x="485775" y="1487489"/>
            <a:ext cx="5687897" cy="2332038"/>
          </a:xfrm>
        </p:spPr>
      </p:pic>
      <p:pic>
        <p:nvPicPr>
          <p:cNvPr id="7" name="Picture 6" descr="A green and black recycle bin&#10;&#10;Jonestrong would report:&#10;Disposal icon and text Transfer for offsite disposal: Landfill.&#10;Garbage can icon and text On-Site Disposal – Land application.">
            <a:extLst>
              <a:ext uri="{FF2B5EF4-FFF2-40B4-BE49-F238E27FC236}">
                <a16:creationId xmlns:a16="http://schemas.microsoft.com/office/drawing/2014/main" id="{D5F1167C-AE14-E291-E40D-ADB464871E8A}"/>
              </a:ext>
            </a:extLst>
          </p:cNvPr>
          <p:cNvPicPr>
            <a:picLocks noChangeAspect="1"/>
          </p:cNvPicPr>
          <p:nvPr/>
        </p:nvPicPr>
        <p:blipFill>
          <a:blip r:embed="rId4"/>
          <a:stretch>
            <a:fillRect/>
          </a:stretch>
        </p:blipFill>
        <p:spPr>
          <a:xfrm>
            <a:off x="528802" y="3819527"/>
            <a:ext cx="5129704" cy="1105180"/>
          </a:xfrm>
          <a:prstGeom prst="rect">
            <a:avLst/>
          </a:prstGeom>
        </p:spPr>
      </p:pic>
    </p:spTree>
    <p:extLst>
      <p:ext uri="{BB962C8B-B14F-4D97-AF65-F5344CB8AC3E}">
        <p14:creationId xmlns:p14="http://schemas.microsoft.com/office/powerpoint/2010/main" val="312146582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CF2C31-DE01-EB53-0DD4-C2509D834A6E}"/>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C8481357-003C-A461-893D-EDA60F012D94}"/>
              </a:ext>
            </a:extLst>
          </p:cNvPr>
          <p:cNvSpPr>
            <a:spLocks noGrp="1"/>
          </p:cNvSpPr>
          <p:nvPr>
            <p:ph type="title"/>
          </p:nvPr>
        </p:nvSpPr>
        <p:spPr>
          <a:xfrm>
            <a:off x="528802" y="416541"/>
            <a:ext cx="8060773" cy="492443"/>
          </a:xfrm>
        </p:spPr>
        <p:txBody>
          <a:bodyPr/>
          <a:lstStyle/>
          <a:p>
            <a:r>
              <a:rPr lang="en-US" sz="3200" dirty="0"/>
              <a:t>Card 6</a:t>
            </a:r>
          </a:p>
        </p:txBody>
      </p:sp>
      <p:pic>
        <p:nvPicPr>
          <p:cNvPr id="5" name="Content Placeholder 4" descr="PetrolCan hires the company ToxEase to transport the lead away to be injected into concrete to be further stabilized. Finally, ToxEase safely disposes the concrete into an onsite storage one of its storage facility.">
            <a:extLst>
              <a:ext uri="{FF2B5EF4-FFF2-40B4-BE49-F238E27FC236}">
                <a16:creationId xmlns:a16="http://schemas.microsoft.com/office/drawing/2014/main" id="{6B97FFBD-E1B7-8E2C-BB03-B4FB4A755EC1}"/>
              </a:ext>
            </a:extLst>
          </p:cNvPr>
          <p:cNvPicPr>
            <a:picLocks noGrp="1" noChangeAspect="1"/>
          </p:cNvPicPr>
          <p:nvPr>
            <p:ph sz="quarter" idx="10"/>
          </p:nvPr>
        </p:nvPicPr>
        <p:blipFill>
          <a:blip r:embed="rId3"/>
          <a:stretch>
            <a:fillRect/>
          </a:stretch>
        </p:blipFill>
        <p:spPr>
          <a:xfrm>
            <a:off x="528802" y="1457630"/>
            <a:ext cx="6458667" cy="2228240"/>
          </a:xfrm>
        </p:spPr>
      </p:pic>
      <p:pic>
        <p:nvPicPr>
          <p:cNvPr id="7" name="Picture 6" descr="Treatment prior to final disposal icon and text: PetrolCan would report an Off-site transfer – Chemical treatment. Garbage can icon and text: ToxEase would report an On-Site Disposal – Landfill.">
            <a:extLst>
              <a:ext uri="{FF2B5EF4-FFF2-40B4-BE49-F238E27FC236}">
                <a16:creationId xmlns:a16="http://schemas.microsoft.com/office/drawing/2014/main" id="{EB7F8D0F-C498-2580-B34C-EC2BD11DF719}"/>
              </a:ext>
            </a:extLst>
          </p:cNvPr>
          <p:cNvPicPr>
            <a:picLocks noChangeAspect="1"/>
          </p:cNvPicPr>
          <p:nvPr/>
        </p:nvPicPr>
        <p:blipFill>
          <a:blip r:embed="rId4"/>
          <a:stretch>
            <a:fillRect/>
          </a:stretch>
        </p:blipFill>
        <p:spPr>
          <a:xfrm>
            <a:off x="570968" y="3698115"/>
            <a:ext cx="6610882" cy="892469"/>
          </a:xfrm>
          <a:prstGeom prst="rect">
            <a:avLst/>
          </a:prstGeom>
        </p:spPr>
      </p:pic>
    </p:spTree>
    <p:extLst>
      <p:ext uri="{BB962C8B-B14F-4D97-AF65-F5344CB8AC3E}">
        <p14:creationId xmlns:p14="http://schemas.microsoft.com/office/powerpoint/2010/main" val="365874755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2E6F8A-5C05-E10A-C846-DD99B8465A3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0C086AD4-B8F9-8460-D01A-3463A1900F65}"/>
              </a:ext>
            </a:extLst>
          </p:cNvPr>
          <p:cNvSpPr>
            <a:spLocks noGrp="1"/>
          </p:cNvSpPr>
          <p:nvPr>
            <p:ph type="title"/>
          </p:nvPr>
        </p:nvSpPr>
        <p:spPr>
          <a:xfrm>
            <a:off x="528802" y="416541"/>
            <a:ext cx="8060773" cy="492443"/>
          </a:xfrm>
        </p:spPr>
        <p:txBody>
          <a:bodyPr/>
          <a:lstStyle/>
          <a:p>
            <a:r>
              <a:rPr lang="en-US" sz="3200" dirty="0"/>
              <a:t>Pollutant Destinies</a:t>
            </a:r>
          </a:p>
        </p:txBody>
      </p:sp>
      <p:sp>
        <p:nvSpPr>
          <p:cNvPr id="2" name="Content Placeholder 1">
            <a:extLst>
              <a:ext uri="{FF2B5EF4-FFF2-40B4-BE49-F238E27FC236}">
                <a16:creationId xmlns:a16="http://schemas.microsoft.com/office/drawing/2014/main" id="{4133C429-A914-FF16-EF64-8EF9B5FE7E61}"/>
              </a:ext>
            </a:extLst>
          </p:cNvPr>
          <p:cNvSpPr>
            <a:spLocks noGrp="1"/>
          </p:cNvSpPr>
          <p:nvPr>
            <p:ph sz="quarter" idx="10"/>
          </p:nvPr>
        </p:nvSpPr>
        <p:spPr/>
        <p:txBody>
          <a:bodyPr/>
          <a:lstStyle/>
          <a:p>
            <a:pPr marL="285750" indent="-285750"/>
            <a:r>
              <a:rPr lang="en-US" sz="1800" b="0" dirty="0">
                <a:solidFill>
                  <a:srgbClr val="162D54"/>
                </a:solidFill>
              </a:rPr>
              <a:t>Why would the NPRI require both facilities to report, rather than only asking ToxEase, the company that actually does the final disposal, to report?</a:t>
            </a:r>
          </a:p>
          <a:p>
            <a:pPr marL="285750" indent="-285750"/>
            <a:r>
              <a:rPr lang="en-US" sz="1800" b="0" dirty="0">
                <a:solidFill>
                  <a:srgbClr val="162D54"/>
                </a:solidFill>
              </a:rPr>
              <a:t>In a facility’s report, a company must indicate the name of the receiving facility to enable NPRI to track the amount. NPRI then manipulates the data to ensure that a pollutant will not be double-counted.</a:t>
            </a:r>
          </a:p>
          <a:p>
            <a:pPr marL="285750" indent="-285750"/>
            <a:r>
              <a:rPr lang="en-US" sz="1800" b="0" dirty="0">
                <a:solidFill>
                  <a:srgbClr val="162D54"/>
                </a:solidFill>
              </a:rPr>
              <a:t>For example:</a:t>
            </a:r>
          </a:p>
          <a:p>
            <a:endParaRPr lang="en-US" dirty="0"/>
          </a:p>
        </p:txBody>
      </p:sp>
      <p:pic>
        <p:nvPicPr>
          <p:cNvPr id="5" name="Picture 4" descr="A data table with a single row and five columns. The columns are labeled, from left to right, as &quot;Originating facility&quot; underneath it is &quot;PetrolCan&quot;. Then &quot;Transfer&quot; underneath it is &quot;2500kg of lead&quot;. Then &quot;Receiving Facility&quot; underneath it is &quot;ToxEase&quot;. Then &quot;Disposal&quot; underneath it is &quot;2500kg of lead&quot;. Then &quot;TOTAL quantity released/disposed&quot; underneath it is &quot;2500kg&quot;.">
            <a:extLst>
              <a:ext uri="{FF2B5EF4-FFF2-40B4-BE49-F238E27FC236}">
                <a16:creationId xmlns:a16="http://schemas.microsoft.com/office/drawing/2014/main" id="{1305ED37-9D18-D846-6300-D3DF0778E895}"/>
              </a:ext>
            </a:extLst>
          </p:cNvPr>
          <p:cNvPicPr>
            <a:picLocks noChangeAspect="1"/>
          </p:cNvPicPr>
          <p:nvPr/>
        </p:nvPicPr>
        <p:blipFill>
          <a:blip r:embed="rId3"/>
          <a:stretch>
            <a:fillRect/>
          </a:stretch>
        </p:blipFill>
        <p:spPr>
          <a:xfrm>
            <a:off x="860328" y="3735399"/>
            <a:ext cx="6374619" cy="1202330"/>
          </a:xfrm>
          <a:prstGeom prst="rect">
            <a:avLst/>
          </a:prstGeom>
        </p:spPr>
      </p:pic>
    </p:spTree>
    <p:extLst>
      <p:ext uri="{BB962C8B-B14F-4D97-AF65-F5344CB8AC3E}">
        <p14:creationId xmlns:p14="http://schemas.microsoft.com/office/powerpoint/2010/main" val="2334412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4BBD263-D406-DD78-0826-36702BD8EE37}"/>
              </a:ext>
            </a:extLst>
          </p:cNvPr>
          <p:cNvSpPr>
            <a:spLocks noGrp="1"/>
          </p:cNvSpPr>
          <p:nvPr>
            <p:ph type="title"/>
          </p:nvPr>
        </p:nvSpPr>
        <p:spPr>
          <a:xfrm>
            <a:off x="528802" y="416541"/>
            <a:ext cx="8060773" cy="492443"/>
          </a:xfrm>
        </p:spPr>
        <p:txBody>
          <a:bodyPr/>
          <a:lstStyle/>
          <a:p>
            <a:r>
              <a:rPr lang="en-CA" sz="3200" dirty="0"/>
              <a:t>List of Activities (1)</a:t>
            </a:r>
            <a:endParaRPr lang="en-US" sz="3200" dirty="0"/>
          </a:p>
        </p:txBody>
      </p:sp>
      <p:sp>
        <p:nvSpPr>
          <p:cNvPr id="2" name="Content Placeholder 1">
            <a:extLst>
              <a:ext uri="{FF2B5EF4-FFF2-40B4-BE49-F238E27FC236}">
                <a16:creationId xmlns:a16="http://schemas.microsoft.com/office/drawing/2014/main" id="{A6F98245-385C-650A-90C7-1DCABF4A374E}"/>
              </a:ext>
            </a:extLst>
          </p:cNvPr>
          <p:cNvSpPr>
            <a:spLocks noGrp="1"/>
          </p:cNvSpPr>
          <p:nvPr>
            <p:ph sz="quarter" idx="10"/>
          </p:nvPr>
        </p:nvSpPr>
        <p:spPr/>
        <p:txBody>
          <a:bodyPr>
            <a:noAutofit/>
          </a:bodyPr>
          <a:lstStyle/>
          <a:p>
            <a:pPr marL="285750" indent="-285750"/>
            <a:r>
              <a:rPr lang="en-US" sz="2000" b="1" dirty="0">
                <a:solidFill>
                  <a:srgbClr val="162D54"/>
                </a:solidFill>
              </a:rPr>
              <a:t>Activity 1.1</a:t>
            </a:r>
            <a:br>
              <a:rPr lang="en-US" sz="2000" b="0" dirty="0">
                <a:solidFill>
                  <a:srgbClr val="162D54"/>
                </a:solidFill>
              </a:rPr>
            </a:br>
            <a:r>
              <a:rPr lang="en-US" sz="2000" b="0" dirty="0">
                <a:solidFill>
                  <a:srgbClr val="162D54"/>
                </a:solidFill>
              </a:rPr>
              <a:t>Think-Pair-Share: Pollutant vs. Waste</a:t>
            </a:r>
          </a:p>
          <a:p>
            <a:pPr marL="285750" indent="-285750"/>
            <a:r>
              <a:rPr lang="en-US" sz="2000" b="1" dirty="0">
                <a:solidFill>
                  <a:srgbClr val="162D54"/>
                </a:solidFill>
              </a:rPr>
              <a:t>Activity 1.2</a:t>
            </a:r>
            <a:br>
              <a:rPr lang="en-US" sz="2000" b="0" dirty="0">
                <a:solidFill>
                  <a:srgbClr val="162D54"/>
                </a:solidFill>
              </a:rPr>
            </a:br>
            <a:r>
              <a:rPr lang="en-US" sz="2000" b="0" dirty="0">
                <a:solidFill>
                  <a:srgbClr val="162D54"/>
                </a:solidFill>
              </a:rPr>
              <a:t>Who is releasing pollutants?</a:t>
            </a:r>
          </a:p>
          <a:p>
            <a:pPr marL="285750" indent="-285750"/>
            <a:r>
              <a:rPr lang="en-US" sz="2000" b="1" dirty="0">
                <a:solidFill>
                  <a:srgbClr val="162D54"/>
                </a:solidFill>
              </a:rPr>
              <a:t>Activity 1.3</a:t>
            </a:r>
            <a:br>
              <a:rPr lang="en-US" sz="2000" b="0" dirty="0">
                <a:solidFill>
                  <a:srgbClr val="162D54"/>
                </a:solidFill>
              </a:rPr>
            </a:br>
            <a:r>
              <a:rPr lang="en-US" sz="2000" b="0" dirty="0">
                <a:solidFill>
                  <a:srgbClr val="162D54"/>
                </a:solidFill>
              </a:rPr>
              <a:t>Introduction to the NPRI</a:t>
            </a:r>
          </a:p>
          <a:p>
            <a:pPr marL="285750" indent="-285750"/>
            <a:r>
              <a:rPr lang="en-US" sz="2000" b="1" dirty="0">
                <a:solidFill>
                  <a:srgbClr val="162D54"/>
                </a:solidFill>
              </a:rPr>
              <a:t>Activity 1.4</a:t>
            </a:r>
            <a:br>
              <a:rPr lang="en-US" sz="2000" b="0" dirty="0">
                <a:solidFill>
                  <a:srgbClr val="162D54"/>
                </a:solidFill>
              </a:rPr>
            </a:br>
            <a:r>
              <a:rPr lang="en-US" sz="2000" b="0" dirty="0">
                <a:solidFill>
                  <a:srgbClr val="162D54"/>
                </a:solidFill>
              </a:rPr>
              <a:t>Pollutant Destiny Intro</a:t>
            </a:r>
          </a:p>
        </p:txBody>
      </p:sp>
    </p:spTree>
    <p:extLst>
      <p:ext uri="{BB962C8B-B14F-4D97-AF65-F5344CB8AC3E}">
        <p14:creationId xmlns:p14="http://schemas.microsoft.com/office/powerpoint/2010/main" val="189474063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0059E0-F21F-9CA2-90EA-46641F74FBC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6D3FB711-707E-3F60-A41D-38457A8043C5}"/>
              </a:ext>
            </a:extLst>
          </p:cNvPr>
          <p:cNvSpPr>
            <a:spLocks noGrp="1"/>
          </p:cNvSpPr>
          <p:nvPr>
            <p:ph type="title"/>
          </p:nvPr>
        </p:nvSpPr>
        <p:spPr>
          <a:xfrm>
            <a:off x="528802" y="416541"/>
            <a:ext cx="8060773" cy="492443"/>
          </a:xfrm>
        </p:spPr>
        <p:txBody>
          <a:bodyPr/>
          <a:lstStyle/>
          <a:p>
            <a:r>
              <a:rPr lang="en-US" sz="3200" dirty="0"/>
              <a:t>Card 7</a:t>
            </a:r>
          </a:p>
        </p:txBody>
      </p:sp>
      <p:pic>
        <p:nvPicPr>
          <p:cNvPr id="5" name="Content Placeholder 4" descr="Deep in the Earth’s crust, naturally-occurring metals such as lead and mercury are stable. When a mining company digs up the Earth’s surface to extract ore (rock that contains desired substance), these metals undergo chemical reactions when they interact with air and water, making them toxic for human health and the environment. NorCo, a copper mining company, sends its tailings containing lead to Envirillium where the tailings are treated with genetically-modified bacteria that have lead-binding sites on their cell membrane. The lead-carrying bacteria is heated to isolate the lead, then sent to RecyMet where the lead is further refined, packaged and sold on the market. ">
            <a:extLst>
              <a:ext uri="{FF2B5EF4-FFF2-40B4-BE49-F238E27FC236}">
                <a16:creationId xmlns:a16="http://schemas.microsoft.com/office/drawing/2014/main" id="{79844D37-E921-27F0-A34C-6C8EDA506F4C}"/>
              </a:ext>
            </a:extLst>
          </p:cNvPr>
          <p:cNvPicPr>
            <a:picLocks noGrp="1" noChangeAspect="1"/>
          </p:cNvPicPr>
          <p:nvPr>
            <p:ph sz="quarter" idx="10"/>
          </p:nvPr>
        </p:nvPicPr>
        <p:blipFill>
          <a:blip r:embed="rId3"/>
          <a:stretch>
            <a:fillRect/>
          </a:stretch>
        </p:blipFill>
        <p:spPr>
          <a:xfrm>
            <a:off x="528803" y="1448928"/>
            <a:ext cx="5013660" cy="2469228"/>
          </a:xfrm>
        </p:spPr>
      </p:pic>
      <p:pic>
        <p:nvPicPr>
          <p:cNvPr id="7" name="Picture 6" descr="Treatment prior to final disposal icon and text: NorCo would report an Off-site transfer – Biological treatment. Recycling and energy recovery icon and text: Envirillium would report an Off-site transfer for recycling – metals and metal compounds.">
            <a:extLst>
              <a:ext uri="{FF2B5EF4-FFF2-40B4-BE49-F238E27FC236}">
                <a16:creationId xmlns:a16="http://schemas.microsoft.com/office/drawing/2014/main" id="{EEE501C2-1F5A-BE8E-DCD2-EFBA4DCEDB7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8802" y="4034311"/>
            <a:ext cx="6112888" cy="937501"/>
          </a:xfrm>
          <a:prstGeom prst="rect">
            <a:avLst/>
          </a:prstGeom>
        </p:spPr>
      </p:pic>
    </p:spTree>
    <p:extLst>
      <p:ext uri="{BB962C8B-B14F-4D97-AF65-F5344CB8AC3E}">
        <p14:creationId xmlns:p14="http://schemas.microsoft.com/office/powerpoint/2010/main" val="205908794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7D3BCF-04BA-F08E-6953-92E1154FA7F5}"/>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99ECDAE-E09C-0563-049A-38F4E0C30E5F}"/>
              </a:ext>
            </a:extLst>
          </p:cNvPr>
          <p:cNvSpPr>
            <a:spLocks noGrp="1"/>
          </p:cNvSpPr>
          <p:nvPr>
            <p:ph type="title"/>
          </p:nvPr>
        </p:nvSpPr>
        <p:spPr>
          <a:xfrm>
            <a:off x="528802" y="416541"/>
            <a:ext cx="8060773" cy="492443"/>
          </a:xfrm>
        </p:spPr>
        <p:txBody>
          <a:bodyPr/>
          <a:lstStyle/>
          <a:p>
            <a:r>
              <a:rPr lang="en-US" sz="3200" dirty="0"/>
              <a:t>Card 8 </a:t>
            </a:r>
          </a:p>
        </p:txBody>
      </p:sp>
      <p:pic>
        <p:nvPicPr>
          <p:cNvPr id="5" name="Content Placeholder 4" descr="Mercury is found naturally in rock deep underground. When it is disturbed through mining or burned in coal or fossil fuels, mercury can form toxic compounds. In 2019, coal-fired power plants released 102,799 kg of mercury. Due to governmental regulations stemming from a United Nations global treaty on mercury, CoalGen, a coal-fired power plant, injected bromine into the combustion gas to capture 90% of the mercury. The mercury was then sold to DuraBat, a battery manufacturer to produce batteries.">
            <a:extLst>
              <a:ext uri="{FF2B5EF4-FFF2-40B4-BE49-F238E27FC236}">
                <a16:creationId xmlns:a16="http://schemas.microsoft.com/office/drawing/2014/main" id="{978896AD-580F-0CD2-BE34-61CCC66F641C}"/>
              </a:ext>
            </a:extLst>
          </p:cNvPr>
          <p:cNvPicPr>
            <a:picLocks noGrp="1" noChangeAspect="1"/>
          </p:cNvPicPr>
          <p:nvPr>
            <p:ph sz="quarter" idx="10"/>
          </p:nvPr>
        </p:nvPicPr>
        <p:blipFill>
          <a:blip r:embed="rId3"/>
          <a:stretch>
            <a:fillRect/>
          </a:stretch>
        </p:blipFill>
        <p:spPr>
          <a:xfrm>
            <a:off x="470326" y="1399765"/>
            <a:ext cx="5719080" cy="2595033"/>
          </a:xfrm>
        </p:spPr>
      </p:pic>
      <p:pic>
        <p:nvPicPr>
          <p:cNvPr id="6" name="Picture 5" descr="Recycling and energy recovery icon and text: CoalGen would report an Off-site transfer for recycling – metals and metal compounds.">
            <a:extLst>
              <a:ext uri="{FF2B5EF4-FFF2-40B4-BE49-F238E27FC236}">
                <a16:creationId xmlns:a16="http://schemas.microsoft.com/office/drawing/2014/main" id="{F1B48D02-9C2A-8AF1-2F6B-074A70BAA88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0326" y="3994798"/>
            <a:ext cx="5359802" cy="1003917"/>
          </a:xfrm>
          <a:prstGeom prst="rect">
            <a:avLst/>
          </a:prstGeom>
        </p:spPr>
      </p:pic>
    </p:spTree>
    <p:extLst>
      <p:ext uri="{BB962C8B-B14F-4D97-AF65-F5344CB8AC3E}">
        <p14:creationId xmlns:p14="http://schemas.microsoft.com/office/powerpoint/2010/main" val="308948874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8820EE-3A79-9798-95D8-EDA2A75E408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1D8BC21E-A594-4CDC-7AAF-855B3BC429CF}"/>
              </a:ext>
            </a:extLst>
          </p:cNvPr>
          <p:cNvSpPr>
            <a:spLocks noGrp="1"/>
          </p:cNvSpPr>
          <p:nvPr>
            <p:ph type="title"/>
          </p:nvPr>
        </p:nvSpPr>
        <p:spPr>
          <a:xfrm>
            <a:off x="528802" y="416541"/>
            <a:ext cx="8060773" cy="492443"/>
          </a:xfrm>
        </p:spPr>
        <p:txBody>
          <a:bodyPr/>
          <a:lstStyle/>
          <a:p>
            <a:r>
              <a:rPr lang="en-US" sz="3200" dirty="0"/>
              <a:t>Card 9</a:t>
            </a:r>
          </a:p>
        </p:txBody>
      </p:sp>
      <p:pic>
        <p:nvPicPr>
          <p:cNvPr id="5" name="Content Placeholder 4" descr="SanOil extracts oil sand containing a mixture of sand, clay, minerals, water and bitumen (heavy oil). On site, it separates the bitumen from the mix. Since bitumen is very dense and viscous, it must be processed or diluted. SanOil sends 45 tonnes of bitumen containing sulphur to nearby Slick Inc to be diluted. Slick Inc then sends the diluted bitumen to TranX, a refinery that chemically transforms bitumen, removing sulphur dioxide in the process. Finally, TranX sends the SO₂ to AgroPlus in Saskatchewan, where it is transformed into ammonium sulphate that can be sold as a fertilizer.">
            <a:extLst>
              <a:ext uri="{FF2B5EF4-FFF2-40B4-BE49-F238E27FC236}">
                <a16:creationId xmlns:a16="http://schemas.microsoft.com/office/drawing/2014/main" id="{F6BD7A94-F681-56B4-2C7B-907AAE2B967F}"/>
              </a:ext>
            </a:extLst>
          </p:cNvPr>
          <p:cNvPicPr>
            <a:picLocks noGrp="1" noChangeAspect="1"/>
          </p:cNvPicPr>
          <p:nvPr>
            <p:ph sz="quarter" idx="10"/>
          </p:nvPr>
        </p:nvPicPr>
        <p:blipFill>
          <a:blip r:embed="rId3"/>
          <a:stretch>
            <a:fillRect/>
          </a:stretch>
        </p:blipFill>
        <p:spPr>
          <a:xfrm>
            <a:off x="528803" y="1330940"/>
            <a:ext cx="5478708" cy="2530217"/>
          </a:xfrm>
        </p:spPr>
      </p:pic>
      <p:pic>
        <p:nvPicPr>
          <p:cNvPr id="6" name="Picture 5" descr="Treatment prior to final disposal icon and text: SanOil would report an Off-site transfer: Physical treatment Oil. Treatment prior to final disposal icon and text: Slick Inc would report an Off-site transfer: Chemical treatment. Recycling and energy recovery icon and text: TransX would report an Off-site transfer for Recycling: Inorganic material.">
            <a:extLst>
              <a:ext uri="{FF2B5EF4-FFF2-40B4-BE49-F238E27FC236}">
                <a16:creationId xmlns:a16="http://schemas.microsoft.com/office/drawing/2014/main" id="{8330F491-3E3A-C22C-A8D7-B3C6297B604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3047" y="3969312"/>
            <a:ext cx="6511095" cy="1036616"/>
          </a:xfrm>
          <a:prstGeom prst="rect">
            <a:avLst/>
          </a:prstGeom>
        </p:spPr>
      </p:pic>
    </p:spTree>
    <p:extLst>
      <p:ext uri="{BB962C8B-B14F-4D97-AF65-F5344CB8AC3E}">
        <p14:creationId xmlns:p14="http://schemas.microsoft.com/office/powerpoint/2010/main" val="295295870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FCCAFB-B697-FFE2-CA2C-9AC5D390B58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92D42C6-D5CA-23BE-002F-A1DD49C0C6C7}"/>
              </a:ext>
            </a:extLst>
          </p:cNvPr>
          <p:cNvSpPr>
            <a:spLocks noGrp="1"/>
          </p:cNvSpPr>
          <p:nvPr>
            <p:ph type="ctrTitle"/>
          </p:nvPr>
        </p:nvSpPr>
        <p:spPr>
          <a:xfrm>
            <a:off x="900000" y="934218"/>
            <a:ext cx="7509398" cy="3077766"/>
          </a:xfrm>
        </p:spPr>
        <p:txBody>
          <a:bodyPr/>
          <a:lstStyle/>
          <a:p>
            <a:r>
              <a:rPr lang="en-CA" sz="4000" b="1" dirty="0">
                <a:solidFill>
                  <a:schemeClr val="bg1"/>
                </a:solidFill>
              </a:rPr>
              <a:t>Activity 1.6: </a:t>
            </a:r>
            <a:br>
              <a:rPr lang="en-CA" sz="4000" b="1" dirty="0">
                <a:solidFill>
                  <a:schemeClr val="bg1"/>
                </a:solidFill>
              </a:rPr>
            </a:br>
            <a:r>
              <a:rPr lang="en-US" sz="4000" b="1" dirty="0">
                <a:solidFill>
                  <a:schemeClr val="bg1"/>
                </a:solidFill>
              </a:rPr>
              <a:t>Exploring the destiny of a pollutant of interest</a:t>
            </a:r>
            <a:endParaRPr lang="en-US" sz="4000" dirty="0">
              <a:solidFill>
                <a:schemeClr val="bg1"/>
              </a:solidFill>
            </a:endParaRPr>
          </a:p>
        </p:txBody>
      </p:sp>
    </p:spTree>
    <p:extLst>
      <p:ext uri="{BB962C8B-B14F-4D97-AF65-F5344CB8AC3E}">
        <p14:creationId xmlns:p14="http://schemas.microsoft.com/office/powerpoint/2010/main" val="345693767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EC2C5A-EBBC-618C-9287-92F1B9E655AB}"/>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EAB1DDC9-192F-34ED-5EE4-B0479A283C3A}"/>
              </a:ext>
            </a:extLst>
          </p:cNvPr>
          <p:cNvSpPr>
            <a:spLocks noGrp="1"/>
          </p:cNvSpPr>
          <p:nvPr>
            <p:ph type="title"/>
          </p:nvPr>
        </p:nvSpPr>
        <p:spPr>
          <a:xfrm>
            <a:off x="528802" y="416541"/>
            <a:ext cx="8060773" cy="492443"/>
          </a:xfrm>
        </p:spPr>
        <p:txBody>
          <a:bodyPr/>
          <a:lstStyle/>
          <a:p>
            <a:r>
              <a:rPr lang="en-US" sz="3200" dirty="0"/>
              <a:t>Does a Pollutant’s Destiny Change (1)</a:t>
            </a:r>
          </a:p>
        </p:txBody>
      </p:sp>
      <p:sp>
        <p:nvSpPr>
          <p:cNvPr id="2" name="Content Placeholder 1">
            <a:extLst>
              <a:ext uri="{FF2B5EF4-FFF2-40B4-BE49-F238E27FC236}">
                <a16:creationId xmlns:a16="http://schemas.microsoft.com/office/drawing/2014/main" id="{652FFC00-D845-6071-196B-5D30E8E96ED2}"/>
              </a:ext>
            </a:extLst>
          </p:cNvPr>
          <p:cNvSpPr>
            <a:spLocks noGrp="1"/>
          </p:cNvSpPr>
          <p:nvPr>
            <p:ph sz="quarter" idx="10"/>
          </p:nvPr>
        </p:nvSpPr>
        <p:spPr/>
        <p:txBody>
          <a:bodyPr>
            <a:normAutofit lnSpcReduction="10000"/>
          </a:bodyPr>
          <a:lstStyle/>
          <a:p>
            <a:r>
              <a:rPr lang="en-US" sz="1800" b="0" dirty="0">
                <a:solidFill>
                  <a:srgbClr val="162D54"/>
                </a:solidFill>
              </a:rPr>
              <a:t>Does a Pollutant’s Destiny Change Based On The Type Of Facility Releasing It?</a:t>
            </a:r>
            <a:br>
              <a:rPr lang="en-US" sz="1800" b="0" dirty="0">
                <a:solidFill>
                  <a:srgbClr val="162D54"/>
                </a:solidFill>
              </a:rPr>
            </a:br>
            <a:endParaRPr lang="en-US" sz="1800" b="0" dirty="0">
              <a:solidFill>
                <a:srgbClr val="162D54"/>
              </a:solidFill>
            </a:endParaRPr>
          </a:p>
          <a:p>
            <a:pPr marL="514350" indent="-514350">
              <a:buFont typeface="+mj-lt"/>
              <a:buAutoNum type="arabicPeriod"/>
            </a:pPr>
            <a:r>
              <a:rPr lang="en-US" sz="1800" b="0" dirty="0">
                <a:solidFill>
                  <a:srgbClr val="162D54"/>
                </a:solidFill>
              </a:rPr>
              <a:t>Go to the </a:t>
            </a:r>
            <a:r>
              <a:rPr lang="en-US" sz="1800" b="0" dirty="0">
                <a:solidFill>
                  <a:srgbClr val="162D54"/>
                </a:solidFill>
                <a:hlinkClick r:id="rId2"/>
              </a:rPr>
              <a:t>NPRI Student Dashboard </a:t>
            </a:r>
            <a:r>
              <a:rPr lang="en-US" sz="1800" b="0" dirty="0">
                <a:solidFill>
                  <a:srgbClr val="162D54"/>
                </a:solidFill>
              </a:rPr>
              <a:t>(Activity 1.6)</a:t>
            </a:r>
          </a:p>
          <a:p>
            <a:pPr marL="514350" indent="-514350">
              <a:buFont typeface="+mj-lt"/>
              <a:buAutoNum type="arabicPeriod"/>
            </a:pPr>
            <a:r>
              <a:rPr lang="en-US" sz="1800" b="0" dirty="0">
                <a:solidFill>
                  <a:srgbClr val="162D54"/>
                </a:solidFill>
              </a:rPr>
              <a:t>Select the most recent year.</a:t>
            </a:r>
          </a:p>
          <a:p>
            <a:pPr marL="514350" indent="-514350">
              <a:buFont typeface="+mj-lt"/>
              <a:buAutoNum type="arabicPeriod"/>
            </a:pPr>
            <a:r>
              <a:rPr lang="en-US" sz="1800" b="0" dirty="0">
                <a:solidFill>
                  <a:srgbClr val="162D54"/>
                </a:solidFill>
              </a:rPr>
              <a:t>Choose a pollutant to explore (hover over a pollutant to see a brief summary of its properties to help you choose).</a:t>
            </a:r>
          </a:p>
          <a:p>
            <a:pPr marL="514350" indent="-514350">
              <a:buFont typeface="+mj-lt"/>
              <a:buAutoNum type="arabicPeriod"/>
            </a:pPr>
            <a:r>
              <a:rPr lang="en-US" sz="1800" b="0" dirty="0">
                <a:solidFill>
                  <a:srgbClr val="162D54"/>
                </a:solidFill>
              </a:rPr>
              <a:t>Click on the pollutant to see its release profile by sector and destiny.</a:t>
            </a:r>
          </a:p>
          <a:p>
            <a:pPr marL="514350" indent="-514350">
              <a:buFont typeface="+mj-lt"/>
              <a:buAutoNum type="arabicPeriod"/>
            </a:pPr>
            <a:r>
              <a:rPr lang="en-US" sz="1800" b="0" dirty="0">
                <a:solidFill>
                  <a:srgbClr val="162D54"/>
                </a:solidFill>
              </a:rPr>
              <a:t>Click on each sector to see its release profile for the selected pollutant.</a:t>
            </a:r>
          </a:p>
          <a:p>
            <a:endParaRPr lang="en-US" sz="1400" b="0" dirty="0">
              <a:solidFill>
                <a:srgbClr val="162D54"/>
              </a:solidFill>
            </a:endParaRPr>
          </a:p>
          <a:p>
            <a:endParaRPr lang="en-US" dirty="0"/>
          </a:p>
        </p:txBody>
      </p:sp>
    </p:spTree>
    <p:extLst>
      <p:ext uri="{BB962C8B-B14F-4D97-AF65-F5344CB8AC3E}">
        <p14:creationId xmlns:p14="http://schemas.microsoft.com/office/powerpoint/2010/main" val="52320390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F98FBE-8258-3D2C-5012-C7846D3A92FE}"/>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E965175-A8DF-A860-0BE5-AA60471F45D6}"/>
              </a:ext>
            </a:extLst>
          </p:cNvPr>
          <p:cNvSpPr>
            <a:spLocks noGrp="1"/>
          </p:cNvSpPr>
          <p:nvPr>
            <p:ph type="title"/>
          </p:nvPr>
        </p:nvSpPr>
        <p:spPr>
          <a:xfrm>
            <a:off x="528802" y="416541"/>
            <a:ext cx="8060773" cy="492443"/>
          </a:xfrm>
        </p:spPr>
        <p:txBody>
          <a:bodyPr/>
          <a:lstStyle/>
          <a:p>
            <a:r>
              <a:rPr lang="en-US" sz="3200" dirty="0"/>
              <a:t>Does a Pollutant’s Destiny Change (2)</a:t>
            </a:r>
          </a:p>
        </p:txBody>
      </p:sp>
      <p:sp>
        <p:nvSpPr>
          <p:cNvPr id="2" name="Content Placeholder 1">
            <a:extLst>
              <a:ext uri="{FF2B5EF4-FFF2-40B4-BE49-F238E27FC236}">
                <a16:creationId xmlns:a16="http://schemas.microsoft.com/office/drawing/2014/main" id="{75A84F9D-34DE-596B-B604-4944DD59AABB}"/>
              </a:ext>
            </a:extLst>
          </p:cNvPr>
          <p:cNvSpPr>
            <a:spLocks noGrp="1"/>
          </p:cNvSpPr>
          <p:nvPr>
            <p:ph sz="quarter" idx="10"/>
          </p:nvPr>
        </p:nvSpPr>
        <p:spPr/>
        <p:txBody>
          <a:bodyPr/>
          <a:lstStyle/>
          <a:p>
            <a:pPr marL="285750" indent="-285750"/>
            <a:r>
              <a:rPr lang="en-US" sz="2000" dirty="0">
                <a:solidFill>
                  <a:srgbClr val="162D54"/>
                </a:solidFill>
              </a:rPr>
              <a:t>Reflection questions:</a:t>
            </a:r>
          </a:p>
          <a:p>
            <a:pPr marL="514350" indent="-514350">
              <a:buFont typeface="+mj-lt"/>
              <a:buAutoNum type="arabicPeriod"/>
            </a:pPr>
            <a:r>
              <a:rPr lang="en-US" sz="2000" b="0" dirty="0">
                <a:solidFill>
                  <a:srgbClr val="162D54"/>
                </a:solidFill>
              </a:rPr>
              <a:t>Compare and contrast the destiny of your pollutant between 3 sectors.</a:t>
            </a:r>
          </a:p>
          <a:p>
            <a:pPr marL="514350" indent="-514350">
              <a:buFont typeface="+mj-lt"/>
              <a:buAutoNum type="arabicPeriod"/>
            </a:pPr>
            <a:r>
              <a:rPr lang="en-US" sz="2000" b="0" dirty="0">
                <a:solidFill>
                  <a:srgbClr val="162D54"/>
                </a:solidFill>
              </a:rPr>
              <a:t>Brainstorm 3 questions with regards to your data. For example, ”why does X sector have such a high proportion that is recycled?”</a:t>
            </a:r>
          </a:p>
          <a:p>
            <a:endParaRPr lang="en-US" sz="1400" b="0" dirty="0">
              <a:solidFill>
                <a:srgbClr val="162D54"/>
              </a:solidFill>
            </a:endParaRPr>
          </a:p>
          <a:p>
            <a:endParaRPr lang="en-US" dirty="0"/>
          </a:p>
        </p:txBody>
      </p:sp>
    </p:spTree>
    <p:extLst>
      <p:ext uri="{BB962C8B-B14F-4D97-AF65-F5344CB8AC3E}">
        <p14:creationId xmlns:p14="http://schemas.microsoft.com/office/powerpoint/2010/main" val="334467814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7E418A-040C-32FA-A470-B653B245518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17C99D5-DA14-549B-48EE-43FDB8555488}"/>
              </a:ext>
            </a:extLst>
          </p:cNvPr>
          <p:cNvSpPr>
            <a:spLocks noGrp="1"/>
          </p:cNvSpPr>
          <p:nvPr>
            <p:ph type="ctrTitle"/>
          </p:nvPr>
        </p:nvSpPr>
        <p:spPr>
          <a:xfrm>
            <a:off x="899999" y="934218"/>
            <a:ext cx="7458027" cy="2462213"/>
          </a:xfrm>
        </p:spPr>
        <p:txBody>
          <a:bodyPr/>
          <a:lstStyle/>
          <a:p>
            <a:r>
              <a:rPr lang="en-CA" sz="4000" b="1" dirty="0">
                <a:solidFill>
                  <a:schemeClr val="bg1"/>
                </a:solidFill>
              </a:rPr>
              <a:t>Activity 2.1: </a:t>
            </a:r>
            <a:br>
              <a:rPr lang="en-CA" sz="4000" b="1" dirty="0">
                <a:solidFill>
                  <a:schemeClr val="bg1"/>
                </a:solidFill>
              </a:rPr>
            </a:br>
            <a:r>
              <a:rPr lang="en-US" sz="4000" b="1" dirty="0">
                <a:solidFill>
                  <a:schemeClr val="bg1"/>
                </a:solidFill>
              </a:rPr>
              <a:t>Who is releasing pollutants in our community?</a:t>
            </a:r>
            <a:endParaRPr lang="en-US" sz="4000" dirty="0">
              <a:solidFill>
                <a:schemeClr val="bg1"/>
              </a:solidFill>
            </a:endParaRPr>
          </a:p>
        </p:txBody>
      </p:sp>
    </p:spTree>
    <p:extLst>
      <p:ext uri="{BB962C8B-B14F-4D97-AF65-F5344CB8AC3E}">
        <p14:creationId xmlns:p14="http://schemas.microsoft.com/office/powerpoint/2010/main" val="197300616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A4971B-D568-D625-56CB-3A7ED98F2CEE}"/>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F909A5E0-17E4-3965-C9D3-DD53AD0C9431}"/>
              </a:ext>
            </a:extLst>
          </p:cNvPr>
          <p:cNvSpPr>
            <a:spLocks noGrp="1"/>
          </p:cNvSpPr>
          <p:nvPr>
            <p:ph type="title"/>
          </p:nvPr>
        </p:nvSpPr>
        <p:spPr>
          <a:xfrm>
            <a:off x="528802" y="416541"/>
            <a:ext cx="8060773" cy="400110"/>
          </a:xfrm>
        </p:spPr>
        <p:txBody>
          <a:bodyPr/>
          <a:lstStyle/>
          <a:p>
            <a:r>
              <a:rPr lang="en-US" sz="2600" dirty="0"/>
              <a:t>Who Is Releasing Pollutants In Our Community?</a:t>
            </a:r>
          </a:p>
        </p:txBody>
      </p:sp>
      <p:sp>
        <p:nvSpPr>
          <p:cNvPr id="2" name="Content Placeholder 1">
            <a:extLst>
              <a:ext uri="{FF2B5EF4-FFF2-40B4-BE49-F238E27FC236}">
                <a16:creationId xmlns:a16="http://schemas.microsoft.com/office/drawing/2014/main" id="{06D2E795-0131-CBF1-7A71-B1BA9B61C62A}"/>
              </a:ext>
            </a:extLst>
          </p:cNvPr>
          <p:cNvSpPr>
            <a:spLocks noGrp="1"/>
          </p:cNvSpPr>
          <p:nvPr>
            <p:ph sz="quarter" idx="10"/>
          </p:nvPr>
        </p:nvSpPr>
        <p:spPr/>
        <p:txBody>
          <a:bodyPr>
            <a:normAutofit/>
          </a:bodyPr>
          <a:lstStyle/>
          <a:p>
            <a:r>
              <a:rPr lang="en-US" sz="2000" b="0" dirty="0">
                <a:solidFill>
                  <a:srgbClr val="162D54"/>
                </a:solidFill>
              </a:rPr>
              <a:t>Complete this activity on the </a:t>
            </a:r>
            <a:r>
              <a:rPr lang="en-US" sz="2000" b="0" dirty="0">
                <a:solidFill>
                  <a:srgbClr val="162D54"/>
                </a:solidFill>
                <a:hlinkClick r:id="rId2"/>
              </a:rPr>
              <a:t>NPRI Student Dashboard</a:t>
            </a:r>
            <a:r>
              <a:rPr lang="en-US" sz="2000" b="0" dirty="0">
                <a:solidFill>
                  <a:srgbClr val="162D54"/>
                </a:solidFill>
              </a:rPr>
              <a:t>.</a:t>
            </a:r>
          </a:p>
        </p:txBody>
      </p:sp>
    </p:spTree>
    <p:extLst>
      <p:ext uri="{BB962C8B-B14F-4D97-AF65-F5344CB8AC3E}">
        <p14:creationId xmlns:p14="http://schemas.microsoft.com/office/powerpoint/2010/main" val="37193994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61D7B3-D653-801E-5782-5A9462845A1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C94ED38-1F1F-4699-FC07-CD422FD1D02E}"/>
              </a:ext>
            </a:extLst>
          </p:cNvPr>
          <p:cNvSpPr>
            <a:spLocks noGrp="1"/>
          </p:cNvSpPr>
          <p:nvPr>
            <p:ph type="ctrTitle"/>
          </p:nvPr>
        </p:nvSpPr>
        <p:spPr>
          <a:xfrm>
            <a:off x="900000" y="934218"/>
            <a:ext cx="7473438" cy="1846659"/>
          </a:xfrm>
        </p:spPr>
        <p:txBody>
          <a:bodyPr/>
          <a:lstStyle/>
          <a:p>
            <a:r>
              <a:rPr lang="en-CA" sz="4000" b="1" dirty="0">
                <a:solidFill>
                  <a:schemeClr val="bg1"/>
                </a:solidFill>
              </a:rPr>
              <a:t>Activity 2.2: </a:t>
            </a:r>
            <a:br>
              <a:rPr lang="en-CA" sz="4000" b="1" dirty="0">
                <a:solidFill>
                  <a:schemeClr val="bg1"/>
                </a:solidFill>
              </a:rPr>
            </a:br>
            <a:r>
              <a:rPr lang="en-US" sz="4000" b="1" dirty="0">
                <a:solidFill>
                  <a:schemeClr val="bg1"/>
                </a:solidFill>
              </a:rPr>
              <a:t>To recycle or not to recycle?</a:t>
            </a:r>
            <a:endParaRPr lang="en-US" sz="4000" dirty="0">
              <a:solidFill>
                <a:schemeClr val="bg1"/>
              </a:solidFill>
            </a:endParaRPr>
          </a:p>
        </p:txBody>
      </p:sp>
    </p:spTree>
    <p:extLst>
      <p:ext uri="{BB962C8B-B14F-4D97-AF65-F5344CB8AC3E}">
        <p14:creationId xmlns:p14="http://schemas.microsoft.com/office/powerpoint/2010/main" val="113207120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C298F8-6C8E-FDF8-41CE-1E09C3D9E51E}"/>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8565DD2F-3549-2182-BC7E-7DC6EB6A5370}"/>
              </a:ext>
            </a:extLst>
          </p:cNvPr>
          <p:cNvSpPr>
            <a:spLocks noGrp="1"/>
          </p:cNvSpPr>
          <p:nvPr>
            <p:ph type="title"/>
          </p:nvPr>
        </p:nvSpPr>
        <p:spPr>
          <a:xfrm>
            <a:off x="528802" y="416541"/>
            <a:ext cx="8060773" cy="492443"/>
          </a:xfrm>
        </p:spPr>
        <p:txBody>
          <a:bodyPr/>
          <a:lstStyle/>
          <a:p>
            <a:r>
              <a:rPr lang="en-US" sz="3200" dirty="0"/>
              <a:t>To Recycle Or Not To Recycle? (1A)</a:t>
            </a:r>
          </a:p>
        </p:txBody>
      </p:sp>
      <p:pic>
        <p:nvPicPr>
          <p:cNvPr id="5" name="Content Placeholder 4" descr="Poll 1: Which sectors are the largest polluters for each of air/land/water? ">
            <a:extLst>
              <a:ext uri="{FF2B5EF4-FFF2-40B4-BE49-F238E27FC236}">
                <a16:creationId xmlns:a16="http://schemas.microsoft.com/office/drawing/2014/main" id="{DD36317E-D0BD-FD89-4220-F508073ABC22}"/>
              </a:ext>
            </a:extLst>
          </p:cNvPr>
          <p:cNvPicPr>
            <a:picLocks noGrp="1" noChangeAspect="1"/>
          </p:cNvPicPr>
          <p:nvPr>
            <p:ph sz="quarter" idx="10"/>
          </p:nvPr>
        </p:nvPicPr>
        <p:blipFill>
          <a:blip r:embed="rId3"/>
          <a:stretch>
            <a:fillRect/>
          </a:stretch>
        </p:blipFill>
        <p:spPr>
          <a:xfrm>
            <a:off x="567998" y="1641192"/>
            <a:ext cx="7621064" cy="752580"/>
          </a:xfrm>
        </p:spPr>
      </p:pic>
    </p:spTree>
    <p:extLst>
      <p:ext uri="{BB962C8B-B14F-4D97-AF65-F5344CB8AC3E}">
        <p14:creationId xmlns:p14="http://schemas.microsoft.com/office/powerpoint/2010/main" val="41041506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553B48-DB3C-34D3-7D19-912E0F9EEF7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C8AB2F3E-F4BD-F07F-4446-C7E3D9E56924}"/>
              </a:ext>
            </a:extLst>
          </p:cNvPr>
          <p:cNvSpPr>
            <a:spLocks noGrp="1"/>
          </p:cNvSpPr>
          <p:nvPr>
            <p:ph type="title"/>
          </p:nvPr>
        </p:nvSpPr>
        <p:spPr>
          <a:xfrm>
            <a:off x="528802" y="416541"/>
            <a:ext cx="8060773" cy="492443"/>
          </a:xfrm>
        </p:spPr>
        <p:txBody>
          <a:bodyPr/>
          <a:lstStyle/>
          <a:p>
            <a:r>
              <a:rPr lang="en-CA" sz="3200" dirty="0"/>
              <a:t>List of Activities (2)</a:t>
            </a:r>
            <a:endParaRPr lang="en-US" sz="3200" dirty="0"/>
          </a:p>
        </p:txBody>
      </p:sp>
      <p:sp>
        <p:nvSpPr>
          <p:cNvPr id="2" name="Content Placeholder 1">
            <a:extLst>
              <a:ext uri="{FF2B5EF4-FFF2-40B4-BE49-F238E27FC236}">
                <a16:creationId xmlns:a16="http://schemas.microsoft.com/office/drawing/2014/main" id="{CBEEB411-9CDC-F721-104C-C7233A6B901A}"/>
              </a:ext>
            </a:extLst>
          </p:cNvPr>
          <p:cNvSpPr>
            <a:spLocks noGrp="1"/>
          </p:cNvSpPr>
          <p:nvPr>
            <p:ph sz="quarter" idx="10"/>
          </p:nvPr>
        </p:nvSpPr>
        <p:spPr/>
        <p:txBody>
          <a:bodyPr>
            <a:noAutofit/>
          </a:bodyPr>
          <a:lstStyle/>
          <a:p>
            <a:pPr marL="285750" indent="-285750"/>
            <a:r>
              <a:rPr lang="en-US" sz="2000" b="1" dirty="0">
                <a:solidFill>
                  <a:srgbClr val="162D54"/>
                </a:solidFill>
              </a:rPr>
              <a:t>Activity 1.5</a:t>
            </a:r>
            <a:br>
              <a:rPr lang="en-US" sz="2000" b="0" dirty="0">
                <a:solidFill>
                  <a:srgbClr val="162D54"/>
                </a:solidFill>
              </a:rPr>
            </a:br>
            <a:r>
              <a:rPr lang="en-US" sz="2000" b="0" dirty="0">
                <a:solidFill>
                  <a:srgbClr val="162D54"/>
                </a:solidFill>
              </a:rPr>
              <a:t>Pollutant Destiny Cards</a:t>
            </a:r>
          </a:p>
          <a:p>
            <a:pPr marL="285750" indent="-285750"/>
            <a:r>
              <a:rPr lang="en-US" sz="2000" b="1" dirty="0">
                <a:solidFill>
                  <a:srgbClr val="162D54"/>
                </a:solidFill>
              </a:rPr>
              <a:t>Activity 1.6</a:t>
            </a:r>
            <a:br>
              <a:rPr lang="en-US" sz="2000" b="0" dirty="0">
                <a:solidFill>
                  <a:srgbClr val="162D54"/>
                </a:solidFill>
              </a:rPr>
            </a:br>
            <a:r>
              <a:rPr lang="en-US" sz="2000" b="0" dirty="0">
                <a:solidFill>
                  <a:srgbClr val="162D54"/>
                </a:solidFill>
              </a:rPr>
              <a:t>Exploring the destiny of a pollutant of interest</a:t>
            </a:r>
          </a:p>
          <a:p>
            <a:pPr marL="285750" indent="-285750"/>
            <a:r>
              <a:rPr lang="en-US" sz="2000" b="1" dirty="0">
                <a:solidFill>
                  <a:srgbClr val="162D54"/>
                </a:solidFill>
              </a:rPr>
              <a:t>Activity 2.1</a:t>
            </a:r>
            <a:br>
              <a:rPr lang="en-US" sz="2000" b="0" dirty="0">
                <a:solidFill>
                  <a:srgbClr val="162D54"/>
                </a:solidFill>
              </a:rPr>
            </a:br>
            <a:r>
              <a:rPr lang="en-US" sz="2000" b="0" dirty="0">
                <a:solidFill>
                  <a:srgbClr val="162D54"/>
                </a:solidFill>
              </a:rPr>
              <a:t>Who is releasing pollutants in our community?</a:t>
            </a:r>
          </a:p>
          <a:p>
            <a:pPr marL="285750" indent="-285750"/>
            <a:r>
              <a:rPr lang="en-US" sz="2000" b="1" dirty="0">
                <a:solidFill>
                  <a:srgbClr val="162D54"/>
                </a:solidFill>
              </a:rPr>
              <a:t>Activity 2.2</a:t>
            </a:r>
            <a:br>
              <a:rPr lang="en-US" sz="2000" b="0" dirty="0">
                <a:solidFill>
                  <a:srgbClr val="162D54"/>
                </a:solidFill>
              </a:rPr>
            </a:br>
            <a:r>
              <a:rPr lang="en-US" sz="2000" b="0" dirty="0">
                <a:solidFill>
                  <a:srgbClr val="162D54"/>
                </a:solidFill>
              </a:rPr>
              <a:t>To recycle or not to recycle?</a:t>
            </a:r>
          </a:p>
        </p:txBody>
      </p:sp>
    </p:spTree>
    <p:extLst>
      <p:ext uri="{BB962C8B-B14F-4D97-AF65-F5344CB8AC3E}">
        <p14:creationId xmlns:p14="http://schemas.microsoft.com/office/powerpoint/2010/main" val="230566157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123486-5AA3-6B64-1FC2-192C955E9C2E}"/>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E8B917E-B0E8-EAB2-9F65-40B177117FCD}"/>
              </a:ext>
            </a:extLst>
          </p:cNvPr>
          <p:cNvSpPr>
            <a:spLocks noGrp="1"/>
          </p:cNvSpPr>
          <p:nvPr>
            <p:ph type="title"/>
          </p:nvPr>
        </p:nvSpPr>
        <p:spPr>
          <a:xfrm>
            <a:off x="528802" y="416541"/>
            <a:ext cx="8060773" cy="492443"/>
          </a:xfrm>
        </p:spPr>
        <p:txBody>
          <a:bodyPr/>
          <a:lstStyle/>
          <a:p>
            <a:r>
              <a:rPr lang="en-US" sz="3200" dirty="0"/>
              <a:t>To Recycle Or Not To Recycle? (1B)</a:t>
            </a:r>
          </a:p>
        </p:txBody>
      </p:sp>
      <p:sp>
        <p:nvSpPr>
          <p:cNvPr id="2" name="Content Placeholder 1">
            <a:extLst>
              <a:ext uri="{FF2B5EF4-FFF2-40B4-BE49-F238E27FC236}">
                <a16:creationId xmlns:a16="http://schemas.microsoft.com/office/drawing/2014/main" id="{AF8B353D-C7D4-1262-2019-7F22C65A94AC}"/>
              </a:ext>
            </a:extLst>
          </p:cNvPr>
          <p:cNvSpPr>
            <a:spLocks noGrp="1"/>
          </p:cNvSpPr>
          <p:nvPr>
            <p:ph sz="quarter" idx="10"/>
          </p:nvPr>
        </p:nvSpPr>
        <p:spPr/>
        <p:txBody>
          <a:bodyPr>
            <a:normAutofit fontScale="92500" lnSpcReduction="20000"/>
          </a:bodyPr>
          <a:lstStyle/>
          <a:p>
            <a:pPr marL="285750" indent="-285750"/>
            <a:r>
              <a:rPr lang="en-US" sz="1700" b="0" dirty="0">
                <a:solidFill>
                  <a:srgbClr val="162D54"/>
                </a:solidFill>
              </a:rPr>
              <a:t>Complete this activity on the </a:t>
            </a:r>
            <a:r>
              <a:rPr lang="en-US" sz="1700" b="0" dirty="0">
                <a:solidFill>
                  <a:srgbClr val="162D54"/>
                </a:solidFill>
                <a:hlinkClick r:id="rId3"/>
              </a:rPr>
              <a:t>NPRI Student Dashboard</a:t>
            </a:r>
            <a:endParaRPr lang="en-US" sz="1700" b="0" dirty="0">
              <a:solidFill>
                <a:srgbClr val="162D54"/>
              </a:solidFill>
            </a:endParaRPr>
          </a:p>
          <a:p>
            <a:pPr marL="285750" indent="-285750"/>
            <a:endParaRPr lang="en-US" sz="1700" b="0" dirty="0">
              <a:solidFill>
                <a:srgbClr val="162D54"/>
              </a:solidFill>
            </a:endParaRPr>
          </a:p>
          <a:p>
            <a:pPr marL="285750" indent="-285750"/>
            <a:r>
              <a:rPr lang="en-US" sz="1700" b="0" dirty="0">
                <a:solidFill>
                  <a:srgbClr val="162D54"/>
                </a:solidFill>
              </a:rPr>
              <a:t>Is it possible to make a direct comparison on the environmental impacts of these sectors by looking at this graph? If not, what information would you require? </a:t>
            </a:r>
            <a:br>
              <a:rPr lang="en-US" sz="1700" b="0" dirty="0">
                <a:solidFill>
                  <a:srgbClr val="162D54"/>
                </a:solidFill>
              </a:rPr>
            </a:br>
            <a:endParaRPr lang="en-US" sz="1700" b="0" dirty="0">
              <a:solidFill>
                <a:srgbClr val="162D54"/>
              </a:solidFill>
            </a:endParaRPr>
          </a:p>
          <a:p>
            <a:pPr marL="285750" indent="-285750"/>
            <a:r>
              <a:rPr lang="en-US" sz="1700" b="0" dirty="0">
                <a:solidFill>
                  <a:srgbClr val="162D54"/>
                </a:solidFill>
              </a:rPr>
              <a:t>No, NPRI data is not enough to assess the impacts. You can combine it with information from other sources and consider factors such as: </a:t>
            </a:r>
          </a:p>
          <a:p>
            <a:pPr marL="742950" lvl="1" indent="-285750">
              <a:buFont typeface="Courier New" panose="02070309020205020404" pitchFamily="49" charset="0"/>
              <a:buChar char="o"/>
            </a:pPr>
            <a:r>
              <a:rPr lang="en-US" sz="1700" b="0" dirty="0">
                <a:solidFill>
                  <a:srgbClr val="162D54"/>
                </a:solidFill>
              </a:rPr>
              <a:t>inherent toxicity</a:t>
            </a:r>
          </a:p>
          <a:p>
            <a:pPr marL="742950" lvl="1" indent="-285750">
              <a:buFont typeface="Courier New" panose="02070309020205020404" pitchFamily="49" charset="0"/>
              <a:buChar char="o"/>
            </a:pPr>
            <a:r>
              <a:rPr lang="en-US" sz="1700" b="0" dirty="0">
                <a:solidFill>
                  <a:srgbClr val="162D54"/>
                </a:solidFill>
              </a:rPr>
              <a:t>physical and chemical properties (such as, persistence, bioaccumulation)</a:t>
            </a:r>
          </a:p>
          <a:p>
            <a:pPr marL="742950" lvl="1" indent="-285750">
              <a:buFont typeface="Courier New" panose="02070309020205020404" pitchFamily="49" charset="0"/>
              <a:buChar char="o"/>
            </a:pPr>
            <a:r>
              <a:rPr lang="en-US" sz="1700" b="0" dirty="0">
                <a:solidFill>
                  <a:srgbClr val="162D54"/>
                </a:solidFill>
              </a:rPr>
              <a:t>the medium (air, land or water) affected by the substance released</a:t>
            </a:r>
          </a:p>
          <a:p>
            <a:pPr marL="742950" lvl="1" indent="-285750">
              <a:buFont typeface="Courier New" panose="02070309020205020404" pitchFamily="49" charset="0"/>
              <a:buChar char="o"/>
            </a:pPr>
            <a:r>
              <a:rPr lang="en-US" sz="1700" b="0" dirty="0">
                <a:solidFill>
                  <a:srgbClr val="162D54"/>
                </a:solidFill>
              </a:rPr>
              <a:t>transport and transformation (movement, breakdown) pathways</a:t>
            </a:r>
          </a:p>
          <a:p>
            <a:pPr marL="742950" lvl="1" indent="-285750">
              <a:buFont typeface="Courier New" panose="02070309020205020404" pitchFamily="49" charset="0"/>
              <a:buChar char="o"/>
            </a:pPr>
            <a:r>
              <a:rPr lang="en-US" sz="1700" b="0" dirty="0">
                <a:solidFill>
                  <a:srgbClr val="162D54"/>
                </a:solidFill>
              </a:rPr>
              <a:t>amount, timing, nature and level of exposure</a:t>
            </a:r>
          </a:p>
          <a:p>
            <a:endParaRPr lang="en-US" dirty="0"/>
          </a:p>
        </p:txBody>
      </p:sp>
    </p:spTree>
    <p:extLst>
      <p:ext uri="{BB962C8B-B14F-4D97-AF65-F5344CB8AC3E}">
        <p14:creationId xmlns:p14="http://schemas.microsoft.com/office/powerpoint/2010/main" val="214619048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9134C6-0D72-2E0A-CBB0-0414A0E9B9A4}"/>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6AC44144-A25A-215E-850E-2BE738F4DD4C}"/>
              </a:ext>
            </a:extLst>
          </p:cNvPr>
          <p:cNvSpPr>
            <a:spLocks noGrp="1"/>
          </p:cNvSpPr>
          <p:nvPr>
            <p:ph type="title"/>
          </p:nvPr>
        </p:nvSpPr>
        <p:spPr>
          <a:xfrm>
            <a:off x="528802" y="416541"/>
            <a:ext cx="8060773" cy="492443"/>
          </a:xfrm>
        </p:spPr>
        <p:txBody>
          <a:bodyPr/>
          <a:lstStyle/>
          <a:p>
            <a:r>
              <a:rPr lang="en-US" sz="3200" dirty="0"/>
              <a:t>To Recycle Or Not To Recycle? (2A)</a:t>
            </a:r>
          </a:p>
        </p:txBody>
      </p:sp>
      <p:pic>
        <p:nvPicPr>
          <p:cNvPr id="7" name="Content Placeholder 6" descr="Poll 2: Is the distribution of pollutant release EVENTS even between air, land and water? If not, which has the highest number of release events? Which has the lowest?">
            <a:extLst>
              <a:ext uri="{FF2B5EF4-FFF2-40B4-BE49-F238E27FC236}">
                <a16:creationId xmlns:a16="http://schemas.microsoft.com/office/drawing/2014/main" id="{5D3C2C5F-B82F-132E-A847-9A4809994B30}"/>
              </a:ext>
            </a:extLst>
          </p:cNvPr>
          <p:cNvPicPr>
            <a:picLocks noGrp="1" noChangeAspect="1"/>
          </p:cNvPicPr>
          <p:nvPr>
            <p:ph sz="quarter" idx="10"/>
          </p:nvPr>
        </p:nvPicPr>
        <p:blipFill>
          <a:blip r:embed="rId3"/>
          <a:stretch>
            <a:fillRect/>
          </a:stretch>
        </p:blipFill>
        <p:spPr>
          <a:xfrm>
            <a:off x="528802" y="1675890"/>
            <a:ext cx="7621064" cy="1076475"/>
          </a:xfrm>
        </p:spPr>
      </p:pic>
    </p:spTree>
    <p:extLst>
      <p:ext uri="{BB962C8B-B14F-4D97-AF65-F5344CB8AC3E}">
        <p14:creationId xmlns:p14="http://schemas.microsoft.com/office/powerpoint/2010/main" val="207123127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ABCBEF-2C08-95BD-C2F7-B7F0A7DC1922}"/>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00A608C5-F48D-EC63-92B4-08011E51E70F}"/>
              </a:ext>
            </a:extLst>
          </p:cNvPr>
          <p:cNvSpPr>
            <a:spLocks noGrp="1"/>
          </p:cNvSpPr>
          <p:nvPr>
            <p:ph type="title"/>
          </p:nvPr>
        </p:nvSpPr>
        <p:spPr>
          <a:xfrm>
            <a:off x="528802" y="416541"/>
            <a:ext cx="8060773" cy="492443"/>
          </a:xfrm>
        </p:spPr>
        <p:txBody>
          <a:bodyPr/>
          <a:lstStyle/>
          <a:p>
            <a:r>
              <a:rPr lang="en-US" sz="3200" dirty="0"/>
              <a:t>To Recycle Or Not To Recycle? (2B)</a:t>
            </a:r>
          </a:p>
        </p:txBody>
      </p:sp>
      <p:sp>
        <p:nvSpPr>
          <p:cNvPr id="2" name="Content Placeholder 1">
            <a:extLst>
              <a:ext uri="{FF2B5EF4-FFF2-40B4-BE49-F238E27FC236}">
                <a16:creationId xmlns:a16="http://schemas.microsoft.com/office/drawing/2014/main" id="{25BCDB5D-EEBF-2990-598D-7516AE4F917B}"/>
              </a:ext>
            </a:extLst>
          </p:cNvPr>
          <p:cNvSpPr>
            <a:spLocks noGrp="1"/>
          </p:cNvSpPr>
          <p:nvPr>
            <p:ph sz="quarter" idx="10"/>
          </p:nvPr>
        </p:nvSpPr>
        <p:spPr/>
        <p:txBody>
          <a:bodyPr>
            <a:normAutofit/>
          </a:bodyPr>
          <a:lstStyle/>
          <a:p>
            <a:pPr marL="285750" indent="-285750"/>
            <a:r>
              <a:rPr lang="en-US" sz="2000" b="0" dirty="0">
                <a:solidFill>
                  <a:srgbClr val="162D54"/>
                </a:solidFill>
              </a:rPr>
              <a:t>Complete this activity on the </a:t>
            </a:r>
            <a:r>
              <a:rPr lang="en-US" sz="2000" b="0" dirty="0">
                <a:solidFill>
                  <a:srgbClr val="162D54"/>
                </a:solidFill>
                <a:hlinkClick r:id="rId3"/>
              </a:rPr>
              <a:t>NPRI Student Dashboard</a:t>
            </a:r>
            <a:endParaRPr lang="en-US" sz="2000" b="0" dirty="0">
              <a:solidFill>
                <a:srgbClr val="162D54"/>
              </a:solidFill>
            </a:endParaRPr>
          </a:p>
          <a:p>
            <a:pPr marL="285750" indent="-285750"/>
            <a:endParaRPr lang="en-US" sz="2000" b="0" dirty="0">
              <a:solidFill>
                <a:srgbClr val="162D54"/>
              </a:solidFill>
            </a:endParaRPr>
          </a:p>
          <a:p>
            <a:pPr marL="285750" indent="-285750"/>
            <a:r>
              <a:rPr lang="en-US" sz="2000" b="0" dirty="0">
                <a:solidFill>
                  <a:srgbClr val="162D54"/>
                </a:solidFill>
              </a:rPr>
              <a:t>Which pollutant destiny (air, land, water) do you think poses the biggest threat to our planet? Why?</a:t>
            </a:r>
          </a:p>
          <a:p>
            <a:pPr marL="285750" indent="-285750"/>
            <a:endParaRPr lang="en-US" dirty="0"/>
          </a:p>
        </p:txBody>
      </p:sp>
    </p:spTree>
    <p:extLst>
      <p:ext uri="{BB962C8B-B14F-4D97-AF65-F5344CB8AC3E}">
        <p14:creationId xmlns:p14="http://schemas.microsoft.com/office/powerpoint/2010/main" val="68378841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83B3F3-B7CF-255A-76DA-B0BD39E34A27}"/>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B3A6E78C-6B88-2435-912C-739B77501C73}"/>
              </a:ext>
            </a:extLst>
          </p:cNvPr>
          <p:cNvSpPr>
            <a:spLocks noGrp="1"/>
          </p:cNvSpPr>
          <p:nvPr>
            <p:ph type="title"/>
          </p:nvPr>
        </p:nvSpPr>
        <p:spPr>
          <a:xfrm>
            <a:off x="528802" y="416541"/>
            <a:ext cx="8060773" cy="492443"/>
          </a:xfrm>
        </p:spPr>
        <p:txBody>
          <a:bodyPr/>
          <a:lstStyle/>
          <a:p>
            <a:r>
              <a:rPr lang="en-US" sz="3200" dirty="0"/>
              <a:t>To Recycle Or Not To Recycle? (3A)</a:t>
            </a:r>
          </a:p>
        </p:txBody>
      </p:sp>
      <p:pic>
        <p:nvPicPr>
          <p:cNvPr id="5" name="Content Placeholder 4" descr="Poll 3: Which sectors have highest/lowest proportion of transfers for recycling? &#10;Reminder: we are referring to the sector’s waste, not the product being manufactured. ">
            <a:extLst>
              <a:ext uri="{FF2B5EF4-FFF2-40B4-BE49-F238E27FC236}">
                <a16:creationId xmlns:a16="http://schemas.microsoft.com/office/drawing/2014/main" id="{2BD4DF9B-9655-6224-F206-5C46B28E06E3}"/>
              </a:ext>
            </a:extLst>
          </p:cNvPr>
          <p:cNvPicPr>
            <a:picLocks noGrp="1" noChangeAspect="1"/>
          </p:cNvPicPr>
          <p:nvPr>
            <p:ph sz="quarter" idx="10"/>
          </p:nvPr>
        </p:nvPicPr>
        <p:blipFill>
          <a:blip r:embed="rId3"/>
          <a:stretch>
            <a:fillRect/>
          </a:stretch>
        </p:blipFill>
        <p:spPr>
          <a:xfrm>
            <a:off x="567998" y="1609490"/>
            <a:ext cx="7621064" cy="1533739"/>
          </a:xfrm>
        </p:spPr>
      </p:pic>
    </p:spTree>
    <p:extLst>
      <p:ext uri="{BB962C8B-B14F-4D97-AF65-F5344CB8AC3E}">
        <p14:creationId xmlns:p14="http://schemas.microsoft.com/office/powerpoint/2010/main" val="142468325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B12AAD-5674-C2B9-A4E9-B09E4EF2BD04}"/>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5316ABB6-BC17-CE38-272B-8227F629D822}"/>
              </a:ext>
            </a:extLst>
          </p:cNvPr>
          <p:cNvSpPr>
            <a:spLocks noGrp="1"/>
          </p:cNvSpPr>
          <p:nvPr>
            <p:ph type="title"/>
          </p:nvPr>
        </p:nvSpPr>
        <p:spPr>
          <a:xfrm>
            <a:off x="528802" y="416541"/>
            <a:ext cx="8060773" cy="492443"/>
          </a:xfrm>
        </p:spPr>
        <p:txBody>
          <a:bodyPr/>
          <a:lstStyle/>
          <a:p>
            <a:r>
              <a:rPr lang="en-US" sz="3200" dirty="0"/>
              <a:t>To Recycle Or Not To Recycle? (3B)</a:t>
            </a:r>
          </a:p>
        </p:txBody>
      </p:sp>
      <p:sp>
        <p:nvSpPr>
          <p:cNvPr id="2" name="Content Placeholder 1">
            <a:extLst>
              <a:ext uri="{FF2B5EF4-FFF2-40B4-BE49-F238E27FC236}">
                <a16:creationId xmlns:a16="http://schemas.microsoft.com/office/drawing/2014/main" id="{CE35921C-A0A9-E5BA-01CB-15636F075975}"/>
              </a:ext>
            </a:extLst>
          </p:cNvPr>
          <p:cNvSpPr>
            <a:spLocks noGrp="1"/>
          </p:cNvSpPr>
          <p:nvPr>
            <p:ph sz="quarter" idx="10"/>
          </p:nvPr>
        </p:nvSpPr>
        <p:spPr/>
        <p:txBody>
          <a:bodyPr>
            <a:normAutofit/>
          </a:bodyPr>
          <a:lstStyle/>
          <a:p>
            <a:pPr marL="285750" indent="-285750"/>
            <a:r>
              <a:rPr lang="en-US" sz="2000" b="0" dirty="0">
                <a:solidFill>
                  <a:srgbClr val="162D54"/>
                </a:solidFill>
              </a:rPr>
              <a:t>Complete this activity on the </a:t>
            </a:r>
            <a:r>
              <a:rPr lang="en-US" sz="2000" b="0" dirty="0">
                <a:solidFill>
                  <a:srgbClr val="162D54"/>
                </a:solidFill>
                <a:hlinkClick r:id="rId3"/>
              </a:rPr>
              <a:t>NPRI Student Dashboard</a:t>
            </a:r>
            <a:endParaRPr lang="en-US" sz="2000" b="0" dirty="0">
              <a:solidFill>
                <a:srgbClr val="162D54"/>
              </a:solidFill>
            </a:endParaRPr>
          </a:p>
          <a:p>
            <a:pPr marL="285750" indent="-285750"/>
            <a:endParaRPr lang="en-US" sz="2000" b="0" dirty="0">
              <a:solidFill>
                <a:srgbClr val="162D54"/>
              </a:solidFill>
            </a:endParaRPr>
          </a:p>
          <a:p>
            <a:pPr marL="285750" indent="-285750"/>
            <a:r>
              <a:rPr lang="en-US" sz="2000" b="0" dirty="0">
                <a:solidFill>
                  <a:srgbClr val="162D54"/>
                </a:solidFill>
              </a:rPr>
              <a:t>As a Canadian citizen, are you satisfied with these results? Why or why not? </a:t>
            </a:r>
          </a:p>
          <a:p>
            <a:pPr marL="285750" indent="-285750"/>
            <a:r>
              <a:rPr lang="en-US" sz="2000" b="0" dirty="0">
                <a:solidFill>
                  <a:srgbClr val="162D54"/>
                </a:solidFill>
              </a:rPr>
              <a:t>Why aren’t more sectors recycling their waste? </a:t>
            </a:r>
          </a:p>
        </p:txBody>
      </p:sp>
    </p:spTree>
    <p:extLst>
      <p:ext uri="{BB962C8B-B14F-4D97-AF65-F5344CB8AC3E}">
        <p14:creationId xmlns:p14="http://schemas.microsoft.com/office/powerpoint/2010/main" val="420249541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6DBCAE-7936-6072-2BAA-482ED37EE90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07EF599-C46B-3757-792F-89D4030CA49B}"/>
              </a:ext>
            </a:extLst>
          </p:cNvPr>
          <p:cNvSpPr>
            <a:spLocks noGrp="1"/>
          </p:cNvSpPr>
          <p:nvPr>
            <p:ph type="ctrTitle"/>
          </p:nvPr>
        </p:nvSpPr>
        <p:spPr>
          <a:xfrm>
            <a:off x="900000" y="934218"/>
            <a:ext cx="7406656" cy="1846659"/>
          </a:xfrm>
        </p:spPr>
        <p:txBody>
          <a:bodyPr/>
          <a:lstStyle/>
          <a:p>
            <a:r>
              <a:rPr lang="en-CA" sz="4000" b="1" dirty="0">
                <a:solidFill>
                  <a:schemeClr val="bg1"/>
                </a:solidFill>
              </a:rPr>
              <a:t>Activity 2.3: </a:t>
            </a:r>
            <a:br>
              <a:rPr lang="en-CA" sz="4000" b="1" dirty="0">
                <a:solidFill>
                  <a:schemeClr val="bg1"/>
                </a:solidFill>
              </a:rPr>
            </a:br>
            <a:r>
              <a:rPr lang="en-US" sz="4000" b="1" dirty="0">
                <a:solidFill>
                  <a:schemeClr val="bg1"/>
                </a:solidFill>
              </a:rPr>
              <a:t>Accidental Releases</a:t>
            </a:r>
            <a:br>
              <a:rPr lang="en-CA" sz="4000" b="1" dirty="0">
                <a:solidFill>
                  <a:schemeClr val="bg1"/>
                </a:solidFill>
              </a:rPr>
            </a:br>
            <a:endParaRPr lang="en-US" sz="4000" dirty="0">
              <a:solidFill>
                <a:schemeClr val="bg1"/>
              </a:solidFill>
            </a:endParaRPr>
          </a:p>
        </p:txBody>
      </p:sp>
    </p:spTree>
    <p:extLst>
      <p:ext uri="{BB962C8B-B14F-4D97-AF65-F5344CB8AC3E}">
        <p14:creationId xmlns:p14="http://schemas.microsoft.com/office/powerpoint/2010/main" val="326442151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DB3506-70B1-EC65-924F-D808D5D8777D}"/>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0D4A4E1-A5B4-1CCD-BF22-A94D682B82BF}"/>
              </a:ext>
            </a:extLst>
          </p:cNvPr>
          <p:cNvSpPr>
            <a:spLocks noGrp="1"/>
          </p:cNvSpPr>
          <p:nvPr>
            <p:ph type="title"/>
          </p:nvPr>
        </p:nvSpPr>
        <p:spPr>
          <a:xfrm>
            <a:off x="528802" y="416541"/>
            <a:ext cx="8060773" cy="492443"/>
          </a:xfrm>
        </p:spPr>
        <p:txBody>
          <a:bodyPr/>
          <a:lstStyle/>
          <a:p>
            <a:r>
              <a:rPr lang="en-US" sz="3200" dirty="0"/>
              <a:t>Accidental Releases</a:t>
            </a:r>
          </a:p>
        </p:txBody>
      </p:sp>
      <p:sp>
        <p:nvSpPr>
          <p:cNvPr id="2" name="Content Placeholder 1">
            <a:extLst>
              <a:ext uri="{FF2B5EF4-FFF2-40B4-BE49-F238E27FC236}">
                <a16:creationId xmlns:a16="http://schemas.microsoft.com/office/drawing/2014/main" id="{3109A7B8-EBE9-6841-F08B-3F82B336CCBE}"/>
              </a:ext>
            </a:extLst>
          </p:cNvPr>
          <p:cNvSpPr>
            <a:spLocks noGrp="1"/>
          </p:cNvSpPr>
          <p:nvPr>
            <p:ph sz="quarter" idx="10"/>
          </p:nvPr>
        </p:nvSpPr>
        <p:spPr/>
        <p:txBody>
          <a:bodyPr>
            <a:normAutofit fontScale="92500" lnSpcReduction="10000"/>
          </a:bodyPr>
          <a:lstStyle/>
          <a:p>
            <a:pPr marL="285750" indent="-285750"/>
            <a:r>
              <a:rPr lang="en-US" sz="1800" b="0" dirty="0">
                <a:solidFill>
                  <a:srgbClr val="162D54"/>
                </a:solidFill>
              </a:rPr>
              <a:t>Use the NPRI Student Dashboard (</a:t>
            </a:r>
            <a:r>
              <a:rPr lang="en-US" sz="1800" b="0" dirty="0">
                <a:solidFill>
                  <a:srgbClr val="162D54"/>
                </a:solidFill>
                <a:hlinkClick r:id="rId3"/>
              </a:rPr>
              <a:t>Activity 2.3</a:t>
            </a:r>
            <a:r>
              <a:rPr lang="en-US" sz="1800" b="0" dirty="0">
                <a:solidFill>
                  <a:srgbClr val="162D54"/>
                </a:solidFill>
              </a:rPr>
              <a:t>) to answer the following questions:</a:t>
            </a:r>
          </a:p>
          <a:p>
            <a:pPr marL="342900" indent="-342900">
              <a:buFont typeface="Arial" panose="020B0604020202020204" pitchFamily="34" charset="0"/>
              <a:buChar char="•"/>
            </a:pPr>
            <a:endParaRPr lang="en-US" sz="1800" b="0" dirty="0">
              <a:solidFill>
                <a:srgbClr val="162D54"/>
              </a:solidFill>
            </a:endParaRPr>
          </a:p>
          <a:p>
            <a:pPr marL="342900" indent="-342900">
              <a:buFont typeface="+mj-lt"/>
              <a:buAutoNum type="arabicPeriod"/>
            </a:pPr>
            <a:r>
              <a:rPr lang="en-US" sz="1800" b="0" dirty="0">
                <a:solidFill>
                  <a:srgbClr val="162D54"/>
                </a:solidFill>
              </a:rPr>
              <a:t>Which sectors reported the most spills/fugitive events over the past 10 years?</a:t>
            </a:r>
          </a:p>
          <a:p>
            <a:pPr marL="342900" indent="-342900">
              <a:buFont typeface="+mj-lt"/>
              <a:buAutoNum type="arabicPeriod"/>
            </a:pPr>
            <a:r>
              <a:rPr lang="en-US" sz="1800" b="0" dirty="0">
                <a:solidFill>
                  <a:srgbClr val="162D54"/>
                </a:solidFill>
              </a:rPr>
              <a:t>Based on the yearly trends in the bar chart graph, which sectors have seen improvements? Have some gotten worse?</a:t>
            </a:r>
          </a:p>
          <a:p>
            <a:pPr marL="342900" indent="-342900">
              <a:buFont typeface="+mj-lt"/>
              <a:buAutoNum type="arabicPeriod"/>
            </a:pPr>
            <a:r>
              <a:rPr lang="en-US" sz="1800" b="0" dirty="0">
                <a:solidFill>
                  <a:srgbClr val="162D54"/>
                </a:solidFill>
              </a:rPr>
              <a:t>Take a look at the yearly graph and select a year that seems particularly different from the others. Are you able to manipulate the data to find out what happened? Keep track of your filters to be able to compare with your classmates.</a:t>
            </a:r>
          </a:p>
          <a:p>
            <a:endParaRPr lang="en-US" dirty="0"/>
          </a:p>
        </p:txBody>
      </p:sp>
    </p:spTree>
    <p:extLst>
      <p:ext uri="{BB962C8B-B14F-4D97-AF65-F5344CB8AC3E}">
        <p14:creationId xmlns:p14="http://schemas.microsoft.com/office/powerpoint/2010/main" val="366187664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43A8E9-7D3E-7E4C-8E03-DA2B0087CB8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62AA9E2-3865-F351-248F-FFD3307A8924}"/>
              </a:ext>
            </a:extLst>
          </p:cNvPr>
          <p:cNvSpPr>
            <a:spLocks noGrp="1"/>
          </p:cNvSpPr>
          <p:nvPr>
            <p:ph type="ctrTitle"/>
          </p:nvPr>
        </p:nvSpPr>
        <p:spPr>
          <a:xfrm>
            <a:off x="899999" y="934218"/>
            <a:ext cx="7519673" cy="3693319"/>
          </a:xfrm>
        </p:spPr>
        <p:txBody>
          <a:bodyPr/>
          <a:lstStyle/>
          <a:p>
            <a:r>
              <a:rPr lang="en-CA" sz="4000" b="1" dirty="0">
                <a:solidFill>
                  <a:schemeClr val="bg1"/>
                </a:solidFill>
              </a:rPr>
              <a:t>Activity 3.1: </a:t>
            </a:r>
            <a:br>
              <a:rPr lang="en-CA" sz="4000" b="1" dirty="0">
                <a:solidFill>
                  <a:schemeClr val="bg1"/>
                </a:solidFill>
              </a:rPr>
            </a:br>
            <a:r>
              <a:rPr lang="en-US" sz="4000" b="1" dirty="0">
                <a:solidFill>
                  <a:schemeClr val="bg1"/>
                </a:solidFill>
              </a:rPr>
              <a:t>Geographical factors-</a:t>
            </a:r>
            <a:br>
              <a:rPr lang="en-US" sz="4000" b="1" dirty="0">
                <a:solidFill>
                  <a:schemeClr val="bg1"/>
                </a:solidFill>
              </a:rPr>
            </a:br>
            <a:r>
              <a:rPr lang="en-US" sz="4000" b="1" dirty="0">
                <a:solidFill>
                  <a:schemeClr val="bg1"/>
                </a:solidFill>
              </a:rPr>
              <a:t>Why are pollutant-releasing facilities where they are?</a:t>
            </a:r>
            <a:br>
              <a:rPr lang="en-CA" sz="4000" b="1" dirty="0">
                <a:solidFill>
                  <a:schemeClr val="bg1"/>
                </a:solidFill>
              </a:rPr>
            </a:br>
            <a:endParaRPr lang="en-US" sz="4000" dirty="0">
              <a:solidFill>
                <a:schemeClr val="bg1"/>
              </a:solidFill>
            </a:endParaRPr>
          </a:p>
        </p:txBody>
      </p:sp>
    </p:spTree>
    <p:extLst>
      <p:ext uri="{BB962C8B-B14F-4D97-AF65-F5344CB8AC3E}">
        <p14:creationId xmlns:p14="http://schemas.microsoft.com/office/powerpoint/2010/main" val="25042185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D67D57-A4B9-1CF7-1202-5B0242BE3FBE}"/>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0DBC48FD-15F3-B0E0-12A7-0F9194284543}"/>
              </a:ext>
            </a:extLst>
          </p:cNvPr>
          <p:cNvSpPr>
            <a:spLocks noGrp="1"/>
          </p:cNvSpPr>
          <p:nvPr>
            <p:ph type="title"/>
          </p:nvPr>
        </p:nvSpPr>
        <p:spPr>
          <a:xfrm>
            <a:off x="528802" y="416541"/>
            <a:ext cx="8060773" cy="446276"/>
          </a:xfrm>
        </p:spPr>
        <p:txBody>
          <a:bodyPr/>
          <a:lstStyle/>
          <a:p>
            <a:r>
              <a:rPr lang="en-US" sz="2900" dirty="0"/>
              <a:t>Pollutant-Releasing Facilities Where They Are</a:t>
            </a:r>
            <a:endParaRPr lang="en-US" sz="2900" b="0" dirty="0"/>
          </a:p>
        </p:txBody>
      </p:sp>
      <p:sp>
        <p:nvSpPr>
          <p:cNvPr id="2" name="Content Placeholder 1">
            <a:extLst>
              <a:ext uri="{FF2B5EF4-FFF2-40B4-BE49-F238E27FC236}">
                <a16:creationId xmlns:a16="http://schemas.microsoft.com/office/drawing/2014/main" id="{D9F3C855-C507-D265-6920-2BC092DA061D}"/>
              </a:ext>
            </a:extLst>
          </p:cNvPr>
          <p:cNvSpPr>
            <a:spLocks noGrp="1"/>
          </p:cNvSpPr>
          <p:nvPr>
            <p:ph sz="quarter" idx="10"/>
          </p:nvPr>
        </p:nvSpPr>
        <p:spPr/>
        <p:txBody>
          <a:bodyPr/>
          <a:lstStyle/>
          <a:p>
            <a:pPr marL="285750" indent="-285750"/>
            <a:r>
              <a:rPr lang="en-US" sz="2000" dirty="0">
                <a:solidFill>
                  <a:srgbClr val="162D54"/>
                </a:solidFill>
              </a:rPr>
              <a:t>Why Are Pollutant-Releasing Facilities Where They Are?</a:t>
            </a:r>
            <a:br>
              <a:rPr lang="en-US" sz="2000" dirty="0">
                <a:solidFill>
                  <a:srgbClr val="162D54"/>
                </a:solidFill>
              </a:rPr>
            </a:br>
            <a:endParaRPr lang="en-US" sz="2000" dirty="0">
              <a:solidFill>
                <a:srgbClr val="162D54"/>
              </a:solidFill>
            </a:endParaRPr>
          </a:p>
          <a:p>
            <a:pPr marL="285750" indent="-285750"/>
            <a:r>
              <a:rPr lang="en-US" sz="2000" b="0" dirty="0">
                <a:solidFill>
                  <a:srgbClr val="162D54"/>
                </a:solidFill>
              </a:rPr>
              <a:t>Open </a:t>
            </a:r>
            <a:r>
              <a:rPr lang="en-US" sz="2000" b="0" dirty="0">
                <a:solidFill>
                  <a:srgbClr val="162D54"/>
                </a:solidFill>
                <a:hlinkClick r:id="rId3"/>
              </a:rPr>
              <a:t>Activity 3.1 </a:t>
            </a:r>
            <a:r>
              <a:rPr lang="en-US" sz="2000" b="0" dirty="0">
                <a:solidFill>
                  <a:srgbClr val="162D54"/>
                </a:solidFill>
              </a:rPr>
              <a:t>on the NPRI Student Dashboard</a:t>
            </a:r>
          </a:p>
          <a:p>
            <a:pPr marL="285750" indent="-285750"/>
            <a:r>
              <a:rPr lang="en-US" sz="2000" b="0" dirty="0">
                <a:solidFill>
                  <a:srgbClr val="162D54"/>
                </a:solidFill>
              </a:rPr>
              <a:t>Choose one type of sector and click on it.</a:t>
            </a:r>
          </a:p>
          <a:p>
            <a:pPr marL="285750" indent="-285750"/>
            <a:r>
              <a:rPr lang="en-US" sz="2000" b="0" dirty="0">
                <a:solidFill>
                  <a:srgbClr val="162D54"/>
                </a:solidFill>
              </a:rPr>
              <a:t>What type of distribution pattern can you see?</a:t>
            </a:r>
          </a:p>
          <a:p>
            <a:pPr marL="285750" indent="-285750"/>
            <a:r>
              <a:rPr lang="en-US" sz="2000" b="0" dirty="0">
                <a:solidFill>
                  <a:srgbClr val="162D54"/>
                </a:solidFill>
              </a:rPr>
              <a:t>Why might this sector show this pattern?</a:t>
            </a:r>
          </a:p>
          <a:p>
            <a:endParaRPr lang="en-US" dirty="0"/>
          </a:p>
        </p:txBody>
      </p:sp>
    </p:spTree>
    <p:extLst>
      <p:ext uri="{BB962C8B-B14F-4D97-AF65-F5344CB8AC3E}">
        <p14:creationId xmlns:p14="http://schemas.microsoft.com/office/powerpoint/2010/main" val="44823130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6D880A-168C-6632-98F5-5EEA218D359A}"/>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4B963384-73BB-A11B-B794-E5E001BC01A5}"/>
              </a:ext>
            </a:extLst>
          </p:cNvPr>
          <p:cNvSpPr>
            <a:spLocks noGrp="1"/>
          </p:cNvSpPr>
          <p:nvPr>
            <p:ph type="title"/>
          </p:nvPr>
        </p:nvSpPr>
        <p:spPr>
          <a:xfrm>
            <a:off x="528802" y="416541"/>
            <a:ext cx="8060773" cy="492443"/>
          </a:xfrm>
        </p:spPr>
        <p:txBody>
          <a:bodyPr/>
          <a:lstStyle/>
          <a:p>
            <a:r>
              <a:rPr lang="en-US" sz="3200" dirty="0"/>
              <a:t>Brainstorm: Location</a:t>
            </a:r>
          </a:p>
        </p:txBody>
      </p:sp>
      <p:sp>
        <p:nvSpPr>
          <p:cNvPr id="2" name="Content Placeholder 1">
            <a:extLst>
              <a:ext uri="{FF2B5EF4-FFF2-40B4-BE49-F238E27FC236}">
                <a16:creationId xmlns:a16="http://schemas.microsoft.com/office/drawing/2014/main" id="{7EB8DA1E-362A-82FF-088B-B3CE19D628C7}"/>
              </a:ext>
            </a:extLst>
          </p:cNvPr>
          <p:cNvSpPr>
            <a:spLocks noGrp="1"/>
          </p:cNvSpPr>
          <p:nvPr>
            <p:ph sz="quarter" idx="10"/>
          </p:nvPr>
        </p:nvSpPr>
        <p:spPr/>
        <p:txBody>
          <a:bodyPr>
            <a:normAutofit fontScale="92500" lnSpcReduction="20000"/>
          </a:bodyPr>
          <a:lstStyle/>
          <a:p>
            <a:pPr marL="285750" indent="-285750"/>
            <a:r>
              <a:rPr lang="en-US" sz="2000" b="0" dirty="0">
                <a:solidFill>
                  <a:srgbClr val="162D54"/>
                </a:solidFill>
              </a:rPr>
              <a:t>Why might a company choose to place their facilities in a specific location?</a:t>
            </a:r>
          </a:p>
          <a:p>
            <a:pPr marL="285750" indent="-285750"/>
            <a:endParaRPr lang="en-US" sz="2000" b="0" dirty="0">
              <a:solidFill>
                <a:srgbClr val="162D54"/>
              </a:solidFill>
            </a:endParaRPr>
          </a:p>
          <a:p>
            <a:pPr marL="285750" indent="-285750"/>
            <a:r>
              <a:rPr lang="en-US" sz="2000" b="0" dirty="0">
                <a:solidFill>
                  <a:srgbClr val="162D54"/>
                </a:solidFill>
              </a:rPr>
              <a:t>Perhaps…</a:t>
            </a:r>
          </a:p>
          <a:p>
            <a:pPr marL="742950" lvl="1" indent="-285750">
              <a:buFont typeface="Courier New" panose="02070309020205020404" pitchFamily="49" charset="0"/>
              <a:buChar char="o"/>
            </a:pPr>
            <a:r>
              <a:rPr lang="en-US" sz="2000" b="0" dirty="0">
                <a:solidFill>
                  <a:srgbClr val="162D54"/>
                </a:solidFill>
              </a:rPr>
              <a:t>Electricity cost</a:t>
            </a:r>
          </a:p>
          <a:p>
            <a:pPr marL="742950" lvl="1" indent="-285750">
              <a:buFont typeface="Courier New" panose="02070309020205020404" pitchFamily="49" charset="0"/>
              <a:buChar char="o"/>
            </a:pPr>
            <a:r>
              <a:rPr lang="en-US" sz="2000" b="0" dirty="0">
                <a:solidFill>
                  <a:srgbClr val="162D54"/>
                </a:solidFill>
              </a:rPr>
              <a:t>Access to transportation</a:t>
            </a:r>
          </a:p>
          <a:p>
            <a:pPr marL="742950" lvl="1" indent="-285750">
              <a:buFont typeface="Courier New" panose="02070309020205020404" pitchFamily="49" charset="0"/>
              <a:buChar char="o"/>
            </a:pPr>
            <a:r>
              <a:rPr lang="en-US" sz="2000" b="0" dirty="0">
                <a:solidFill>
                  <a:srgbClr val="162D54"/>
                </a:solidFill>
              </a:rPr>
              <a:t>Governmental regulations (or lack thereof)</a:t>
            </a:r>
          </a:p>
          <a:p>
            <a:pPr marL="742950" lvl="1" indent="-285750">
              <a:buFont typeface="Courier New" panose="02070309020205020404" pitchFamily="49" charset="0"/>
              <a:buChar char="o"/>
            </a:pPr>
            <a:r>
              <a:rPr lang="en-US" sz="2000" b="0" dirty="0">
                <a:solidFill>
                  <a:srgbClr val="162D54"/>
                </a:solidFill>
              </a:rPr>
              <a:t>Socio-economic factors</a:t>
            </a:r>
          </a:p>
          <a:p>
            <a:pPr marL="742950" lvl="1" indent="-285750">
              <a:buFont typeface="Courier New" panose="02070309020205020404" pitchFamily="49" charset="0"/>
              <a:buChar char="o"/>
            </a:pPr>
            <a:r>
              <a:rPr lang="en-US" sz="2000" b="0" dirty="0">
                <a:solidFill>
                  <a:srgbClr val="162D54"/>
                </a:solidFill>
              </a:rPr>
              <a:t>Geological and hydrological factors</a:t>
            </a:r>
          </a:p>
          <a:p>
            <a:pPr marL="742950" lvl="1" indent="-285750">
              <a:buFont typeface="Courier New" panose="02070309020205020404" pitchFamily="49" charset="0"/>
              <a:buChar char="o"/>
            </a:pPr>
            <a:r>
              <a:rPr lang="en-US" sz="2000" b="0" dirty="0">
                <a:solidFill>
                  <a:srgbClr val="162D54"/>
                </a:solidFill>
              </a:rPr>
              <a:t>Physical distance from primary or secondary processing plants</a:t>
            </a:r>
          </a:p>
          <a:p>
            <a:endParaRPr lang="en-US" dirty="0"/>
          </a:p>
        </p:txBody>
      </p:sp>
    </p:spTree>
    <p:extLst>
      <p:ext uri="{BB962C8B-B14F-4D97-AF65-F5344CB8AC3E}">
        <p14:creationId xmlns:p14="http://schemas.microsoft.com/office/powerpoint/2010/main" val="36646816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B0B2C1-B8C2-D6E9-BA2F-12BA759808B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D78BB780-73A1-06DC-9634-CA6FB78D3B89}"/>
              </a:ext>
            </a:extLst>
          </p:cNvPr>
          <p:cNvSpPr>
            <a:spLocks noGrp="1"/>
          </p:cNvSpPr>
          <p:nvPr>
            <p:ph type="title"/>
          </p:nvPr>
        </p:nvSpPr>
        <p:spPr>
          <a:xfrm>
            <a:off x="528802" y="416541"/>
            <a:ext cx="8060773" cy="492443"/>
          </a:xfrm>
        </p:spPr>
        <p:txBody>
          <a:bodyPr/>
          <a:lstStyle/>
          <a:p>
            <a:r>
              <a:rPr lang="en-CA" sz="3200" dirty="0"/>
              <a:t>List of Activities (3)</a:t>
            </a:r>
            <a:endParaRPr lang="en-US" sz="3200" dirty="0"/>
          </a:p>
        </p:txBody>
      </p:sp>
      <p:sp>
        <p:nvSpPr>
          <p:cNvPr id="2" name="Content Placeholder 1">
            <a:extLst>
              <a:ext uri="{FF2B5EF4-FFF2-40B4-BE49-F238E27FC236}">
                <a16:creationId xmlns:a16="http://schemas.microsoft.com/office/drawing/2014/main" id="{B64FA593-17B0-8557-4545-EA02DAF9BFFC}"/>
              </a:ext>
            </a:extLst>
          </p:cNvPr>
          <p:cNvSpPr>
            <a:spLocks noGrp="1"/>
          </p:cNvSpPr>
          <p:nvPr>
            <p:ph sz="quarter" idx="10"/>
          </p:nvPr>
        </p:nvSpPr>
        <p:spPr/>
        <p:txBody>
          <a:bodyPr>
            <a:noAutofit/>
          </a:bodyPr>
          <a:lstStyle/>
          <a:p>
            <a:pPr marL="285750" indent="-285750"/>
            <a:r>
              <a:rPr lang="en-US" sz="1800" b="1" dirty="0">
                <a:solidFill>
                  <a:srgbClr val="162D54"/>
                </a:solidFill>
              </a:rPr>
              <a:t>Activity 2.3</a:t>
            </a:r>
            <a:br>
              <a:rPr lang="en-US" sz="1800" b="0" dirty="0">
                <a:solidFill>
                  <a:srgbClr val="162D54"/>
                </a:solidFill>
              </a:rPr>
            </a:br>
            <a:r>
              <a:rPr lang="en-US" sz="1800" b="0" dirty="0">
                <a:solidFill>
                  <a:srgbClr val="162D54"/>
                </a:solidFill>
              </a:rPr>
              <a:t>Accidental Releases</a:t>
            </a:r>
          </a:p>
          <a:p>
            <a:pPr marL="285750" indent="-285750"/>
            <a:r>
              <a:rPr lang="en-US" sz="1800" b="1" dirty="0">
                <a:solidFill>
                  <a:srgbClr val="162D54"/>
                </a:solidFill>
              </a:rPr>
              <a:t>Activity 3.1</a:t>
            </a:r>
            <a:br>
              <a:rPr lang="en-US" sz="1800" b="0" dirty="0">
                <a:solidFill>
                  <a:srgbClr val="162D54"/>
                </a:solidFill>
              </a:rPr>
            </a:br>
            <a:r>
              <a:rPr lang="en-US" sz="1800" b="0" dirty="0">
                <a:solidFill>
                  <a:srgbClr val="162D54"/>
                </a:solidFill>
              </a:rPr>
              <a:t>Geographical factors – Why are pollutant-releasing facilities where they are?</a:t>
            </a:r>
          </a:p>
          <a:p>
            <a:pPr marL="285750" indent="-285750"/>
            <a:r>
              <a:rPr lang="en-US" sz="1800" b="1" dirty="0">
                <a:solidFill>
                  <a:srgbClr val="162D54"/>
                </a:solidFill>
              </a:rPr>
              <a:t>Activity 3.2</a:t>
            </a:r>
            <a:br>
              <a:rPr lang="en-US" sz="1800" b="0" dirty="0">
                <a:solidFill>
                  <a:srgbClr val="162D54"/>
                </a:solidFill>
              </a:rPr>
            </a:br>
            <a:r>
              <a:rPr lang="en-US" sz="1800" b="0" dirty="0">
                <a:solidFill>
                  <a:srgbClr val="162D54"/>
                </a:solidFill>
              </a:rPr>
              <a:t>Can pollutants released further away affect our water?</a:t>
            </a:r>
          </a:p>
          <a:p>
            <a:pPr marL="285750" indent="-285750"/>
            <a:r>
              <a:rPr lang="en-US" sz="1800" b="1" dirty="0">
                <a:solidFill>
                  <a:srgbClr val="162D54"/>
                </a:solidFill>
              </a:rPr>
              <a:t>Activity 4</a:t>
            </a:r>
            <a:br>
              <a:rPr lang="en-US" sz="1800" b="0" dirty="0">
                <a:solidFill>
                  <a:srgbClr val="162D54"/>
                </a:solidFill>
              </a:rPr>
            </a:br>
            <a:r>
              <a:rPr lang="en-US" sz="1800" b="0" dirty="0">
                <a:solidFill>
                  <a:srgbClr val="162D54"/>
                </a:solidFill>
              </a:rPr>
              <a:t>NPRI Staff: Education Paths</a:t>
            </a:r>
          </a:p>
        </p:txBody>
      </p:sp>
    </p:spTree>
    <p:extLst>
      <p:ext uri="{BB962C8B-B14F-4D97-AF65-F5344CB8AC3E}">
        <p14:creationId xmlns:p14="http://schemas.microsoft.com/office/powerpoint/2010/main" val="283139654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DE7214-9E92-E031-DCF1-078D77C8381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4E11A95-9B85-D7E7-372B-CCF0E77DD2C2}"/>
              </a:ext>
            </a:extLst>
          </p:cNvPr>
          <p:cNvSpPr>
            <a:spLocks noGrp="1"/>
          </p:cNvSpPr>
          <p:nvPr>
            <p:ph type="ctrTitle"/>
          </p:nvPr>
        </p:nvSpPr>
        <p:spPr>
          <a:xfrm>
            <a:off x="900000" y="934218"/>
            <a:ext cx="7499124" cy="3077766"/>
          </a:xfrm>
        </p:spPr>
        <p:txBody>
          <a:bodyPr/>
          <a:lstStyle/>
          <a:p>
            <a:r>
              <a:rPr lang="en-CA" sz="4000" b="1" dirty="0">
                <a:solidFill>
                  <a:schemeClr val="bg1"/>
                </a:solidFill>
              </a:rPr>
              <a:t>Activity 3.2: </a:t>
            </a:r>
            <a:br>
              <a:rPr lang="en-CA" sz="4000" b="1" dirty="0">
                <a:solidFill>
                  <a:schemeClr val="bg1"/>
                </a:solidFill>
              </a:rPr>
            </a:br>
            <a:r>
              <a:rPr lang="en-US" sz="4000" b="1" dirty="0">
                <a:solidFill>
                  <a:schemeClr val="bg1"/>
                </a:solidFill>
              </a:rPr>
              <a:t>Can pollutants released further away affect our water?</a:t>
            </a:r>
            <a:br>
              <a:rPr lang="en-CA" sz="4000" b="1" dirty="0">
                <a:solidFill>
                  <a:schemeClr val="bg1"/>
                </a:solidFill>
              </a:rPr>
            </a:br>
            <a:endParaRPr lang="en-US" sz="4000" dirty="0">
              <a:solidFill>
                <a:schemeClr val="bg1"/>
              </a:solidFill>
            </a:endParaRPr>
          </a:p>
        </p:txBody>
      </p:sp>
    </p:spTree>
    <p:extLst>
      <p:ext uri="{BB962C8B-B14F-4D97-AF65-F5344CB8AC3E}">
        <p14:creationId xmlns:p14="http://schemas.microsoft.com/office/powerpoint/2010/main" val="305200597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C9551F-8143-CAF0-D71D-6A061839348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BE54686-E745-4B09-E3D7-FC79A5C34685}"/>
              </a:ext>
            </a:extLst>
          </p:cNvPr>
          <p:cNvSpPr>
            <a:spLocks noGrp="1"/>
          </p:cNvSpPr>
          <p:nvPr>
            <p:ph type="title"/>
          </p:nvPr>
        </p:nvSpPr>
        <p:spPr>
          <a:xfrm>
            <a:off x="528802" y="416541"/>
            <a:ext cx="8060773" cy="492443"/>
          </a:xfrm>
        </p:spPr>
        <p:txBody>
          <a:bodyPr/>
          <a:lstStyle/>
          <a:p>
            <a:r>
              <a:rPr lang="en-US" sz="3200" dirty="0"/>
              <a:t>Canada Drainage Patterns</a:t>
            </a:r>
          </a:p>
        </p:txBody>
      </p:sp>
      <p:pic>
        <p:nvPicPr>
          <p:cNvPr id="5" name="Content Placeholder 4" descr="A detailed map titled &quot;Canada Drainage Patterns&quot; from the National Atlas of Canada. It primarily illustrates the drainage patterns across Canada using a range of colors and textures. The map is dominated by dark brown areas, which represent the land with intricate drainage networks. Large bodies of water, like the Hudson Bay and the Atlantic Ocean, are depicted in light blue. The Arctic Archipelago in the north is highlighted with both blue and grey colors. The map’s background comprises a grid resembling latitude and longitude lines, indicating geographical orientation. Other features include regions outlined in grey to the west and south of the mapped area. A small labeled section is visible in the top right corner containing text describing the map's purpose and details.">
            <a:extLst>
              <a:ext uri="{FF2B5EF4-FFF2-40B4-BE49-F238E27FC236}">
                <a16:creationId xmlns:a16="http://schemas.microsoft.com/office/drawing/2014/main" id="{51B6CA63-691E-5768-5968-79D93FB50415}"/>
              </a:ext>
            </a:extLst>
          </p:cNvPr>
          <p:cNvPicPr>
            <a:picLocks noGrp="1" noChangeAspect="1"/>
          </p:cNvPicPr>
          <p:nvPr>
            <p:ph sz="quarter" idx="10"/>
          </p:nvPr>
        </p:nvPicPr>
        <p:blipFill>
          <a:blip r:embed="rId2"/>
          <a:stretch>
            <a:fillRect/>
          </a:stretch>
        </p:blipFill>
        <p:spPr>
          <a:xfrm>
            <a:off x="528802" y="1351503"/>
            <a:ext cx="3151650" cy="2798763"/>
          </a:xfrm>
        </p:spPr>
      </p:pic>
      <p:sp>
        <p:nvSpPr>
          <p:cNvPr id="6" name="TextBox 5" descr="Tip: Open the PDF in a separate window to zoom in on the image, https://ftp.geogratis.gc.ca/pub/nrcan_rncan/raster/atlas_5_ed/eng/environment/water/mcr4128.pdf&#10;">
            <a:extLst>
              <a:ext uri="{FF2B5EF4-FFF2-40B4-BE49-F238E27FC236}">
                <a16:creationId xmlns:a16="http://schemas.microsoft.com/office/drawing/2014/main" id="{78EBB511-0A63-BE35-C161-EA3F883A87C1}"/>
              </a:ext>
            </a:extLst>
          </p:cNvPr>
          <p:cNvSpPr txBox="1"/>
          <p:nvPr/>
        </p:nvSpPr>
        <p:spPr>
          <a:xfrm>
            <a:off x="524679" y="4314632"/>
            <a:ext cx="8064896" cy="435568"/>
          </a:xfrm>
          <a:prstGeom prst="rect">
            <a:avLst/>
          </a:prstGeom>
          <a:noFill/>
        </p:spPr>
        <p:txBody>
          <a:bodyPr wrap="square">
            <a:spAutoFit/>
          </a:bodyPr>
          <a:lstStyle/>
          <a:p>
            <a:pPr algn="l">
              <a:lnSpc>
                <a:spcPct val="120000"/>
              </a:lnSpc>
            </a:pPr>
            <a:r>
              <a:rPr lang="en-US" sz="2000" b="1" dirty="0">
                <a:latin typeface="Open Sans" panose="020B0606030504020204" pitchFamily="34" charset="0"/>
                <a:ea typeface="Open Sans" panose="020B0606030504020204" pitchFamily="34" charset="0"/>
                <a:cs typeface="Open Sans" panose="020B0606030504020204" pitchFamily="34" charset="0"/>
              </a:rPr>
              <a:t>Tip</a:t>
            </a:r>
            <a:r>
              <a:rPr lang="en-US" sz="2000" dirty="0">
                <a:latin typeface="Open Sans" panose="020B0606030504020204" pitchFamily="34" charset="0"/>
                <a:ea typeface="Open Sans" panose="020B0606030504020204" pitchFamily="34" charset="0"/>
                <a:cs typeface="Open Sans" panose="020B0606030504020204" pitchFamily="34" charset="0"/>
              </a:rPr>
              <a:t>: </a:t>
            </a:r>
            <a:r>
              <a:rPr lang="en-US" sz="2000" dirty="0">
                <a:latin typeface="Open Sans" panose="020B0606030504020204" pitchFamily="34" charset="0"/>
                <a:ea typeface="Open Sans" panose="020B0606030504020204" pitchFamily="34" charset="0"/>
                <a:cs typeface="Open Sans" panose="020B0606030504020204" pitchFamily="34" charset="0"/>
                <a:hlinkClick r:id="rId3"/>
              </a:rPr>
              <a:t>Open the PDF </a:t>
            </a:r>
            <a:r>
              <a:rPr lang="en-US" sz="2000" dirty="0">
                <a:latin typeface="Open Sans" panose="020B0606030504020204" pitchFamily="34" charset="0"/>
                <a:ea typeface="Open Sans" panose="020B0606030504020204" pitchFamily="34" charset="0"/>
                <a:cs typeface="Open Sans" panose="020B0606030504020204" pitchFamily="34" charset="0"/>
              </a:rPr>
              <a:t>in a separate window to zoom in on the image</a:t>
            </a:r>
          </a:p>
        </p:txBody>
      </p:sp>
    </p:spTree>
    <p:extLst>
      <p:ext uri="{BB962C8B-B14F-4D97-AF65-F5344CB8AC3E}">
        <p14:creationId xmlns:p14="http://schemas.microsoft.com/office/powerpoint/2010/main" val="102298270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E772F2-725F-BB13-7B7B-FA3E2A4F719E}"/>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1E64B948-4B8A-22DD-E6C3-243A09AC7D8D}"/>
              </a:ext>
            </a:extLst>
          </p:cNvPr>
          <p:cNvSpPr>
            <a:spLocks noGrp="1"/>
          </p:cNvSpPr>
          <p:nvPr>
            <p:ph type="title"/>
          </p:nvPr>
        </p:nvSpPr>
        <p:spPr>
          <a:xfrm>
            <a:off x="528802" y="416541"/>
            <a:ext cx="8060773" cy="446276"/>
          </a:xfrm>
        </p:spPr>
        <p:txBody>
          <a:bodyPr/>
          <a:lstStyle/>
          <a:p>
            <a:r>
              <a:rPr lang="en-US" sz="2900" dirty="0"/>
              <a:t>Water Movement Through A Drainage Basin</a:t>
            </a:r>
          </a:p>
        </p:txBody>
      </p:sp>
      <p:pic>
        <p:nvPicPr>
          <p:cNvPr id="5" name="Content Placeholder 4" descr="An illustrated diagram of the water cycle. On the left, there is a large mountain with snowy peaks, surrounded by green vegetation at its base. Blue arrows depict the direction of water flow throughout the cycle. Above the mountain, clouds indicate condensation and precipitation, with rain falling on the landscape. &quot;Surface runoff&quot; is labeled as water flows down the mountain, following a path to the right. Below, ground water flow is shown beneath the surface, moving toward a body of water on the right. This section is labeled with &quot;Infiltration,&quot; &quot;Ground water storage,&quot; and &quot;Ground water flow.&quot; The vegetation on the hill is marked as &quot;Vegetation storage.&quot; To the right, water evaporates from a body of water, with arrows labeled &quot;Evaporation&quot; rising toward the clouds. A sun is partially visible in the top right corner, suggesting the source of evaporation energy.">
            <a:extLst>
              <a:ext uri="{FF2B5EF4-FFF2-40B4-BE49-F238E27FC236}">
                <a16:creationId xmlns:a16="http://schemas.microsoft.com/office/drawing/2014/main" id="{C285318F-86FE-BA4A-649F-B474A7E97236}"/>
              </a:ext>
            </a:extLst>
          </p:cNvPr>
          <p:cNvPicPr>
            <a:picLocks noGrp="1" noChangeAspect="1"/>
          </p:cNvPicPr>
          <p:nvPr>
            <p:ph sz="quarter" idx="10"/>
          </p:nvPr>
        </p:nvPicPr>
        <p:blipFill>
          <a:blip r:embed="rId2"/>
          <a:stretch>
            <a:fillRect/>
          </a:stretch>
        </p:blipFill>
        <p:spPr>
          <a:xfrm>
            <a:off x="528802" y="1249222"/>
            <a:ext cx="4988420" cy="2645055"/>
          </a:xfrm>
        </p:spPr>
      </p:pic>
      <p:sp>
        <p:nvSpPr>
          <p:cNvPr id="2" name="TextBox 1" descr="A drainage basin is a geographic area where waterbodies like lakes, rivers, streams, groundwater, and precipitation runoff &quot;pool&quot; together to drain into a larger waterbody, like a major river or an ocean. &#10;">
            <a:extLst>
              <a:ext uri="{FF2B5EF4-FFF2-40B4-BE49-F238E27FC236}">
                <a16:creationId xmlns:a16="http://schemas.microsoft.com/office/drawing/2014/main" id="{7270B5F5-692F-E6A1-D6D2-D554BC8C0D8A}"/>
              </a:ext>
            </a:extLst>
          </p:cNvPr>
          <p:cNvSpPr txBox="1"/>
          <p:nvPr/>
        </p:nvSpPr>
        <p:spPr>
          <a:xfrm>
            <a:off x="528802" y="4029550"/>
            <a:ext cx="7659690" cy="1066061"/>
          </a:xfrm>
          <a:prstGeom prst="rect">
            <a:avLst/>
          </a:prstGeom>
          <a:noFill/>
        </p:spPr>
        <p:txBody>
          <a:bodyPr wrap="square" rtlCol="0">
            <a:spAutoFit/>
          </a:bodyPr>
          <a:lstStyle/>
          <a:p>
            <a:pPr>
              <a:lnSpc>
                <a:spcPct val="120000"/>
              </a:lnSpc>
            </a:pPr>
            <a:r>
              <a:rPr lang="en-CA" sz="1800" dirty="0">
                <a:latin typeface="Open Sans" panose="020B0606030504020204" pitchFamily="34" charset="0"/>
                <a:ea typeface="Open Sans" panose="020B0606030504020204" pitchFamily="34" charset="0"/>
                <a:cs typeface="Open Sans" panose="020B0606030504020204" pitchFamily="34" charset="0"/>
              </a:rPr>
              <a:t>A </a:t>
            </a:r>
            <a:r>
              <a:rPr lang="en-CA" sz="1800" b="1" dirty="0">
                <a:latin typeface="Open Sans" panose="020B0606030504020204" pitchFamily="34" charset="0"/>
                <a:ea typeface="Open Sans" panose="020B0606030504020204" pitchFamily="34" charset="0"/>
                <a:cs typeface="Open Sans" panose="020B0606030504020204" pitchFamily="34" charset="0"/>
              </a:rPr>
              <a:t>drainage basin </a:t>
            </a:r>
            <a:r>
              <a:rPr lang="en-CA" sz="1800" dirty="0">
                <a:latin typeface="Open Sans" panose="020B0606030504020204" pitchFamily="34" charset="0"/>
                <a:ea typeface="Open Sans" panose="020B0606030504020204" pitchFamily="34" charset="0"/>
                <a:cs typeface="Open Sans" panose="020B0606030504020204" pitchFamily="34" charset="0"/>
              </a:rPr>
              <a:t>is a geographic area where waterbodies like lakes, rivers, streams, groundwater, and precipitation runoff "pool" together to drain into a larger waterbody, like a major river or an ocean. </a:t>
            </a:r>
            <a:endParaRPr lang="en-US" sz="180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47185944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96176D-247E-7AE3-72A5-E8864D55AE25}"/>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FE858DDD-E6AB-CBE1-D482-1BBC26DE9658}"/>
              </a:ext>
            </a:extLst>
          </p:cNvPr>
          <p:cNvSpPr>
            <a:spLocks noGrp="1"/>
          </p:cNvSpPr>
          <p:nvPr>
            <p:ph type="title"/>
          </p:nvPr>
        </p:nvSpPr>
        <p:spPr>
          <a:xfrm>
            <a:off x="528802" y="416541"/>
            <a:ext cx="8060773" cy="492443"/>
          </a:xfrm>
        </p:spPr>
        <p:txBody>
          <a:bodyPr/>
          <a:lstStyle/>
          <a:p>
            <a:r>
              <a:rPr lang="en-US" sz="3200" dirty="0"/>
              <a:t>Canada Drainage Basins (1)</a:t>
            </a:r>
          </a:p>
        </p:txBody>
      </p:sp>
      <p:sp>
        <p:nvSpPr>
          <p:cNvPr id="2" name="Content Placeholder 1">
            <a:extLst>
              <a:ext uri="{FF2B5EF4-FFF2-40B4-BE49-F238E27FC236}">
                <a16:creationId xmlns:a16="http://schemas.microsoft.com/office/drawing/2014/main" id="{D5B3BC4F-9AC9-9693-195C-7759ED894FB3}"/>
              </a:ext>
            </a:extLst>
          </p:cNvPr>
          <p:cNvSpPr>
            <a:spLocks noGrp="1"/>
          </p:cNvSpPr>
          <p:nvPr>
            <p:ph sz="quarter" idx="10"/>
          </p:nvPr>
        </p:nvSpPr>
        <p:spPr/>
        <p:txBody>
          <a:bodyPr/>
          <a:lstStyle/>
          <a:p>
            <a:pPr marL="285750" indent="-285750"/>
            <a:r>
              <a:rPr lang="en-US" sz="2000" b="0" dirty="0">
                <a:solidFill>
                  <a:srgbClr val="162D54"/>
                </a:solidFill>
              </a:rPr>
              <a:t>Drainage basins can be drawn to different scales, like a river basin (all smaller waterbodies that drain into a river) or an ocean basin (all smaller waterbodies that drain into an ocean).</a:t>
            </a:r>
          </a:p>
          <a:p>
            <a:pPr marL="285750" indent="-285750"/>
            <a:r>
              <a:rPr lang="en-US" sz="2000" b="0" dirty="0">
                <a:solidFill>
                  <a:srgbClr val="162D54"/>
                </a:solidFill>
              </a:rPr>
              <a:t>A “diverted drainage area” (red) is where water is artificially withdrawn (by ditch, canal, pipeline or other means) for use in another.</a:t>
            </a:r>
          </a:p>
          <a:p>
            <a:endParaRPr lang="en-US" dirty="0"/>
          </a:p>
        </p:txBody>
      </p:sp>
    </p:spTree>
    <p:extLst>
      <p:ext uri="{BB962C8B-B14F-4D97-AF65-F5344CB8AC3E}">
        <p14:creationId xmlns:p14="http://schemas.microsoft.com/office/powerpoint/2010/main" val="266013476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6DDF65-DBFE-12CD-2B87-05E9D43FAD40}"/>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241579A4-4A6F-0356-2794-1899625A82A4}"/>
              </a:ext>
            </a:extLst>
          </p:cNvPr>
          <p:cNvSpPr>
            <a:spLocks noGrp="1"/>
          </p:cNvSpPr>
          <p:nvPr>
            <p:ph type="title"/>
          </p:nvPr>
        </p:nvSpPr>
        <p:spPr>
          <a:xfrm>
            <a:off x="528802" y="416541"/>
            <a:ext cx="8060773" cy="492443"/>
          </a:xfrm>
        </p:spPr>
        <p:txBody>
          <a:bodyPr/>
          <a:lstStyle/>
          <a:p>
            <a:r>
              <a:rPr lang="en-US" sz="3200" dirty="0"/>
              <a:t>Canada Drainage Basins (2)</a:t>
            </a:r>
          </a:p>
        </p:txBody>
      </p:sp>
      <p:pic>
        <p:nvPicPr>
          <p:cNvPr id="5" name="Content Placeholder 4" descr="Very complex map that the teacher will have to fully describe. A detailed map showing the drainage basins of Canada. It uses vivid colors to delineate different drainage areas across the country. These areas are marked in shades of blue, green, yellow, red, orange, purple, and brown, each representing a distinct basin. The map is overlaid with a grid of latitude and longitude lines. Prominent physical features, including rivers and lakes, are indicated, along with labels for major cities and regions. In the top right corner, there is a legend explaining the color codes and various statistics associated with each drainage basin. The title &quot;CANADA DRAINAGE BASINS&quot; appears prominently in this section. Additional details and textual descriptions are present in smaller printed sections on the map.">
            <a:extLst>
              <a:ext uri="{FF2B5EF4-FFF2-40B4-BE49-F238E27FC236}">
                <a16:creationId xmlns:a16="http://schemas.microsoft.com/office/drawing/2014/main" id="{F682CB0C-F480-17C7-472F-9F62E7F1D7C0}"/>
              </a:ext>
            </a:extLst>
          </p:cNvPr>
          <p:cNvPicPr>
            <a:picLocks noGrp="1" noChangeAspect="1"/>
          </p:cNvPicPr>
          <p:nvPr>
            <p:ph sz="quarter" idx="10"/>
          </p:nvPr>
        </p:nvPicPr>
        <p:blipFill>
          <a:blip r:embed="rId2"/>
          <a:stretch>
            <a:fillRect/>
          </a:stretch>
        </p:blipFill>
        <p:spPr>
          <a:xfrm>
            <a:off x="528802" y="1458259"/>
            <a:ext cx="3808749" cy="3369030"/>
          </a:xfrm>
        </p:spPr>
      </p:pic>
    </p:spTree>
    <p:extLst>
      <p:ext uri="{BB962C8B-B14F-4D97-AF65-F5344CB8AC3E}">
        <p14:creationId xmlns:p14="http://schemas.microsoft.com/office/powerpoint/2010/main" val="224467938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3AA113-AB63-A87E-E8B9-3F9E0974189D}"/>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A3EB38F2-4277-6561-7568-FF6BF3DBC8BD}"/>
              </a:ext>
            </a:extLst>
          </p:cNvPr>
          <p:cNvSpPr>
            <a:spLocks noGrp="1"/>
          </p:cNvSpPr>
          <p:nvPr>
            <p:ph type="title"/>
          </p:nvPr>
        </p:nvSpPr>
        <p:spPr>
          <a:xfrm>
            <a:off x="528802" y="416541"/>
            <a:ext cx="8060773" cy="492443"/>
          </a:xfrm>
        </p:spPr>
        <p:txBody>
          <a:bodyPr/>
          <a:lstStyle/>
          <a:p>
            <a:r>
              <a:rPr lang="en-US" sz="3200" dirty="0"/>
              <a:t>Canada Drainage Basins (3)</a:t>
            </a:r>
          </a:p>
        </p:txBody>
      </p:sp>
      <p:pic>
        <p:nvPicPr>
          <p:cNvPr id="5" name="Content Placeholder 4" descr="Complex image that the teacher will have to fully describe.  a diagram titled &quot;DRAINAGE BASINS&quot; illustrating various drainage areas and their corresponding color codes. On the left side, a section labeled &quot;DRAINAGE DIVIDE&quot; uses horizontal lines to differentiate the Nelson, Red, Assiniboine, and Qu'Appelle rivers. The &quot;DRAINAGE AREA&quot; section categorizes areas into Ocean Drainage Areas and highlights different basins with associated patterns and colors. It includes specifics like &quot;Major River Basin,&quot; &quot;Component Basin of Major River,&quot; &quot;Internal Drainage Area&quot; in brown, and &quot;Diverted Drainage Area&quot; in red marked with the number 5, indicating the &quot;Direction of Flow&quot; with an arrow.&#10;&#10;The &quot;OCEAN DRAINAGE AREA&quot; segment is split into columns for the Atlantic Ocean, Hudson Bay, Arctic Ocean, and Pacific Ocean, each with different color blocks representing &quot;Seaboard,&quot; specific river systems or &quot;Other Major Basins.&quot; A grey color represents the &quot;GULF OF MEXICO.&quot; There is an illustration of a blue shape labeled &quot;Glaciers&quot; at the bottom.">
            <a:extLst>
              <a:ext uri="{FF2B5EF4-FFF2-40B4-BE49-F238E27FC236}">
                <a16:creationId xmlns:a16="http://schemas.microsoft.com/office/drawing/2014/main" id="{BDBA73A3-00C9-A43F-4B37-2365B6F056ED}"/>
              </a:ext>
            </a:extLst>
          </p:cNvPr>
          <p:cNvPicPr>
            <a:picLocks noGrp="1" noChangeAspect="1"/>
          </p:cNvPicPr>
          <p:nvPr>
            <p:ph sz="quarter" idx="10"/>
          </p:nvPr>
        </p:nvPicPr>
        <p:blipFill>
          <a:blip r:embed="rId2"/>
          <a:stretch>
            <a:fillRect/>
          </a:stretch>
        </p:blipFill>
        <p:spPr>
          <a:xfrm>
            <a:off x="528802" y="1421127"/>
            <a:ext cx="2729618" cy="3504776"/>
          </a:xfrm>
        </p:spPr>
      </p:pic>
    </p:spTree>
    <p:extLst>
      <p:ext uri="{BB962C8B-B14F-4D97-AF65-F5344CB8AC3E}">
        <p14:creationId xmlns:p14="http://schemas.microsoft.com/office/powerpoint/2010/main" val="240542134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EC01E6-8BDE-610E-8B0B-E09DF94AEF7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1E63926-FA84-D765-37B3-CADE634F8E79}"/>
              </a:ext>
            </a:extLst>
          </p:cNvPr>
          <p:cNvSpPr>
            <a:spLocks noGrp="1"/>
          </p:cNvSpPr>
          <p:nvPr>
            <p:ph type="ctrTitle"/>
          </p:nvPr>
        </p:nvSpPr>
        <p:spPr>
          <a:xfrm>
            <a:off x="900000" y="934218"/>
            <a:ext cx="7463164" cy="2462213"/>
          </a:xfrm>
        </p:spPr>
        <p:txBody>
          <a:bodyPr/>
          <a:lstStyle/>
          <a:p>
            <a:r>
              <a:rPr lang="en-CA" sz="4000" b="1" dirty="0">
                <a:solidFill>
                  <a:schemeClr val="bg1"/>
                </a:solidFill>
              </a:rPr>
              <a:t>Activity 4: </a:t>
            </a:r>
            <a:br>
              <a:rPr lang="en-CA" sz="4000" b="1" dirty="0">
                <a:solidFill>
                  <a:schemeClr val="bg1"/>
                </a:solidFill>
              </a:rPr>
            </a:br>
            <a:r>
              <a:rPr lang="en-US" sz="4000" b="1" dirty="0">
                <a:solidFill>
                  <a:schemeClr val="bg1"/>
                </a:solidFill>
              </a:rPr>
              <a:t>NPRI Staff: Education Paths</a:t>
            </a:r>
            <a:br>
              <a:rPr lang="en-CA" sz="4000" b="1" dirty="0">
                <a:solidFill>
                  <a:schemeClr val="bg1"/>
                </a:solidFill>
              </a:rPr>
            </a:br>
            <a:endParaRPr lang="en-US" sz="4000" dirty="0">
              <a:solidFill>
                <a:schemeClr val="bg1"/>
              </a:solidFill>
            </a:endParaRPr>
          </a:p>
        </p:txBody>
      </p:sp>
    </p:spTree>
    <p:extLst>
      <p:ext uri="{BB962C8B-B14F-4D97-AF65-F5344CB8AC3E}">
        <p14:creationId xmlns:p14="http://schemas.microsoft.com/office/powerpoint/2010/main" val="17870628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E4BABC-41CC-6930-28F4-2FB1436D8E3E}"/>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BAA7ECBB-B913-C39F-BE82-28C383A77A63}"/>
              </a:ext>
            </a:extLst>
          </p:cNvPr>
          <p:cNvSpPr>
            <a:spLocks noGrp="1"/>
          </p:cNvSpPr>
          <p:nvPr>
            <p:ph type="title"/>
          </p:nvPr>
        </p:nvSpPr>
        <p:spPr>
          <a:xfrm>
            <a:off x="528802" y="416541"/>
            <a:ext cx="8060773" cy="492443"/>
          </a:xfrm>
        </p:spPr>
        <p:txBody>
          <a:bodyPr/>
          <a:lstStyle/>
          <a:p>
            <a:r>
              <a:rPr lang="en-US" sz="3200" dirty="0"/>
              <a:t>Brainstorm: Jobs and Education</a:t>
            </a:r>
          </a:p>
        </p:txBody>
      </p:sp>
      <p:sp>
        <p:nvSpPr>
          <p:cNvPr id="2" name="Content Placeholder 1">
            <a:extLst>
              <a:ext uri="{FF2B5EF4-FFF2-40B4-BE49-F238E27FC236}">
                <a16:creationId xmlns:a16="http://schemas.microsoft.com/office/drawing/2014/main" id="{CA7CACB7-DD83-684C-ECA1-0070609C8531}"/>
              </a:ext>
            </a:extLst>
          </p:cNvPr>
          <p:cNvSpPr>
            <a:spLocks noGrp="1"/>
          </p:cNvSpPr>
          <p:nvPr>
            <p:ph sz="quarter" idx="10"/>
          </p:nvPr>
        </p:nvSpPr>
        <p:spPr/>
        <p:txBody>
          <a:bodyPr>
            <a:normAutofit fontScale="92500" lnSpcReduction="10000"/>
          </a:bodyPr>
          <a:lstStyle/>
          <a:p>
            <a:pPr marL="285750" indent="-285750"/>
            <a:r>
              <a:rPr lang="en-US" sz="2000" b="1" dirty="0">
                <a:solidFill>
                  <a:srgbClr val="162D54"/>
                </a:solidFill>
              </a:rPr>
              <a:t>Brainstorm: </a:t>
            </a:r>
            <a:r>
              <a:rPr lang="en-US" sz="2000" b="0" dirty="0">
                <a:solidFill>
                  <a:srgbClr val="162D54"/>
                </a:solidFill>
              </a:rPr>
              <a:t>What kinds of jobs might be available at the NPRI?</a:t>
            </a:r>
            <a:br>
              <a:rPr lang="en-US" sz="2000" b="0" dirty="0">
                <a:solidFill>
                  <a:srgbClr val="162D54"/>
                </a:solidFill>
              </a:rPr>
            </a:br>
            <a:endParaRPr lang="en-US" sz="2000" b="0" dirty="0">
              <a:solidFill>
                <a:srgbClr val="162D54"/>
              </a:solidFill>
            </a:endParaRPr>
          </a:p>
          <a:p>
            <a:pPr marL="285750" indent="-285750"/>
            <a:r>
              <a:rPr lang="en-US" sz="2000" b="1" dirty="0">
                <a:solidFill>
                  <a:srgbClr val="162D54"/>
                </a:solidFill>
              </a:rPr>
              <a:t>Brainstorm: </a:t>
            </a:r>
            <a:r>
              <a:rPr lang="en-US" sz="2000" b="0" dirty="0">
                <a:solidFill>
                  <a:srgbClr val="162D54"/>
                </a:solidFill>
              </a:rPr>
              <a:t>What types of education or experience would be required for each type of job?</a:t>
            </a:r>
          </a:p>
          <a:p>
            <a:pPr marL="285750" indent="-285750"/>
            <a:endParaRPr lang="en-US" sz="2000" b="0" dirty="0">
              <a:solidFill>
                <a:srgbClr val="162D54"/>
              </a:solidFill>
            </a:endParaRPr>
          </a:p>
          <a:p>
            <a:pPr marL="285750" indent="-285750"/>
            <a:r>
              <a:rPr lang="en-US" sz="2000" b="0" dirty="0">
                <a:solidFill>
                  <a:srgbClr val="162D54"/>
                </a:solidFill>
              </a:rPr>
              <a:t>Do the profiles you have created represent the abilities and interests of everyone in the room? </a:t>
            </a:r>
          </a:p>
          <a:p>
            <a:pPr marL="285750" indent="-285750"/>
            <a:r>
              <a:rPr lang="en-US" sz="2000" b="0" dirty="0">
                <a:solidFill>
                  <a:srgbClr val="162D54"/>
                </a:solidFill>
              </a:rPr>
              <a:t>Which kinds of jobs are represented? </a:t>
            </a:r>
          </a:p>
          <a:p>
            <a:pPr marL="285750" indent="-285750"/>
            <a:r>
              <a:rPr lang="en-US" sz="2000" b="0" dirty="0">
                <a:solidFill>
                  <a:srgbClr val="162D54"/>
                </a:solidFill>
              </a:rPr>
              <a:t>Which are absent?</a:t>
            </a:r>
          </a:p>
          <a:p>
            <a:endParaRPr lang="en-US" dirty="0"/>
          </a:p>
        </p:txBody>
      </p:sp>
    </p:spTree>
    <p:extLst>
      <p:ext uri="{BB962C8B-B14F-4D97-AF65-F5344CB8AC3E}">
        <p14:creationId xmlns:p14="http://schemas.microsoft.com/office/powerpoint/2010/main" val="59155893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070DDE-E33B-C4D4-088E-0BCDFE871D08}"/>
              </a:ext>
            </a:extLst>
          </p:cNvPr>
          <p:cNvSpPr>
            <a:spLocks noGrp="1"/>
          </p:cNvSpPr>
          <p:nvPr>
            <p:ph type="title" idx="4294967295"/>
          </p:nvPr>
        </p:nvSpPr>
        <p:spPr>
          <a:xfrm>
            <a:off x="529200" y="-572700"/>
            <a:ext cx="8024377" cy="572700"/>
          </a:xfrm>
        </p:spPr>
        <p:txBody>
          <a:bodyPr spcFirstLastPara="1" wrap="square" lIns="91425" tIns="91425" rIns="91425" bIns="91425" anchor="b" anchorCtr="0">
            <a:spAutoFit/>
          </a:bodyPr>
          <a:lstStyle/>
          <a:p>
            <a:r>
              <a:rPr lang="en-CA" dirty="0"/>
              <a:t>Ingenium and Government of Canada Logos</a:t>
            </a:r>
          </a:p>
        </p:txBody>
      </p:sp>
    </p:spTree>
    <p:extLst>
      <p:ext uri="{BB962C8B-B14F-4D97-AF65-F5344CB8AC3E}">
        <p14:creationId xmlns:p14="http://schemas.microsoft.com/office/powerpoint/2010/main" val="30950471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AAD930-825C-C9CE-7AD1-87353D2AE6F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41C41B0-3EC3-F102-47EB-4BAF4DF4801A}"/>
              </a:ext>
            </a:extLst>
          </p:cNvPr>
          <p:cNvSpPr>
            <a:spLocks noGrp="1"/>
          </p:cNvSpPr>
          <p:nvPr>
            <p:ph type="ctrTitle"/>
          </p:nvPr>
        </p:nvSpPr>
        <p:spPr>
          <a:xfrm>
            <a:off x="899999" y="934218"/>
            <a:ext cx="7401519" cy="2462213"/>
          </a:xfrm>
        </p:spPr>
        <p:txBody>
          <a:bodyPr/>
          <a:lstStyle/>
          <a:p>
            <a:r>
              <a:rPr lang="en-CA" sz="4000" b="1" dirty="0">
                <a:solidFill>
                  <a:schemeClr val="bg1"/>
                </a:solidFill>
              </a:rPr>
              <a:t>Activity 1.1: </a:t>
            </a:r>
            <a:br>
              <a:rPr lang="en-CA" sz="4000" b="1" dirty="0">
                <a:solidFill>
                  <a:schemeClr val="bg1"/>
                </a:solidFill>
              </a:rPr>
            </a:br>
            <a:r>
              <a:rPr lang="en-CA" sz="4000" b="1" dirty="0">
                <a:solidFill>
                  <a:schemeClr val="bg1"/>
                </a:solidFill>
              </a:rPr>
              <a:t>Think-Pair-Share: Pollutant vs. Waste</a:t>
            </a:r>
            <a:endParaRPr lang="en-US" sz="4000" dirty="0">
              <a:solidFill>
                <a:schemeClr val="bg1"/>
              </a:solidFill>
            </a:endParaRPr>
          </a:p>
        </p:txBody>
      </p:sp>
    </p:spTree>
    <p:extLst>
      <p:ext uri="{BB962C8B-B14F-4D97-AF65-F5344CB8AC3E}">
        <p14:creationId xmlns:p14="http://schemas.microsoft.com/office/powerpoint/2010/main" val="10666948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87A3C4-4A39-95BA-ABF9-4E2E789150D4}"/>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8C88F617-C595-8C61-1C12-033E36799A5B}"/>
              </a:ext>
            </a:extLst>
          </p:cNvPr>
          <p:cNvSpPr>
            <a:spLocks noGrp="1"/>
          </p:cNvSpPr>
          <p:nvPr>
            <p:ph type="title"/>
          </p:nvPr>
        </p:nvSpPr>
        <p:spPr>
          <a:xfrm>
            <a:off x="528802" y="421183"/>
            <a:ext cx="8060773" cy="492443"/>
          </a:xfrm>
        </p:spPr>
        <p:txBody>
          <a:bodyPr/>
          <a:lstStyle/>
          <a:p>
            <a:r>
              <a:rPr lang="en-CA" sz="3200" dirty="0"/>
              <a:t>Activity 1.1</a:t>
            </a:r>
            <a:endParaRPr lang="en-US" sz="3200" dirty="0"/>
          </a:p>
        </p:txBody>
      </p:sp>
      <p:pic>
        <p:nvPicPr>
          <p:cNvPr id="5" name="Content Placeholder 4" descr="Two blue circles with white text, one says Pollution and the other says Waste.">
            <a:extLst>
              <a:ext uri="{FF2B5EF4-FFF2-40B4-BE49-F238E27FC236}">
                <a16:creationId xmlns:a16="http://schemas.microsoft.com/office/drawing/2014/main" id="{E6CFC96D-9130-3505-32E2-AD906616AB0B}"/>
              </a:ext>
            </a:extLst>
          </p:cNvPr>
          <p:cNvPicPr>
            <a:picLocks noGrp="1" noChangeAspect="1"/>
          </p:cNvPicPr>
          <p:nvPr>
            <p:ph sz="quarter" idx="10"/>
          </p:nvPr>
        </p:nvPicPr>
        <p:blipFill>
          <a:blip r:embed="rId3"/>
          <a:stretch>
            <a:fillRect/>
          </a:stretch>
        </p:blipFill>
        <p:spPr>
          <a:xfrm>
            <a:off x="528802" y="1639050"/>
            <a:ext cx="5726369" cy="2798763"/>
          </a:xfrm>
        </p:spPr>
      </p:pic>
    </p:spTree>
    <p:extLst>
      <p:ext uri="{BB962C8B-B14F-4D97-AF65-F5344CB8AC3E}">
        <p14:creationId xmlns:p14="http://schemas.microsoft.com/office/powerpoint/2010/main" val="2733346921"/>
      </p:ext>
    </p:extLst>
  </p:cSld>
  <p:clrMapOvr>
    <a:masterClrMapping/>
  </p:clrMapOvr>
</p:sld>
</file>

<file path=ppt/theme/theme1.xml><?xml version="1.0" encoding="utf-8"?>
<a:theme xmlns:a="http://schemas.openxmlformats.org/drawingml/2006/main" name="1_Ingenium Master">
  <a:themeElements>
    <a:clrScheme name="Ingenium Corporate Colour Palette">
      <a:dk1>
        <a:srgbClr val="022838"/>
      </a:dk1>
      <a:lt1>
        <a:srgbClr val="FFFFFF"/>
      </a:lt1>
      <a:dk2>
        <a:srgbClr val="022838"/>
      </a:dk2>
      <a:lt2>
        <a:srgbClr val="ECECEC"/>
      </a:lt2>
      <a:accent1>
        <a:srgbClr val="004D6E"/>
      </a:accent1>
      <a:accent2>
        <a:srgbClr val="789A08"/>
      </a:accent2>
      <a:accent3>
        <a:srgbClr val="419DBA"/>
      </a:accent3>
      <a:accent4>
        <a:srgbClr val="E30049"/>
      </a:accent4>
      <a:accent5>
        <a:srgbClr val="414141"/>
      </a:accent5>
      <a:accent6>
        <a:srgbClr val="717171"/>
      </a:accent6>
      <a:hlink>
        <a:srgbClr val="0000EE"/>
      </a:hlink>
      <a:folHlink>
        <a:srgbClr val="0000E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10113</Words>
  <Application>Microsoft Office PowerPoint</Application>
  <PresentationFormat>On-screen Show (16:9)</PresentationFormat>
  <Paragraphs>599</Paragraphs>
  <Slides>78</Slides>
  <Notes>46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78</vt:i4>
      </vt:variant>
    </vt:vector>
  </HeadingPairs>
  <TitlesOfParts>
    <vt:vector size="86" baseType="lpstr">
      <vt:lpstr>Arial</vt:lpstr>
      <vt:lpstr>Avenir Book</vt:lpstr>
      <vt:lpstr>Calibri</vt:lpstr>
      <vt:lpstr>Courier New</vt:lpstr>
      <vt:lpstr>Open Sans</vt:lpstr>
      <vt:lpstr>Symbol</vt:lpstr>
      <vt:lpstr>Times New Roman</vt:lpstr>
      <vt:lpstr>1_Ingenium Master</vt:lpstr>
      <vt:lpstr>Ingenium</vt:lpstr>
      <vt:lpstr>Pollutants in Your Environment: Introduction for Classes</vt:lpstr>
      <vt:lpstr>Collage</vt:lpstr>
      <vt:lpstr>List of Activities</vt:lpstr>
      <vt:lpstr>List of Activities (1)</vt:lpstr>
      <vt:lpstr>List of Activities (2)</vt:lpstr>
      <vt:lpstr>List of Activities (3)</vt:lpstr>
      <vt:lpstr>Activity 1.1:  Think-Pair-Share: Pollutant vs. Waste</vt:lpstr>
      <vt:lpstr>Activity 1.1</vt:lpstr>
      <vt:lpstr>Activity 1.2:  Who is releasing pollutants?</vt:lpstr>
      <vt:lpstr>What Types of Facilities Report to the NPRI?</vt:lpstr>
      <vt:lpstr>National Pollutant Release Inventory (1)</vt:lpstr>
      <vt:lpstr>Brainstorm: Facility Type</vt:lpstr>
      <vt:lpstr>Hints for Using the NPRI Student Dashboard</vt:lpstr>
      <vt:lpstr>What Types of Facilities Might Report to the NPRI? (1)</vt:lpstr>
      <vt:lpstr>What Types of Facilities Might Report to the NPRI? (2)</vt:lpstr>
      <vt:lpstr>What is a Sector? (1)</vt:lpstr>
      <vt:lpstr>NPRI Map by Sector</vt:lpstr>
      <vt:lpstr>Activity 1.3:  Introduction to the NPRI</vt:lpstr>
      <vt:lpstr>What Information is Reported to the NPRI? </vt:lpstr>
      <vt:lpstr>What Information is NOT Reported to the NPRI? (1)</vt:lpstr>
      <vt:lpstr>What Information is NOT Reported to the NPRI? (2)</vt:lpstr>
      <vt:lpstr>What Information is NOT Reported to the NPRI? (3)</vt:lpstr>
      <vt:lpstr>How Might NPRI Data Be Used? (1)</vt:lpstr>
      <vt:lpstr>How Might NPRI Data Be Used? (2)</vt:lpstr>
      <vt:lpstr>How Might NPRI Data Be Used? (3)</vt:lpstr>
      <vt:lpstr>How Might NPRI Data Be Used? (4)</vt:lpstr>
      <vt:lpstr>How Might NPRI Data Be Used? (5)</vt:lpstr>
      <vt:lpstr>University Student Research Topics Examples (1)</vt:lpstr>
      <vt:lpstr>University Student Research Topics Examples (2)</vt:lpstr>
      <vt:lpstr>University Student Research Topics Examples (3)</vt:lpstr>
      <vt:lpstr>The NPRI has Changed Over Time (1)</vt:lpstr>
      <vt:lpstr>The NPRI has Changed Over Time (2)</vt:lpstr>
      <vt:lpstr>How Are Substances Selected for the NPRI? (1)</vt:lpstr>
      <vt:lpstr>How Are Substances Selected for the NPRI? (2)</vt:lpstr>
      <vt:lpstr>Task: Find an Organization that Uses NPRI Data (1)</vt:lpstr>
      <vt:lpstr>Task: Find an Organization that Uses NPRI Data (2)</vt:lpstr>
      <vt:lpstr>Activity 1.4:  Pollutant Destiny Intro</vt:lpstr>
      <vt:lpstr>Pollutant Destiny Intro (1)</vt:lpstr>
      <vt:lpstr>Pollutant Destiny Intro (2)</vt:lpstr>
      <vt:lpstr>Activity 1.5:  Pollutant Destiny Cards</vt:lpstr>
      <vt:lpstr>Pollutant Destiny Cards</vt:lpstr>
      <vt:lpstr>Card 1</vt:lpstr>
      <vt:lpstr>Card 2</vt:lpstr>
      <vt:lpstr>Card 3</vt:lpstr>
      <vt:lpstr>Card 4</vt:lpstr>
      <vt:lpstr>Card 5</vt:lpstr>
      <vt:lpstr>Card 6</vt:lpstr>
      <vt:lpstr>Pollutant Destinies</vt:lpstr>
      <vt:lpstr>Card 7</vt:lpstr>
      <vt:lpstr>Card 8 </vt:lpstr>
      <vt:lpstr>Card 9</vt:lpstr>
      <vt:lpstr>Activity 1.6:  Exploring the destiny of a pollutant of interest</vt:lpstr>
      <vt:lpstr>Does a Pollutant’s Destiny Change (1)</vt:lpstr>
      <vt:lpstr>Does a Pollutant’s Destiny Change (2)</vt:lpstr>
      <vt:lpstr>Activity 2.1:  Who is releasing pollutants in our community?</vt:lpstr>
      <vt:lpstr>Who Is Releasing Pollutants In Our Community?</vt:lpstr>
      <vt:lpstr>Activity 2.2:  To recycle or not to recycle?</vt:lpstr>
      <vt:lpstr>To Recycle Or Not To Recycle? (1A)</vt:lpstr>
      <vt:lpstr>To Recycle Or Not To Recycle? (1B)</vt:lpstr>
      <vt:lpstr>To Recycle Or Not To Recycle? (2A)</vt:lpstr>
      <vt:lpstr>To Recycle Or Not To Recycle? (2B)</vt:lpstr>
      <vt:lpstr>To Recycle Or Not To Recycle? (3A)</vt:lpstr>
      <vt:lpstr>To Recycle Or Not To Recycle? (3B)</vt:lpstr>
      <vt:lpstr>Activity 2.3:  Accidental Releases </vt:lpstr>
      <vt:lpstr>Accidental Releases</vt:lpstr>
      <vt:lpstr>Activity 3.1:  Geographical factors- Why are pollutant-releasing facilities where they are? </vt:lpstr>
      <vt:lpstr>Pollutant-Releasing Facilities Where They Are</vt:lpstr>
      <vt:lpstr>Brainstorm: Location</vt:lpstr>
      <vt:lpstr>Activity 3.2:  Can pollutants released further away affect our water? </vt:lpstr>
      <vt:lpstr>Canada Drainage Patterns</vt:lpstr>
      <vt:lpstr>Water Movement Through A Drainage Basin</vt:lpstr>
      <vt:lpstr>Canada Drainage Basins (1)</vt:lpstr>
      <vt:lpstr>Canada Drainage Basins (2)</vt:lpstr>
      <vt:lpstr>Canada Drainage Basins (3)</vt:lpstr>
      <vt:lpstr>Activity 4:  NPRI Staff: Education Paths </vt:lpstr>
      <vt:lpstr>Brainstorm: Jobs and Education</vt:lpstr>
      <vt:lpstr>Ingenium and Government of Canada Logos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Pollutants in Your Environment: Introduction for Classes</dc:title>
  <dc:creator/>
  <cp:lastModifiedBy/>
  <cp:revision>1</cp:revision>
  <dcterms:modified xsi:type="dcterms:W3CDTF">2025-02-21T13:59:55Z</dcterms:modified>
</cp:coreProperties>
</file>