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81" r:id="rId1"/>
  </p:sldMasterIdLst>
  <p:notesMasterIdLst>
    <p:notesMasterId r:id="rId79"/>
  </p:notesMasterIdLst>
  <p:handoutMasterIdLst>
    <p:handoutMasterId r:id="rId80"/>
  </p:handoutMasterIdLst>
  <p:sldIdLst>
    <p:sldId id="256" r:id="rId2"/>
    <p:sldId id="257" r:id="rId3"/>
    <p:sldId id="285" r:id="rId4"/>
    <p:sldId id="324" r:id="rId5"/>
    <p:sldId id="323" r:id="rId6"/>
    <p:sldId id="325" r:id="rId7"/>
    <p:sldId id="326" r:id="rId8"/>
    <p:sldId id="336" r:id="rId9"/>
    <p:sldId id="327" r:id="rId10"/>
    <p:sldId id="337" r:id="rId11"/>
    <p:sldId id="328" r:id="rId12"/>
    <p:sldId id="329" r:id="rId13"/>
    <p:sldId id="330" r:id="rId14"/>
    <p:sldId id="331" r:id="rId15"/>
    <p:sldId id="332" r:id="rId16"/>
    <p:sldId id="396" r:id="rId17"/>
    <p:sldId id="333" r:id="rId18"/>
    <p:sldId id="334" r:id="rId19"/>
    <p:sldId id="343" r:id="rId20"/>
    <p:sldId id="335" r:id="rId21"/>
    <p:sldId id="338" r:id="rId22"/>
    <p:sldId id="397" r:id="rId23"/>
    <p:sldId id="359" r:id="rId24"/>
    <p:sldId id="339" r:id="rId25"/>
    <p:sldId id="394" r:id="rId26"/>
    <p:sldId id="395" r:id="rId27"/>
    <p:sldId id="398" r:id="rId28"/>
    <p:sldId id="340" r:id="rId29"/>
    <p:sldId id="399" r:id="rId30"/>
    <p:sldId id="362" r:id="rId31"/>
    <p:sldId id="341" r:id="rId32"/>
    <p:sldId id="344" r:id="rId33"/>
    <p:sldId id="345" r:id="rId34"/>
    <p:sldId id="400" r:id="rId35"/>
    <p:sldId id="346" r:id="rId36"/>
    <p:sldId id="347" r:id="rId37"/>
    <p:sldId id="363" r:id="rId38"/>
    <p:sldId id="348" r:id="rId39"/>
    <p:sldId id="349" r:id="rId40"/>
    <p:sldId id="364" r:id="rId41"/>
    <p:sldId id="350" r:id="rId42"/>
    <p:sldId id="351" r:id="rId43"/>
    <p:sldId id="366" r:id="rId44"/>
    <p:sldId id="367" r:id="rId45"/>
    <p:sldId id="368" r:id="rId46"/>
    <p:sldId id="369" r:id="rId47"/>
    <p:sldId id="370" r:id="rId48"/>
    <p:sldId id="352" r:id="rId49"/>
    <p:sldId id="353" r:id="rId50"/>
    <p:sldId id="354" r:id="rId51"/>
    <p:sldId id="355" r:id="rId52"/>
    <p:sldId id="365" r:id="rId53"/>
    <p:sldId id="356" r:id="rId54"/>
    <p:sldId id="379" r:id="rId55"/>
    <p:sldId id="371" r:id="rId56"/>
    <p:sldId id="375" r:id="rId57"/>
    <p:sldId id="372" r:id="rId58"/>
    <p:sldId id="376" r:id="rId59"/>
    <p:sldId id="377" r:id="rId60"/>
    <p:sldId id="380" r:id="rId61"/>
    <p:sldId id="381" r:id="rId62"/>
    <p:sldId id="378" r:id="rId63"/>
    <p:sldId id="357" r:id="rId64"/>
    <p:sldId id="373" r:id="rId65"/>
    <p:sldId id="358" r:id="rId66"/>
    <p:sldId id="382" r:id="rId67"/>
    <p:sldId id="384" r:id="rId68"/>
    <p:sldId id="385" r:id="rId69"/>
    <p:sldId id="390" r:id="rId70"/>
    <p:sldId id="386" r:id="rId71"/>
    <p:sldId id="387" r:id="rId72"/>
    <p:sldId id="388" r:id="rId73"/>
    <p:sldId id="392" r:id="rId74"/>
    <p:sldId id="393" r:id="rId75"/>
    <p:sldId id="391" r:id="rId76"/>
    <p:sldId id="389" r:id="rId77"/>
    <p:sldId id="322" r:id="rId7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476" userDrawn="1">
          <p15:clr>
            <a:srgbClr val="A4A3A4"/>
          </p15:clr>
        </p15:guide>
        <p15:guide id="3" pos="5284" userDrawn="1">
          <p15:clr>
            <a:srgbClr val="A4A3A4"/>
          </p15:clr>
        </p15:guide>
        <p15:guide id="4" pos="3266" userDrawn="1">
          <p15:clr>
            <a:srgbClr val="A4A3A4"/>
          </p15:clr>
        </p15:guide>
      </p15:sldGuideLst>
    </p:ext>
    <p:ext uri="{2D200454-40CA-4A62-9FC3-DE9A4176ACB9}">
      <p15:notes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94" roundtripDataSignature="AMtx7mg7dFE/k2KqQtXali/z32sh/B87M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D1"/>
    <a:srgbClr val="0A7138"/>
    <a:srgbClr val="E65100"/>
    <a:srgbClr val="061C28"/>
    <a:srgbClr val="022D3F"/>
    <a:srgbClr val="4B7890"/>
    <a:srgbClr val="004D6E"/>
    <a:srgbClr val="022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76" autoAdjust="0"/>
    <p:restoredTop sz="95223" autoAdjust="0"/>
  </p:normalViewPr>
  <p:slideViewPr>
    <p:cSldViewPr snapToGrid="0">
      <p:cViewPr varScale="1">
        <p:scale>
          <a:sx n="101" d="100"/>
          <a:sy n="101" d="100"/>
        </p:scale>
        <p:origin x="879" y="276"/>
      </p:cViewPr>
      <p:guideLst>
        <p:guide orient="horz" pos="1620"/>
        <p:guide pos="476"/>
        <p:guide pos="5284"/>
        <p:guide pos="326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651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94" Type="http://customschemas.google.com/relationships/presentationmetadata" Target="meta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FF5D66-5B82-4C54-9635-D22B609317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CABFE9F-1ED6-4C61-91EC-FE9AF50C3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568AB0-4AAD-4FF2-A6CD-1D93A22D29C8}" type="datetimeFigureOut">
              <a:rPr lang="en-CA" smtClean="0"/>
              <a:t>2025-02-21</a:t>
            </a:fld>
            <a:endParaRPr lang="en-CA"/>
          </a:p>
        </p:txBody>
      </p:sp>
      <p:sp>
        <p:nvSpPr>
          <p:cNvPr id="4" name="Footer Placeholder 3">
            <a:extLst>
              <a:ext uri="{FF2B5EF4-FFF2-40B4-BE49-F238E27FC236}">
                <a16:creationId xmlns:a16="http://schemas.microsoft.com/office/drawing/2014/main" id="{64D0FFC0-A7EC-40D2-A87F-44545937ED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3F9925E7-2628-484E-B682-55A74DCFA3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9E3D3-3457-4CC1-8A2E-D58CD2D87D4A}" type="slidenum">
              <a:rPr lang="en-CA" smtClean="0"/>
              <a:t>‹#›</a:t>
            </a:fld>
            <a:endParaRPr lang="en-CA"/>
          </a:p>
        </p:txBody>
      </p:sp>
    </p:spTree>
    <p:extLst>
      <p:ext uri="{BB962C8B-B14F-4D97-AF65-F5344CB8AC3E}">
        <p14:creationId xmlns:p14="http://schemas.microsoft.com/office/powerpoint/2010/main" val="3018314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nada.ca/fr/environnement-changement-climatique/services/inventaire-national-rejets-polluants/glossaire.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canada.ca/fr/environnement-changement-climatique/services/polluants/inventaire-emissions-carbone-noir.html" TargetMode="External"/><Relationship Id="rId5" Type="http://schemas.openxmlformats.org/officeDocument/2006/relationships/hyperlink" Target="https://www.canada.ca/fr/environnement-changement-climatique/services/changements-climatiques/emissions-gaz-effet-serre/declaration-installations.html" TargetMode="External"/><Relationship Id="rId4" Type="http://schemas.openxmlformats.org/officeDocument/2006/relationships/hyperlink" Target="https://www.canada.ca/fr/environnement-changement-climatique/services/polluants/inventaire-emissions-atmospheriques-apercu.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anada.ca/fr/environnement-changement-climatique/services/inventaire-national-rejets-polluants/liste-substances/historique-exigences.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canada.ca/fr/environnement-changement-climatique/services/registre-environnemental-loi-canadienne-protection/listes-substances/toxiques/annexe-1.html" TargetMode="External"/><Relationship Id="rId4" Type="http://schemas.openxmlformats.org/officeDocument/2006/relationships/hyperlink" Target="https://www.canada.ca/fr/sante-canada/services/substances-chimiques/approche-canada/evaluation-risques.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nada.ca/fr/environnement-changement-climatique/services/inventaire-national-rejets-polluants/liste-substances/historique-exigences.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www.canada.ca/fr/environnement-changement-climatique/services/registre-environnemental-loi-canadienne-protection/listes-substances/toxiques/annexe-1.html" TargetMode="External"/><Relationship Id="rId4" Type="http://schemas.openxmlformats.org/officeDocument/2006/relationships/hyperlink" Target="https://www.canada.ca/fr/sante-canada/services/substances-chimiques/approche-canada/evaluation-risques.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anada.ca/fr/environnement-changement-climatique/services/inventaire-national-rejets-polluants/outils-ressources-donnees/utilisation-de-inrp-dans-la-recherche-environnementale.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anada.ca/fr/environnement-changement-climatique/services/inventaire-national-rejets-polluants/outils-ressources-donnees/utilisation-de-inrp-dans-la-recherche-environnementale.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anada.ca/fr/environnement-changement-climatique/services/inventaire-national-rejets-polluants/outils-ressources-donnees/utilisation-de-inrp-dans-la-recherche-environnementale.html"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anada.ca/fr/environnement-changement-climatique/services/inventaire-national-rejets-polluants/glossaire.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nada.ca/fr/environnement-changement-climatique/services/inventaire-national-rejets-polluants/glossaire.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canada.ca/fr/environnement-changement-climatique/services/polluants/inventaire-emissions-carbone-noir.html" TargetMode="External"/><Relationship Id="rId5" Type="http://schemas.openxmlformats.org/officeDocument/2006/relationships/hyperlink" Target="https://www.canada.ca/fr/environnement-changement-climatique/services/changements-climatiques/emissions-gaz-effet-serre/declaration-installations.html" TargetMode="External"/><Relationship Id="rId4" Type="http://schemas.openxmlformats.org/officeDocument/2006/relationships/hyperlink" Target="https://www.canada.ca/fr/environnement-changement-climatique/services/polluants/inventaire-emissions-atmospheriques-apercu.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nada.ca/fr/environnement-changement-climatique/services/inventaire-national-rejets-polluants/glossaire.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canada.ca/fr/environnement-changement-climatique/services/polluants/inventaire-emissions-carbone-noir.html" TargetMode="External"/><Relationship Id="rId5" Type="http://schemas.openxmlformats.org/officeDocument/2006/relationships/hyperlink" Target="https://www.canada.ca/fr/environnement-changement-climatique/services/changements-climatiques/emissions-gaz-effet-serre/declaration-installations.html" TargetMode="External"/><Relationship Id="rId4" Type="http://schemas.openxmlformats.org/officeDocument/2006/relationships/hyperlink" Target="https://www.canada.ca/fr/environnement-changement-climatique/services/polluants/inventaire-emissions-atmospheriques-apercu.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 Réfléchir-Jumeler-Partager : Écrivez le mot «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POLLUTION</a:t>
            </a:r>
            <a:r>
              <a:rPr lang="fr-CA" sz="1100" dirty="0">
                <a:effectLst/>
                <a:latin typeface="Calibri" panose="020F0502020204030204" pitchFamily="34" charset="0"/>
                <a:ea typeface="Calibri" panose="020F0502020204030204" pitchFamily="34" charset="0"/>
                <a:cs typeface="Times New Roman" panose="02020603050405020304" pitchFamily="18" charset="0"/>
              </a:rPr>
              <a:t> » au tableau et demandez aux étudiants de contribuer à la définition générale (ou à une partie de la définition) sur des papillons adhésifs (ou sur une plateforme de remue-méninges en ligne, comme Google </a:t>
            </a:r>
            <a:r>
              <a:rPr lang="fr-CA" sz="1100" dirty="0" err="1">
                <a:effectLst/>
                <a:latin typeface="Calibri" panose="020F0502020204030204" pitchFamily="34" charset="0"/>
                <a:ea typeface="Calibri" panose="020F0502020204030204" pitchFamily="34" charset="0"/>
                <a:cs typeface="Times New Roman" panose="02020603050405020304" pitchFamily="18" charset="0"/>
              </a:rPr>
              <a:t>Jamboard</a:t>
            </a:r>
            <a:r>
              <a:rPr lang="fr-CA" sz="1100" dirty="0">
                <a:effectLst/>
                <a:latin typeface="Calibri" panose="020F0502020204030204" pitchFamily="34" charset="0"/>
                <a:ea typeface="Calibri" panose="020F0502020204030204" pitchFamily="34" charset="0"/>
                <a:cs typeface="Times New Roman" panose="02020603050405020304" pitchFamily="18" charset="0"/>
              </a:rPr>
              <a:t>). La nature des réponses des étudiants peut varier, englobant des définitions (ou des parties de définitions), des exemples, des effets ou des sources pour chacune. </a:t>
            </a:r>
          </a:p>
          <a:p>
            <a:pPr marL="342900" lvl="0" indent="-342900">
              <a:lnSpc>
                <a:spcPct val="107000"/>
              </a:lnSpc>
              <a:spcAft>
                <a:spcPts val="800"/>
              </a:spcAft>
              <a:buFont typeface="+mj-lt"/>
              <a:buAutoNum type="arabicPeriod"/>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Demandez aux étudiants d’échanger leurs réflexions avec leur voisin pour rédiger un projet de définition à partager avec la classe.  </a:t>
            </a:r>
          </a:p>
          <a:p>
            <a:pPr marL="342900" lvl="0" indent="-342900">
              <a:lnSpc>
                <a:spcPct val="107000"/>
              </a:lnSpc>
              <a:spcAft>
                <a:spcPts val="800"/>
              </a:spcAft>
              <a:buFont typeface="+mj-lt"/>
              <a:buAutoNum type="arabicPeriod"/>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Rétroaction avec toute la classe : Créez un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projet</a:t>
            </a:r>
            <a:r>
              <a:rPr lang="fr-CA" sz="1100" dirty="0">
                <a:effectLst/>
                <a:latin typeface="Calibri" panose="020F0502020204030204" pitchFamily="34" charset="0"/>
                <a:ea typeface="Calibri" panose="020F0502020204030204" pitchFamily="34" charset="0"/>
                <a:cs typeface="Times New Roman" panose="02020603050405020304" pitchFamily="18" charset="0"/>
              </a:rPr>
              <a:t> de définition commun pour le mot « pollution ».</a:t>
            </a:r>
          </a:p>
          <a:p>
            <a:pPr marL="342900" lvl="0" indent="-342900">
              <a:lnSpc>
                <a:spcPct val="107000"/>
              </a:lnSpc>
              <a:spcAft>
                <a:spcPts val="800"/>
              </a:spcAft>
              <a:buFont typeface="+mj-lt"/>
              <a:buAutoNum type="arabicPeriod"/>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Ajoutez le mot «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DÉCHETS</a:t>
            </a:r>
            <a:r>
              <a:rPr lang="fr-CA" sz="1100" dirty="0">
                <a:effectLst/>
                <a:latin typeface="Calibri" panose="020F0502020204030204" pitchFamily="34" charset="0"/>
                <a:ea typeface="Calibri" panose="020F0502020204030204" pitchFamily="34" charset="0"/>
                <a:cs typeface="Times New Roman" panose="02020603050405020304" pitchFamily="18" charset="0"/>
              </a:rPr>
              <a:t> » au tableau et demandez aux étudiants de discuter avec leur voisin de la différence entre les termes « pollution » et « déchets ».</a:t>
            </a:r>
          </a:p>
          <a:p>
            <a:pPr marL="342900" lvl="0" indent="-342900">
              <a:lnSpc>
                <a:spcPct val="107000"/>
              </a:lnSpc>
              <a:spcAft>
                <a:spcPts val="800"/>
              </a:spcAft>
              <a:buFont typeface="+mj-lt"/>
              <a:buAutoNum type="arabicPeriod"/>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Rétroaction avec toute la classe : Discussion sur la différence entre les mots « pollution » et « déchets ». Indice : L’eau est un produit de résidus de la combustion; l’oxygène est un produit de résidus de la photosynthèse.</a:t>
            </a:r>
          </a:p>
          <a:p>
            <a:pPr marL="342900" lvl="0" indent="-342900">
              <a:lnSpc>
                <a:spcPct val="107000"/>
              </a:lnSpc>
              <a:spcAft>
                <a:spcPts val="800"/>
              </a:spcAft>
              <a:buFont typeface="+mj-lt"/>
              <a:buAutoNum type="arabicPeriod"/>
              <a:tabLst>
                <a:tab pos="457200" algn="l"/>
              </a:tabLs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Synthèse – Restez le plus fidèle possible aux mots des étudiants pour fournir des définitions coconstruites des mots « pollution » et « déchets ». En bref, la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pollution</a:t>
            </a:r>
            <a:r>
              <a:rPr lang="fr-CA" sz="1100" dirty="0">
                <a:effectLst/>
                <a:latin typeface="Calibri" panose="020F0502020204030204" pitchFamily="34" charset="0"/>
                <a:ea typeface="Calibri" panose="020F0502020204030204" pitchFamily="34" charset="0"/>
                <a:cs typeface="Times New Roman" panose="02020603050405020304" pitchFamily="18" charset="0"/>
              </a:rPr>
              <a:t> est l’introduction de substances considérées nuisibles à la santé des humains ou de l’environnement. Les substances produites comme sous-produit d’un processus et qui ne sont plus utiles ou requises pour ces processus sont classées comme étant des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déchets</a:t>
            </a:r>
            <a:r>
              <a:rPr lang="fr-CA" sz="1100" dirty="0">
                <a:effectLst/>
                <a:latin typeface="Calibri" panose="020F0502020204030204" pitchFamily="34" charset="0"/>
                <a:ea typeface="Calibri" panose="020F0502020204030204" pitchFamily="34" charset="0"/>
                <a:cs typeface="Times New Roman" panose="02020603050405020304" pitchFamily="18" charset="0"/>
              </a:rPr>
              <a:t>. La pollution entraîne toujours des conséquences négatives, tandis que les conséquences des déchets dépendent du point de vue. Par exemple, l’oxygène, le produit de résidus de la photosynthèse, est nécessaire à la vie humaine, l’eau est le produit de résidus de la combustion, et le CO</a:t>
            </a:r>
            <a:r>
              <a:rPr lang="fr-CA" sz="1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fr-CA" sz="1100" dirty="0">
                <a:effectLst/>
                <a:latin typeface="Calibri" panose="020F0502020204030204" pitchFamily="34" charset="0"/>
                <a:ea typeface="Calibri" panose="020F0502020204030204" pitchFamily="34" charset="0"/>
                <a:cs typeface="Times New Roman" panose="02020603050405020304" pitchFamily="18" charset="0"/>
              </a:rPr>
              <a:t> est le produit de résidus de la combustion des combustibles fossiles. Dans ces exemples, l’O</a:t>
            </a:r>
            <a:r>
              <a:rPr lang="fr-CA" sz="1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fr-CA" sz="1100" dirty="0">
                <a:effectLst/>
                <a:latin typeface="Calibri" panose="020F0502020204030204" pitchFamily="34" charset="0"/>
                <a:ea typeface="Calibri" panose="020F0502020204030204" pitchFamily="34" charset="0"/>
                <a:cs typeface="Times New Roman" panose="02020603050405020304" pitchFamily="18" charset="0"/>
              </a:rPr>
              <a:t>, le H</a:t>
            </a:r>
            <a:r>
              <a:rPr lang="fr-CA" sz="1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fr-CA" sz="1100" dirty="0">
                <a:effectLst/>
                <a:latin typeface="Calibri" panose="020F0502020204030204" pitchFamily="34" charset="0"/>
                <a:ea typeface="Calibri" panose="020F0502020204030204" pitchFamily="34" charset="0"/>
                <a:cs typeface="Times New Roman" panose="02020603050405020304" pitchFamily="18" charset="0"/>
              </a:rPr>
              <a:t>O et le CO</a:t>
            </a:r>
            <a:r>
              <a:rPr lang="fr-CA" sz="1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fr-CA" sz="1100" dirty="0">
                <a:effectLst/>
                <a:latin typeface="Calibri" panose="020F0502020204030204" pitchFamily="34" charset="0"/>
                <a:ea typeface="Calibri" panose="020F0502020204030204" pitchFamily="34" charset="0"/>
                <a:cs typeface="Times New Roman" panose="02020603050405020304" pitchFamily="18" charset="0"/>
              </a:rPr>
              <a:t> sont tous des produits de résidus, mais seulement le CO</a:t>
            </a:r>
            <a:r>
              <a:rPr lang="fr-CA" sz="1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fr-CA" sz="1100" dirty="0">
                <a:effectLst/>
                <a:latin typeface="Calibri" panose="020F0502020204030204" pitchFamily="34" charset="0"/>
                <a:ea typeface="Calibri" panose="020F0502020204030204" pitchFamily="34" charset="0"/>
                <a:cs typeface="Times New Roman" panose="02020603050405020304" pitchFamily="18" charset="0"/>
              </a:rPr>
              <a:t> contribue à la pollution. En fait, certaines personnes y font référence comme étant la « pollution attribuable aux déchets ». De plus, un pays ou une ville peut produire plus de déchets que d’autres, mais il est possible que leur système de gestion des déchets atténue leurs effets (% de rétablissement, de traitement) et ainsi évite que les déchets deviennent de la pollution.  Les étudiants peuvent-ils trouver leurs propres exemples de pollution et de déchets?</a:t>
            </a:r>
          </a:p>
          <a:p>
            <a:pPr marL="342900" lvl="0" indent="-342900">
              <a:lnSpc>
                <a:spcPct val="107000"/>
              </a:lnSpc>
              <a:spcAft>
                <a:spcPts val="800"/>
              </a:spcAft>
              <a:buFont typeface="+mj-lt"/>
              <a:buAutoNum type="arabicPeriod"/>
              <a:tabLst>
                <a:tab pos="457200" algn="l"/>
              </a:tabLs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Finalement, ajoutez le mot «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POLLUANT</a:t>
            </a:r>
            <a:r>
              <a:rPr lang="fr-CA" sz="1100" dirty="0">
                <a:effectLst/>
                <a:latin typeface="Calibri" panose="020F0502020204030204" pitchFamily="34" charset="0"/>
                <a:ea typeface="Calibri" panose="020F0502020204030204" pitchFamily="34" charset="0"/>
                <a:cs typeface="Times New Roman" panose="02020603050405020304" pitchFamily="18" charset="0"/>
              </a:rPr>
              <a:t> » au tableau. Les étudiants devraient pouvoir déduire qu’il s’agit d’une substance qui a le potentiel de causer de la pollution (s’il n’est pas géré adéquatement).</a:t>
            </a:r>
            <a:endParaRPr lang="en-CA" sz="1000" dirty="0">
              <a:effectLst/>
              <a:latin typeface="Calibri" panose="020F0502020204030204" pitchFamily="34" charset="0"/>
              <a:ea typeface="Calibri" panose="020F0502020204030204" pitchFamily="34" charset="0"/>
              <a:cs typeface="Arial" panose="020B0604020202020204" pitchFamily="34" charset="0"/>
            </a:endParaRPr>
          </a:p>
          <a:p>
            <a:pPr marL="158750" indent="0">
              <a:buNone/>
            </a:pPr>
            <a:endParaRPr lang="en-CA" dirty="0"/>
          </a:p>
        </p:txBody>
      </p:sp>
    </p:spTree>
    <p:extLst>
      <p:ext uri="{BB962C8B-B14F-4D97-AF65-F5344CB8AC3E}">
        <p14:creationId xmlns:p14="http://schemas.microsoft.com/office/powerpoint/2010/main" val="2245574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A2869-F65C-086D-D5E1-DCC247E23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9D453C-4626-91EF-51C8-AA036200ECF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B18BE46-6713-E935-4AA9-E17A8244DA81}"/>
              </a:ext>
            </a:extLst>
          </p:cNvPr>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L’INRP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ne recueille pas</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1. De données sur les émissions provenant de </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sources ouvertes</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https://www.canada.ca/fr/environnement-changement-climatique/services/inventaire-national-rejets-polluants/glossaire.html#s</a:t>
            </a:r>
            <a:r>
              <a:rPr lang="fr-CA" sz="1100" dirty="0">
                <a:effectLst/>
                <a:latin typeface="Calibri" panose="020F0502020204030204" pitchFamily="34" charset="0"/>
                <a:ea typeface="Calibri" panose="020F0502020204030204" pitchFamily="34" charset="0"/>
                <a:cs typeface="Times New Roman" panose="02020603050405020304" pitchFamily="18" charset="0"/>
              </a:rPr>
              <a:t>) p. ex., les émissions transfrontalières, les émissions des secteurs du transport et de l’agriculture. D’un autre côté, l’</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Inventaire des émissions de polluants atmosphériques</a:t>
            </a:r>
            <a:r>
              <a:rPr lang="fr-CA" sz="1100" dirty="0">
                <a:effectLst/>
                <a:latin typeface="Calibri" panose="020F0502020204030204" pitchFamily="34" charset="0"/>
                <a:ea typeface="Calibri" panose="020F0502020204030204" pitchFamily="34" charset="0"/>
                <a:cs typeface="Times New Roman" panose="02020603050405020304" pitchFamily="18" charset="0"/>
              </a:rPr>
              <a:t> (IEPA) (https://www.canada.ca/fr/environnement-changement-climatique/services/polluants/inventaire-emissions-atmospheriques-apercu.html) produit des rapports qui comptent les sources ouvertes.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2. Ce ne sont pas tous les établissements canadiens qui doivent faire des déclarations à l’INRP. Certains n’atteignent pas les seuils de déclaration pour les substances, ne réalisent pas les activités cibles ou utilisent aucune des substances parmi plus de 300 substances inscrites dans l’inventaire. L’INRP ne fournit donc pas une vision complète de toutes les sources de pollution au Canada. Cependant, il offre un portrait global des rejets de polluants au fil du temps et pour la plupart des entreprises.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A"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Exemples d’activités qui exigent une déclaration, peu importe les seuils :</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préservation du bois; l’incinération de la boue de systèmes de traitement des eaux usées ou la combustion de combustibles d’équipement stationnaire, comme l’incinération de déchets d’hôpitaux.</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Ils fabriquent, traitent, utilisent ou rejettent des substances de l’INRP en quantité dépassant les seuils de déclaration.</a:t>
            </a:r>
          </a:p>
          <a:p>
            <a:pPr marL="742950" lvl="1" indent="-285750">
              <a:lnSpc>
                <a:spcPct val="107000"/>
              </a:lnSpc>
              <a:spcAft>
                <a:spcPts val="800"/>
              </a:spcAft>
              <a:buFont typeface="Arial" panose="020B0604020202020204" pitchFamily="34" charset="0"/>
              <a:buChar char="•"/>
              <a:tabLst>
                <a:tab pos="9144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Certaines substances ne se trouvant pas dans l’INRP peuvent être réglementées sous d’autres programmes d’Environnement et Changement climatique Canada (ECCC), notamment</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Programme de déclaration des gaz à effet de serre</a:t>
            </a:r>
            <a:r>
              <a:rPr lang="fr-CA" sz="1100" dirty="0">
                <a:effectLst/>
                <a:latin typeface="Calibri" panose="020F0502020204030204" pitchFamily="34" charset="0"/>
                <a:ea typeface="Calibri" panose="020F0502020204030204" pitchFamily="34" charset="0"/>
                <a:cs typeface="Times New Roman" panose="02020603050405020304" pitchFamily="18" charset="0"/>
              </a:rPr>
              <a:t> (PDGES) (https://open.canada.ca/data/fr/dataset/a8ba14b7-7f23-462a-bdbb-83b0ef629823);</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Inventaire des émissions de polluants atmosphériques</a:t>
            </a:r>
            <a:r>
              <a:rPr lang="fr-CA" sz="1100" dirty="0">
                <a:effectLst/>
                <a:latin typeface="Calibri" panose="020F0502020204030204" pitchFamily="34" charset="0"/>
                <a:ea typeface="Calibri" panose="020F0502020204030204" pitchFamily="34" charset="0"/>
                <a:cs typeface="Times New Roman" panose="02020603050405020304" pitchFamily="18" charset="0"/>
              </a:rPr>
              <a:t>(APEI) (https://www.canada.ca/fr/environnement-changement-climatique/services/polluants/inventaire-emissions-atmospheriques-apercu.html);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Inventaire des émissions de carbone noir</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fr-CA" sz="1100" dirty="0">
                <a:effectLst/>
                <a:latin typeface="Calibri" panose="020F0502020204030204" pitchFamily="34" charset="0"/>
                <a:ea typeface="Calibri" panose="020F0502020204030204" pitchFamily="34" charset="0"/>
                <a:cs typeface="Times New Roman" panose="02020603050405020304" pitchFamily="18" charset="0"/>
              </a:rPr>
              <a:t>https://www.canada.ca/fr/environnement-changement-climatique/services/polluants/inventaire-emissions-carbone-noir.html)</a:t>
            </a:r>
            <a:endParaRPr kumimoji="1" lang="en-CA" sz="1400" kern="1200" dirty="0">
              <a:solidFill>
                <a:schemeClr val="tx1"/>
              </a:solidFill>
              <a:effectLst/>
              <a:latin typeface="Arial" charset="0"/>
              <a:ea typeface="Arial Unicode MS" pitchFamily="34" charset="-128"/>
              <a:cs typeface="Arial Unicode MS" pitchFamily="34" charset="-128"/>
            </a:endParaRPr>
          </a:p>
          <a:p>
            <a:pPr marL="158750" indent="0">
              <a:buNone/>
            </a:pPr>
            <a:endParaRPr lang="en-CA" dirty="0"/>
          </a:p>
        </p:txBody>
      </p:sp>
    </p:spTree>
    <p:extLst>
      <p:ext uri="{BB962C8B-B14F-4D97-AF65-F5344CB8AC3E}">
        <p14:creationId xmlns:p14="http://schemas.microsoft.com/office/powerpoint/2010/main" val="3625228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données de l’INRP sont utiles à de nombreux utilisateurs, qu’il s’agisse d’organisations publiques et internationales, des Canadiens ou d’étudiants universitaires.</a:t>
            </a:r>
            <a:endParaRPr lang="en-CA" dirty="0"/>
          </a:p>
          <a:p>
            <a:pPr marL="158750" indent="0">
              <a:buNone/>
            </a:pPr>
            <a:endParaRPr lang="en-CA" dirty="0"/>
          </a:p>
        </p:txBody>
      </p:sp>
    </p:spTree>
    <p:extLst>
      <p:ext uri="{BB962C8B-B14F-4D97-AF65-F5344CB8AC3E}">
        <p14:creationId xmlns:p14="http://schemas.microsoft.com/office/powerpoint/2010/main" val="1181268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12ED2-F324-9F24-9A7D-F7E23C240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AD7AC-400A-68A0-FD50-E37424ABE1B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88945C3-8CAD-1A8A-D1B3-0AC3EF172543}"/>
              </a:ext>
            </a:extLst>
          </p:cNvPr>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données de l’INRP sont utiles à de nombreux utilisateurs, qu’il s’agisse d’organisations publiques et internationales, des Canadiens ou d’étudiants universitaires. Les données sont utilisées pour identifier et surveiller les sources de pollution au Canada ainsi que pour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cerner les priorités en matière de prévention de la pollution;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soutenir l’évaluation et la gestion des risques des produits chimiques, p. ex., en vertu du Plan de gestion des produits chimiques (PGPC), et les modèles de qualité de l’air;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compléter les données de surveillance d’autres programmes, p. ex., la surveillance de la qualité de l’eau et de l’air;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encourager les gestes visant à réduire les rejets de polluants dans l’environnement;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améliorer la compréhension du public et soutenir la recherche sur les polluants; et finalement, soutenir la déclaration internationale annuelle.</a:t>
            </a:r>
            <a:endParaRPr lang="en-CA" dirty="0"/>
          </a:p>
          <a:p>
            <a:pPr marL="158750" indent="0">
              <a:buNone/>
            </a:pPr>
            <a:endParaRPr lang="en-CA" dirty="0"/>
          </a:p>
        </p:txBody>
      </p:sp>
    </p:spTree>
    <p:extLst>
      <p:ext uri="{BB962C8B-B14F-4D97-AF65-F5344CB8AC3E}">
        <p14:creationId xmlns:p14="http://schemas.microsoft.com/office/powerpoint/2010/main" val="2999026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41FA3-07B0-18C7-7D92-10C7E1AA9B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5C1C5-4E50-D59C-EF61-9FF4BAC896E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AFE516C-05AC-86A0-122C-B0FEC701AAF0}"/>
              </a:ext>
            </a:extLst>
          </p:cNvPr>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données de l’INRP sont utiles à de nombreux utilisateurs, qu’il s’agisse d’organisations publiques et internationales, des Canadiens ou d’étudiants universitaires. Les données sont utilisées pour identifier et surveiller les sources de pollution au Canada ainsi que pour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cerner les priorités en matière de prévention de la pollution;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soutenir l’évaluation et la gestion des risques des produits chimiques, p. ex., en vertu du Plan de gestion des produits chimiques (PGPC), et les modèles de qualité de l’air;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compléter les données de surveillance d’autres programmes, p. ex., la surveillance de la qualité de l’eau et de l’air;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encourager les gestes visant à réduire les rejets de polluants dans l’environnement;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améliorer la compréhension du public et soutenir la recherche sur les polluants; et finalement, soutenir la déclaration internationale annuelle.</a:t>
            </a:r>
            <a:endParaRPr lang="en-CA" dirty="0"/>
          </a:p>
          <a:p>
            <a:pPr marL="158750" indent="0">
              <a:buNone/>
            </a:pPr>
            <a:endParaRPr lang="en-CA" dirty="0"/>
          </a:p>
        </p:txBody>
      </p:sp>
    </p:spTree>
    <p:extLst>
      <p:ext uri="{BB962C8B-B14F-4D97-AF65-F5344CB8AC3E}">
        <p14:creationId xmlns:p14="http://schemas.microsoft.com/office/powerpoint/2010/main" val="1210648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7D09D-B50F-0D45-4396-1CBC87061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130F1-4BC6-4D5D-6E18-168BD2DFBE0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7A8506E-6A9D-0FE4-A35F-F2B0F036A0B9}"/>
              </a:ext>
            </a:extLst>
          </p:cNvPr>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données de l’INRP sont utiles à de nombreux utilisateurs, qu’il s’agisse d’organisations publiques et internationales, des Canadiens ou d’étudiants universitaires. Les données sont utilisées pour identifier et surveiller les sources de pollution au Canada ainsi que pour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cerner les priorités en matière de prévention de la pollution;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soutenir l’évaluation et la gestion des risques des produits chimiques, p. ex., en vertu du Plan de gestion des produits chimiques (PGPC), et les modèles de qualité de l’air;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compléter les données de surveillance d’autres programmes, p. ex., la surveillance de la qualité de l’eau et de l’air;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encourager les gestes visant à réduire les rejets de polluants dans l’environnement;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améliorer la compréhension du public et soutenir la recherche sur les polluants; et finalement, soutenir la déclaration internationale annuelle.</a:t>
            </a:r>
            <a:endParaRPr lang="en-CA" dirty="0"/>
          </a:p>
          <a:p>
            <a:pPr marL="158750" indent="0">
              <a:buNone/>
            </a:pPr>
            <a:endParaRPr lang="en-CA" dirty="0"/>
          </a:p>
        </p:txBody>
      </p:sp>
    </p:spTree>
    <p:extLst>
      <p:ext uri="{BB962C8B-B14F-4D97-AF65-F5344CB8AC3E}">
        <p14:creationId xmlns:p14="http://schemas.microsoft.com/office/powerpoint/2010/main" val="2263137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Défi académique</a:t>
            </a:r>
            <a:r>
              <a:rPr lang="fr-CA" sz="1100" dirty="0">
                <a:effectLst/>
                <a:latin typeface="Calibri" panose="020F0502020204030204" pitchFamily="34" charset="0"/>
                <a:ea typeface="Calibri" panose="020F0502020204030204" pitchFamily="34" charset="0"/>
                <a:cs typeface="Times New Roman" panose="02020603050405020304" pitchFamily="18" charset="0"/>
              </a:rPr>
              <a:t> de l’Inventaire national des rejets de polluants (INRP) est une occasion de mentorat offerte par Environnement et Changement climatique Canada (ECCC) aux étudiants des collèges, des cégeps (collège d’enseignement général et professionnel) et des universités. L’INRP est l’inventaire public canadien des rejets de polluants dans l’air, l’eau et la terre, y compris la destruction et le transfert de polluants, de plus de 7 000 établissements de divers secteurs industriels.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dirty="0">
                <a:effectLst/>
                <a:latin typeface="Calibri" panose="020F0502020204030204" pitchFamily="34" charset="0"/>
                <a:ea typeface="Calibri" panose="020F0502020204030204" pitchFamily="34" charset="0"/>
                <a:cs typeface="Times New Roman" panose="02020603050405020304" pitchFamily="18" charset="0"/>
              </a:rPr>
              <a:t>Le but du Défi est d’inviter les étudiants à collaborer sur des sujets et des enjeux de préoccupation environnementale actuels, et de faire avancer la science à l’aide de données existantes sur la pollution provenant d’industries canadiennes. Le Défi fournit une réelle expérience de travail en encourageant les étudiants à réaliser leur propre analyse, tout en facilitant le réseautage auprès de professionnels du domaine de l’environnement.</a:t>
            </a:r>
            <a:endParaRPr kumimoji="1" lang="en-CA" sz="900" b="0" i="0" u="none" strike="noStrike" kern="1200" dirty="0">
              <a:solidFill>
                <a:schemeClr val="tx1"/>
              </a:solidFill>
              <a:effectLst/>
              <a:latin typeface="Arial" charset="0"/>
              <a:ea typeface="Arial Unicode MS" pitchFamily="34" charset="-128"/>
              <a:cs typeface="Arial Unicode MS" pitchFamily="34" charset="-128"/>
            </a:endParaRPr>
          </a:p>
          <a:p>
            <a:pPr marL="158750" indent="0">
              <a:buNone/>
            </a:pPr>
            <a:endParaRPr lang="en-CA" dirty="0"/>
          </a:p>
        </p:txBody>
      </p:sp>
    </p:spTree>
    <p:extLst>
      <p:ext uri="{BB962C8B-B14F-4D97-AF65-F5344CB8AC3E}">
        <p14:creationId xmlns:p14="http://schemas.microsoft.com/office/powerpoint/2010/main" val="252444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AFAA8-479F-9B5F-1BAB-FBDAA1703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13062-DF23-B902-7101-A9047942A9C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87EBA29-DA3B-438E-0795-28307A9AAE5E}"/>
              </a:ext>
            </a:extLst>
          </p:cNvPr>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Défi académique</a:t>
            </a:r>
            <a:r>
              <a:rPr lang="fr-CA" sz="1100" dirty="0">
                <a:effectLst/>
                <a:latin typeface="Calibri" panose="020F0502020204030204" pitchFamily="34" charset="0"/>
                <a:ea typeface="Calibri" panose="020F0502020204030204" pitchFamily="34" charset="0"/>
                <a:cs typeface="Times New Roman" panose="02020603050405020304" pitchFamily="18" charset="0"/>
              </a:rPr>
              <a:t> de l’Inventaire national des rejets de polluants (INRP) est une occasion de mentorat offerte par Environnement et Changement climatique Canada (ECCC) aux étudiants des collèges, des cégeps (collège d’enseignement général et professionnel) et des universités. L’INRP est l’inventaire public canadien des rejets de polluants dans l’air, l’eau et la terre, y compris la destruction et le transfert de polluants, de plus de 7 000 établissements de divers secteurs industriels.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dirty="0">
                <a:effectLst/>
                <a:latin typeface="Calibri" panose="020F0502020204030204" pitchFamily="34" charset="0"/>
                <a:ea typeface="Calibri" panose="020F0502020204030204" pitchFamily="34" charset="0"/>
                <a:cs typeface="Times New Roman" panose="02020603050405020304" pitchFamily="18" charset="0"/>
              </a:rPr>
              <a:t>Le but du Défi est d’inviter les étudiants à collaborer sur des sujets et des enjeux de préoccupation environnementale actuels, et de faire avancer la science à l’aide de données existantes sur la pollution provenant d’industries canadiennes. Le Défi fournit une réelle expérience de travail en encourageant les étudiants à réaliser leur propre analyse, tout en facilitant le réseautage auprès de professionnels du domaine de l’environnement.</a:t>
            </a:r>
            <a:endParaRPr kumimoji="1" lang="en-CA" sz="900" b="0" i="0" u="none" strike="noStrike" kern="1200" dirty="0">
              <a:solidFill>
                <a:schemeClr val="tx1"/>
              </a:solidFill>
              <a:effectLst/>
              <a:latin typeface="Arial" charset="0"/>
              <a:ea typeface="Arial Unicode MS" pitchFamily="34" charset="-128"/>
              <a:cs typeface="Arial Unicode MS" pitchFamily="34" charset="-128"/>
            </a:endParaRPr>
          </a:p>
          <a:p>
            <a:pPr marL="158750" indent="0">
              <a:buNone/>
            </a:pPr>
            <a:endParaRPr lang="en-CA" dirty="0"/>
          </a:p>
        </p:txBody>
      </p:sp>
    </p:spTree>
    <p:extLst>
      <p:ext uri="{BB962C8B-B14F-4D97-AF65-F5344CB8AC3E}">
        <p14:creationId xmlns:p14="http://schemas.microsoft.com/office/powerpoint/2010/main" val="797418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09A0A-EB7A-864A-39D7-92B29AA26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9AC5C-5146-4491-BA6F-D7288570C91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999B0BB-A2A2-9E82-7B98-A60BC761D96D}"/>
              </a:ext>
            </a:extLst>
          </p:cNvPr>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Défi académique</a:t>
            </a:r>
            <a:r>
              <a:rPr lang="fr-CA" sz="1100" dirty="0">
                <a:effectLst/>
                <a:latin typeface="Calibri" panose="020F0502020204030204" pitchFamily="34" charset="0"/>
                <a:ea typeface="Calibri" panose="020F0502020204030204" pitchFamily="34" charset="0"/>
                <a:cs typeface="Times New Roman" panose="02020603050405020304" pitchFamily="18" charset="0"/>
              </a:rPr>
              <a:t> de l’Inventaire national des rejets de polluants (INRP) est une occasion de mentorat offerte par Environnement et Changement climatique Canada (ECCC) aux étudiants des collèges, des cégeps (collège d’enseignement général et professionnel) et des universités. L’INRP est l’inventaire public canadien des rejets de polluants dans l’air, l’eau et la terre, y compris la destruction et le transfert de polluants, de plus de 7 000 établissements de divers secteurs industriels.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dirty="0">
                <a:effectLst/>
                <a:latin typeface="Calibri" panose="020F0502020204030204" pitchFamily="34" charset="0"/>
                <a:ea typeface="Calibri" panose="020F0502020204030204" pitchFamily="34" charset="0"/>
                <a:cs typeface="Times New Roman" panose="02020603050405020304" pitchFamily="18" charset="0"/>
              </a:rPr>
              <a:t>Le but du Défi est d’inviter les étudiants à collaborer sur des sujets et des enjeux de préoccupation environnementale actuels, et de faire avancer la science à l’aide de données existantes sur la pollution provenant d’industries canadiennes. Le Défi fournit une réelle expérience de travail en encourageant les étudiants à réaliser leur propre analyse, tout en facilitant le réseautage auprès de professionnels du domaine de l’environnement</a:t>
            </a:r>
            <a:endParaRPr lang="en-CA" dirty="0"/>
          </a:p>
        </p:txBody>
      </p:sp>
    </p:spTree>
    <p:extLst>
      <p:ext uri="{BB962C8B-B14F-4D97-AF65-F5344CB8AC3E}">
        <p14:creationId xmlns:p14="http://schemas.microsoft.com/office/powerpoint/2010/main" val="2377377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Questions à poser aux étudiants : </a:t>
            </a:r>
            <a:r>
              <a:rPr lang="fr-CA" sz="1100" dirty="0">
                <a:effectLst/>
                <a:latin typeface="Calibri" panose="020F0502020204030204" pitchFamily="34" charset="0"/>
                <a:ea typeface="Calibri" panose="020F0502020204030204" pitchFamily="34" charset="0"/>
                <a:cs typeface="Times New Roman" panose="02020603050405020304" pitchFamily="18" charset="0"/>
              </a:rPr>
              <a:t>Que voyez-vous? Que vous demandez-vous?</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Depuis que le programme a été créé, de nombreuses substances ont été modifiées, ajoutées ou retirées. Il est important de </a:t>
            </a:r>
            <a:r>
              <a:rPr lang="fr-CA" sz="1100" u="sng" dirty="0">
                <a:effectLst/>
                <a:latin typeface="Calibri" panose="020F0502020204030204" pitchFamily="34" charset="0"/>
                <a:ea typeface="Calibri" panose="020F0502020204030204" pitchFamily="34" charset="0"/>
                <a:cs typeface="Times New Roman" panose="02020603050405020304" pitchFamily="18" charset="0"/>
              </a:rPr>
              <a:t>toujours</a:t>
            </a:r>
            <a:r>
              <a:rPr lang="fr-CA" sz="1100" dirty="0">
                <a:effectLst/>
                <a:latin typeface="Calibri" panose="020F0502020204030204" pitchFamily="34" charset="0"/>
                <a:ea typeface="Calibri" panose="020F0502020204030204" pitchFamily="34" charset="0"/>
                <a:cs typeface="Times New Roman" panose="02020603050405020304" pitchFamily="18" charset="0"/>
              </a:rPr>
              <a:t> consulter l’</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historique des exigences en matière de déclaration</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en-CA" sz="1100" dirty="0">
                <a:solidFill>
                  <a:schemeClr val="tx1"/>
                </a:solidFill>
                <a:hlinkClick r:id="rId3">
                  <a:extLst>
                    <a:ext uri="{A12FA001-AC4F-418D-AE19-62706E023703}">
                      <ahyp:hlinkClr xmlns:ahyp="http://schemas.microsoft.com/office/drawing/2018/hyperlinkcolor" val="tx"/>
                    </a:ext>
                  </a:extLst>
                </a:hlinkClick>
              </a:rPr>
              <a:t>https://www.canada.ca/fr/environnement-changement-climatique/services/inventaire-national-rejets-polluants/liste-substances/historique-exigences.html</a:t>
            </a:r>
            <a:r>
              <a:rPr lang="en-CA" sz="1100" dirty="0"/>
              <a:t>) </a:t>
            </a:r>
            <a:r>
              <a:rPr lang="fr-CA" sz="1100" dirty="0">
                <a:effectLst/>
                <a:latin typeface="Calibri" panose="020F0502020204030204" pitchFamily="34" charset="0"/>
                <a:ea typeface="Calibri" panose="020F0502020204030204" pitchFamily="34" charset="0"/>
                <a:cs typeface="Times New Roman" panose="02020603050405020304" pitchFamily="18" charset="0"/>
              </a:rPr>
              <a:t>avant d’analyser ou d’interpréter les données de l’INRP au fil du temps afin d’éviter les fausses conclusions. Par exemple, la grille montre que l’ajout de critères de déclaration pour le secteur des contaminants atmosphériques et de l’extraction du pétrole et du gaz en 2002 et 2003 a triplé le nombre d’établissements faisant des déclarations à l’INRP. De plus, il est recommandé de toujours utiliser les données </a:t>
            </a:r>
            <a:r>
              <a:rPr lang="fr-CA" sz="1100" u="sng" dirty="0">
                <a:effectLst/>
                <a:latin typeface="Calibri" panose="020F0502020204030204" pitchFamily="34" charset="0"/>
                <a:ea typeface="Calibri" panose="020F0502020204030204" pitchFamily="34" charset="0"/>
                <a:cs typeface="Times New Roman" panose="02020603050405020304" pitchFamily="18" charset="0"/>
              </a:rPr>
              <a:t>révisées</a:t>
            </a:r>
            <a:r>
              <a:rPr lang="fr-CA" sz="1100" dirty="0">
                <a:effectLst/>
                <a:latin typeface="Calibri" panose="020F0502020204030204" pitchFamily="34" charset="0"/>
                <a:ea typeface="Calibri" panose="020F0502020204030204" pitchFamily="34" charset="0"/>
                <a:cs typeface="Times New Roman" panose="02020603050405020304" pitchFamily="18" charset="0"/>
              </a:rPr>
              <a:t> de l’INRP, lesquelles sont généralement publiées en décembre chaque année, pour analyses, puisque les données préliminaires peuvent contenir des erreurs.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Limites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Bien que l’INRP recueille des données considérables sur la pollution, il ne couvre pas toutes les sources de pollution et de substances au Canada.</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substances suivies par l’INRP ont toutes des propriétés distinctes et varient en toxicité. Elles ne peuvent donc pas être directement comparées les unes aux autres.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risques que posent les substances à l’environnement ou à la santé humaine ne peuvent être déterminés uniquement en fonction des données de l’INRP. D’autres ressources, comme le </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Plan de gestion des produits chimiques</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(https://www.canada.ca/fr/sante-canada/services/substances-chimiques/plan-gestion-produits-chimiques.html)</a:t>
            </a:r>
            <a:r>
              <a:rPr lang="fr-CA" sz="1100" dirty="0">
                <a:effectLst/>
                <a:latin typeface="Calibri" panose="020F0502020204030204" pitchFamily="34" charset="0"/>
                <a:ea typeface="Calibri" panose="020F0502020204030204" pitchFamily="34" charset="0"/>
                <a:cs typeface="Times New Roman" panose="02020603050405020304" pitchFamily="18" charset="0"/>
              </a:rPr>
              <a:t>, la </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Liste des substances toxiques</a:t>
            </a:r>
            <a:r>
              <a:rPr lang="fr-CA" sz="1100" dirty="0">
                <a:effectLst/>
                <a:latin typeface="Calibri" panose="020F0502020204030204" pitchFamily="34" charset="0"/>
                <a:ea typeface="Calibri" panose="020F0502020204030204" pitchFamily="34" charset="0"/>
                <a:cs typeface="Times New Roman" panose="02020603050405020304" pitchFamily="18" charset="0"/>
              </a:rPr>
              <a:t> (https://www.canada.ca/fr/environnement-changement-climatique/services/registre-environnemental-loi-canadienne-protection/listes-substances/toxiques/annexe-1.html) et le potentiel d’exposition à une substance doivent également être prises en compte.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exigences de déclaration ont changé au fil du temps et peuvent influencer l’interprétation des données. Par exemple, les changements apportés aux seuils de déclaration, l’ajout ou le retrait de substances ou les activités cibles, les changements des unités de mesure.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L’INRP ne compte pas les données déclarées par les établissements à d’autres programmes et en vertu d’autres réglementations, comme les programmes provinciaux.</a:t>
            </a:r>
            <a:endParaRPr lang="en-CA" dirty="0"/>
          </a:p>
          <a:p>
            <a:pPr marL="158750" indent="0">
              <a:buNone/>
            </a:pPr>
            <a:endParaRPr lang="en-CA" dirty="0"/>
          </a:p>
        </p:txBody>
      </p:sp>
    </p:spTree>
    <p:extLst>
      <p:ext uri="{BB962C8B-B14F-4D97-AF65-F5344CB8AC3E}">
        <p14:creationId xmlns:p14="http://schemas.microsoft.com/office/powerpoint/2010/main" val="1304951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Questions à poser aux étudiants : </a:t>
            </a:r>
            <a:r>
              <a:rPr lang="fr-CA" sz="1100" dirty="0">
                <a:effectLst/>
                <a:latin typeface="Calibri" panose="020F0502020204030204" pitchFamily="34" charset="0"/>
                <a:ea typeface="Calibri" panose="020F0502020204030204" pitchFamily="34" charset="0"/>
                <a:cs typeface="Times New Roman" panose="02020603050405020304" pitchFamily="18" charset="0"/>
              </a:rPr>
              <a:t>Que voyez-vous? Que vous demandez-vous?</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Depuis que le programme a été créé, de nombreuses substances ont été modifiées, ajoutées ou retirées. Il est important de </a:t>
            </a:r>
            <a:r>
              <a:rPr lang="fr-CA" sz="1100" u="sng" dirty="0">
                <a:effectLst/>
                <a:latin typeface="Calibri" panose="020F0502020204030204" pitchFamily="34" charset="0"/>
                <a:ea typeface="Calibri" panose="020F0502020204030204" pitchFamily="34" charset="0"/>
                <a:cs typeface="Times New Roman" panose="02020603050405020304" pitchFamily="18" charset="0"/>
              </a:rPr>
              <a:t>toujours</a:t>
            </a:r>
            <a:r>
              <a:rPr lang="fr-CA" sz="1100" dirty="0">
                <a:effectLst/>
                <a:latin typeface="Calibri" panose="020F0502020204030204" pitchFamily="34" charset="0"/>
                <a:ea typeface="Calibri" panose="020F0502020204030204" pitchFamily="34" charset="0"/>
                <a:cs typeface="Times New Roman" panose="02020603050405020304" pitchFamily="18" charset="0"/>
              </a:rPr>
              <a:t> consulter l’</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historique des exigences en matière de déclaration</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en-CA" sz="1100" dirty="0">
                <a:solidFill>
                  <a:schemeClr val="tx1"/>
                </a:solidFill>
                <a:hlinkClick r:id="rId3">
                  <a:extLst>
                    <a:ext uri="{A12FA001-AC4F-418D-AE19-62706E023703}">
                      <ahyp:hlinkClr xmlns:ahyp="http://schemas.microsoft.com/office/drawing/2018/hyperlinkcolor" val="tx"/>
                    </a:ext>
                  </a:extLst>
                </a:hlinkClick>
              </a:rPr>
              <a:t>https://www.canada.ca/fr/environnement-changement-climatique/services/inventaire-national-rejets-polluants/liste-substances/historique-exigences.html</a:t>
            </a:r>
            <a:r>
              <a:rPr lang="en-CA" sz="1100" dirty="0"/>
              <a:t>) </a:t>
            </a:r>
            <a:r>
              <a:rPr lang="fr-CA" sz="1100" dirty="0">
                <a:effectLst/>
                <a:latin typeface="Calibri" panose="020F0502020204030204" pitchFamily="34" charset="0"/>
                <a:ea typeface="Calibri" panose="020F0502020204030204" pitchFamily="34" charset="0"/>
                <a:cs typeface="Times New Roman" panose="02020603050405020304" pitchFamily="18" charset="0"/>
              </a:rPr>
              <a:t>avant d’analyser ou d’interpréter les données de l’INRP au fil du temps afin d’éviter les fausses conclusions. Par exemple, la grille montre que l’ajout de critères de déclaration pour le secteur des contaminants atmosphériques et de l’extraction du pétrole et du gaz en 2002 et 2003 a triplé le nombre d’établissements faisant des déclarations à l’INRP. De plus, il est recommandé de toujours utiliser les données </a:t>
            </a:r>
            <a:r>
              <a:rPr lang="fr-CA" sz="1100" u="sng" dirty="0">
                <a:effectLst/>
                <a:latin typeface="Calibri" panose="020F0502020204030204" pitchFamily="34" charset="0"/>
                <a:ea typeface="Calibri" panose="020F0502020204030204" pitchFamily="34" charset="0"/>
                <a:cs typeface="Times New Roman" panose="02020603050405020304" pitchFamily="18" charset="0"/>
              </a:rPr>
              <a:t>révisées</a:t>
            </a:r>
            <a:r>
              <a:rPr lang="fr-CA" sz="1100" dirty="0">
                <a:effectLst/>
                <a:latin typeface="Calibri" panose="020F0502020204030204" pitchFamily="34" charset="0"/>
                <a:ea typeface="Calibri" panose="020F0502020204030204" pitchFamily="34" charset="0"/>
                <a:cs typeface="Times New Roman" panose="02020603050405020304" pitchFamily="18" charset="0"/>
              </a:rPr>
              <a:t> de l’INRP, lesquelles sont généralement publiées en décembre chaque année, pour analyses, puisque les données préliminaires peuvent contenir des erreurs.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Limites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Bien que l’INRP recueille des données considérables sur la pollution, il ne couvre pas toutes les sources de pollution et de substances au Canada.</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substances suivies par l’INRP ont toutes des propriétés distinctes et varient en toxicité. Elles ne peuvent donc pas être directement comparées les unes aux autres.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risques que posent les substances à l’environnement ou à la santé humaine ne peuvent être déterminés uniquement en fonction des données de l’INRP. D’autres ressources, comme le </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Plan de gestion des produits chimiques</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(https://www.canada.ca/fr/sante-canada/services/substances-chimiques/plan-gestion-produits-chimiques.html)</a:t>
            </a:r>
            <a:r>
              <a:rPr lang="fr-CA" sz="1100" dirty="0">
                <a:effectLst/>
                <a:latin typeface="Calibri" panose="020F0502020204030204" pitchFamily="34" charset="0"/>
                <a:ea typeface="Calibri" panose="020F0502020204030204" pitchFamily="34" charset="0"/>
                <a:cs typeface="Times New Roman" panose="02020603050405020304" pitchFamily="18" charset="0"/>
              </a:rPr>
              <a:t>, la </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Liste des substances toxiques</a:t>
            </a:r>
            <a:r>
              <a:rPr lang="fr-CA" sz="1100" dirty="0">
                <a:effectLst/>
                <a:latin typeface="Calibri" panose="020F0502020204030204" pitchFamily="34" charset="0"/>
                <a:ea typeface="Calibri" panose="020F0502020204030204" pitchFamily="34" charset="0"/>
                <a:cs typeface="Times New Roman" panose="02020603050405020304" pitchFamily="18" charset="0"/>
              </a:rPr>
              <a:t> (https://www.canada.ca/fr/environnement-changement-climatique/services/registre-environnemental-loi-canadienne-protection/listes-substances/toxiques/annexe-1.html) et le potentiel d’exposition à une substance doivent également être prises en compte.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exigences de déclaration ont changé au fil du temps et peuvent influencer l’interprétation des données. Par exemple, les changements apportés aux seuils de déclaration, l’ajout ou le retrait de substances ou les activités cibles, les changements des unités de mesure.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L’INRP ne compte pas les données déclarées par les établissements à d’autres programmes et en vertu d’autres réglementations, comme les programmes provinciaux.</a:t>
            </a:r>
            <a:endParaRPr lang="en-CA" dirty="0"/>
          </a:p>
          <a:p>
            <a:pPr marL="158750" indent="0">
              <a:buNone/>
            </a:pPr>
            <a:endParaRPr lang="en-CA" dirty="0"/>
          </a:p>
        </p:txBody>
      </p:sp>
    </p:spTree>
    <p:extLst>
      <p:ext uri="{BB962C8B-B14F-4D97-AF65-F5344CB8AC3E}">
        <p14:creationId xmlns:p14="http://schemas.microsoft.com/office/powerpoint/2010/main" val="120638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réponses anticipées peuvent comprendre des catégories générales, comme les manufactures, ou plus spécifiques, comme les usines de pâtes et papiers. Pour les amener à être plus précis, demandez aux étudiants de fournir des exemples d’établissements qui fabriquent possiblement des polluants ou les produisent comme sous-produits.</a:t>
            </a:r>
            <a:endParaRPr lang="en-US" dirty="0"/>
          </a:p>
          <a:p>
            <a:endParaRPr lang="en-CA" dirty="0"/>
          </a:p>
        </p:txBody>
      </p:sp>
    </p:spTree>
    <p:extLst>
      <p:ext uri="{BB962C8B-B14F-4D97-AF65-F5344CB8AC3E}">
        <p14:creationId xmlns:p14="http://schemas.microsoft.com/office/powerpoint/2010/main" val="4269175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exigences de déclaration de l’INRP sont révisées régulièrement à l’aide d’un processus consultatif. Ce processus veille à ce que les données de l’INRP soient améliorées afin de mieux répondre aux besoins des personnes qui les utilisent. N’importe qui peut déposer une demande de révision des exigences de déclaration de l’INRP.</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demandes de révision des exigences de déclaration sont évaluées en collaboration avec des tierces parties de divers secteurs industriels ou leurs organisations représentantes, ainsi que des organisations environnementales et autochtones. La décision finale pour faire des changements aux exigences de déclaration revient à ECCC.</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première étape vise à communiquer avec l’INRP pour discuter des options et du moment.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Lorsqu’une proposition formelle a été préparée, une consultation se fait par le biais du groupe de travail multilatéral de l’INRP, d’autres parties prenantes identifiées et du public.</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Pour demander un ajout ou un retrait de substances, il faut poser les questions suivantes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substance est-elle fabriquée, traitée ou autrement utilisée par des établissements canadiens?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substance est-elle de préoccupation environnementale ou de santé?</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établissements contribuent-ils à des rejets considérables de cette substance?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Son inclusion soutient-elle un ou plusieurs objectifs de l’INRP?</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substance est-elle déclarée ailleurs au Canada?</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substance est-elle déjà incluse dans l’INRP sous une autre forme?</a:t>
            </a:r>
          </a:p>
          <a:p>
            <a:pPr marL="742950" lvl="1" indent="-285750">
              <a:lnSpc>
                <a:spcPct val="107000"/>
              </a:lnSpc>
              <a:spcAft>
                <a:spcPts val="800"/>
              </a:spcAft>
              <a:buFont typeface="Arial" panose="020B0604020202020204" pitchFamily="34" charset="0"/>
              <a:buChar char="•"/>
              <a:tabLst>
                <a:tab pos="9144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Pour modifier les seuils de déclaration, les éléments suivants sont requis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Justification scientifique.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Considération de la capacité des établissements à fournir l’information requise.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Preuves de l’importance des rejets des établissements faisant des déclarations.</a:t>
            </a:r>
            <a:endParaRPr lang="en-CA" dirty="0"/>
          </a:p>
          <a:p>
            <a:pPr marL="158750" indent="0">
              <a:buNone/>
            </a:pPr>
            <a:endParaRPr lang="en-CA" dirty="0"/>
          </a:p>
        </p:txBody>
      </p:sp>
    </p:spTree>
    <p:extLst>
      <p:ext uri="{BB962C8B-B14F-4D97-AF65-F5344CB8AC3E}">
        <p14:creationId xmlns:p14="http://schemas.microsoft.com/office/powerpoint/2010/main" val="1419042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AF6CD-2F4C-F94C-96B8-BD4229091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F065D-2368-BC90-2B9A-C5786A9BAED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A591910-BDE0-7BF2-3B60-159B65E58142}"/>
              </a:ext>
            </a:extLst>
          </p:cNvPr>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exigences de déclaration de l’INRP sont révisées régulièrement à l’aide d’un processus consultatif. Ce processus veille à ce que les données de l’INRP soient améliorées afin de mieux répondre aux besoins des personnes qui les utilisent. N’importe qui peut déposer une demande de révision des exigences de déclaration de l’INRP.</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demandes de révision des exigences de déclaration sont évaluées en collaboration avec des tierces parties de divers secteurs industriels ou leurs organisations représentantes, ainsi que des organisations environnementales et autochtones. La décision finale pour faire des changements aux exigences de déclaration revient à ECCC.</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première étape vise à communiquer avec l’INRP pour discuter des options et du moment.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Lorsqu’une proposition formelle a été préparée, une consultation se fait par le biais du groupe de travail multilatéral de l’INRP, d’autres parties prenantes identifiées et du public.</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Pour demander un ajout ou un retrait de substances, il faut poser les questions suivantes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substance est-elle fabriquée, traitée ou autrement utilisée par des établissements canadiens?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substance est-elle de préoccupation environnementale ou de santé?</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établissements contribuent-ils à des rejets considérables de cette substance?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Son inclusion soutient-elle un ou plusieurs objectifs de l’INRP?</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substance est-elle déclarée ailleurs au Canada?</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substance est-elle déjà incluse dans l’INRP sous une autre forme?</a:t>
            </a:r>
          </a:p>
          <a:p>
            <a:pPr marL="742950" lvl="1" indent="-285750">
              <a:lnSpc>
                <a:spcPct val="107000"/>
              </a:lnSpc>
              <a:spcAft>
                <a:spcPts val="800"/>
              </a:spcAft>
              <a:buFont typeface="Arial" panose="020B0604020202020204" pitchFamily="34" charset="0"/>
              <a:buChar char="•"/>
              <a:tabLst>
                <a:tab pos="9144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Pour modifier les seuils de déclaration, les éléments suivants sont requis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Justification scientifique.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Considération de la capacité des établissements à fournir l’information requise.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Preuves de l’importance des rejets des établissements faisant des déclarations.</a:t>
            </a:r>
            <a:endParaRPr lang="en-CA" dirty="0"/>
          </a:p>
          <a:p>
            <a:pPr marL="158750" indent="0">
              <a:buNone/>
            </a:pPr>
            <a:endParaRPr lang="en-CA" dirty="0"/>
          </a:p>
        </p:txBody>
      </p:sp>
    </p:spTree>
    <p:extLst>
      <p:ext uri="{BB962C8B-B14F-4D97-AF65-F5344CB8AC3E}">
        <p14:creationId xmlns:p14="http://schemas.microsoft.com/office/powerpoint/2010/main" val="2255710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Consultez</a:t>
            </a:r>
            <a:r>
              <a:rPr lang="en-US" sz="1100" dirty="0">
                <a:effectLst/>
                <a:latin typeface="Calibri" panose="020F0502020204030204" pitchFamily="34" charset="0"/>
                <a:ea typeface="Calibri" panose="020F0502020204030204" pitchFamily="34" charset="0"/>
                <a:cs typeface="Times New Roman" panose="02020603050405020304" pitchFamily="18" charset="0"/>
              </a:rPr>
              <a:t> le site Web de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l’INRP</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https://www.canada.ca/fr/environnement-changement-climatique/services/inventaire-national-rejets-polluants/outils-ressources-donnees/utilisation-de-inrp-dans-la-recherche-environnementale.html</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fr-FR" sz="11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pour trouver les détails d'un examen de la portée de l’utilisation de l’INRP qui a été effectué pour mieux comprendre les possibilités futures d'utiliser les données de l'INRP dans la recherche environnementale.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249527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Consultez</a:t>
            </a:r>
            <a:r>
              <a:rPr lang="en-US" sz="1100" dirty="0">
                <a:effectLst/>
                <a:latin typeface="Calibri" panose="020F0502020204030204" pitchFamily="34" charset="0"/>
                <a:ea typeface="Calibri" panose="020F0502020204030204" pitchFamily="34" charset="0"/>
                <a:cs typeface="Times New Roman" panose="02020603050405020304" pitchFamily="18" charset="0"/>
              </a:rPr>
              <a:t> le site Web de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l’INRP</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https://www.canada.ca/fr/environnement-changement-climatique/services/inventaire-national-rejets-polluants/outils-ressources-donnees/utilisation-de-inrp-dans-la-recherche-environnementale.html</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fr-FR" sz="11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pour trouver les détails d'un examen de la portée de l’utilisation de l’INRP qui a été effectué pour mieux comprendre les possibilités futures d'utiliser les données de l'INRP dans la recherche environnementale.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037307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Résumé</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Ensemble, les étudiants font un remue-méninges sur les différents « destins » des polluants une fois rejetés. Ils proposent un système de classification pour regrouper ces destins, faisant le parallèle avec le processus de remue-méninges du développement du Code international d’identification des déchets (CIID).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Quoi faire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i="1" dirty="0">
                <a:effectLst/>
                <a:latin typeface="Calibri" panose="020F0502020204030204" pitchFamily="34" charset="0"/>
                <a:ea typeface="Calibri" panose="020F0502020204030204" pitchFamily="34" charset="0"/>
                <a:cs typeface="Times New Roman" panose="02020603050405020304" pitchFamily="18" charset="0"/>
              </a:rPr>
              <a:t>Qu’advient-il des polluants une fois produits par un établissement? Que signifie « rejetés »?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Séance de remue-méninges avec toute la classe : écrivez les idées au tableau.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i="1" dirty="0">
                <a:effectLst/>
                <a:latin typeface="Calibri" panose="020F0502020204030204" pitchFamily="34" charset="0"/>
                <a:ea typeface="Calibri" panose="020F0502020204030204" pitchFamily="34" charset="0"/>
                <a:cs typeface="Times New Roman" panose="02020603050405020304" pitchFamily="18" charset="0"/>
              </a:rPr>
              <a:t>Peut-on regrouper certains de ces destins? Si oui, lesquels?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Distribuez l’</a:t>
            </a:r>
            <a:r>
              <a:rPr lang="fr-CA" sz="1100" b="1" dirty="0">
                <a:effectLst/>
                <a:latin typeface="Calibri" panose="020F0502020204030204" pitchFamily="34" charset="0"/>
                <a:ea typeface="Calibri" panose="020F0502020204030204" pitchFamily="34" charset="0"/>
                <a:cs typeface="Times New Roman" panose="02020603050405020304" pitchFamily="18" charset="0"/>
              </a:rPr>
              <a:t>Infographie des destins des polluants</a:t>
            </a:r>
            <a:r>
              <a:rPr lang="fr-CA" sz="1100" dirty="0">
                <a:effectLst/>
                <a:latin typeface="Calibri" panose="020F0502020204030204" pitchFamily="34" charset="0"/>
                <a:ea typeface="Calibri" panose="020F0502020204030204" pitchFamily="34" charset="0"/>
                <a:cs typeface="Times New Roman" panose="02020603050405020304" pitchFamily="18" charset="0"/>
              </a:rPr>
              <a:t> aux étudiants.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Nos idées correspondent-elles à l’infographie? Y a-t-il des catégories auxquelles nous n’avons pas pensé? Existe-t-il des parallèles entre les destins fournis par les étudiants et ceux inscrits sur l’infographie?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i="1" dirty="0">
                <a:effectLst/>
                <a:latin typeface="Calibri" panose="020F0502020204030204" pitchFamily="34" charset="0"/>
                <a:ea typeface="Calibri" panose="020F0502020204030204" pitchFamily="34" charset="0"/>
                <a:cs typeface="Times New Roman" panose="02020603050405020304" pitchFamily="18" charset="0"/>
              </a:rPr>
              <a:t>Pourquoi le ministère de l’Environnement et Changement climatique Canada souhaite-t-il créer un système de repérage des polluants?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Synthèse : Faites un parallèle entre le processus de remue-méninges/classification que vous avez effectué à l’instant et le travail des équipes de scientifiques. Selon cette infographie, c’est par la réalisation de plusieurs rondes de remue-méninges, de dialogue et d’ébauches que les scientifiques ont pu établir un consensus et classer les destins des polluants. Des scientifiques de partout au monde se sont réunis grâce à l’OCDE pour créer le Code international d’identification des déchets (CIID) et catégoriser les déchets dangereux et les matériaux recyclables dangereux à l’aide de critères et d’un langage communs. Le CIID est régulièrement amélioré grâce aux suggestions et aux justifications des membres de l’OCDE.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L’Inventaire national des rejets polluants (INRP) est la branche d’Environnement et Changement climatique Canada (ECCC) chargée du suivi des rejets de polluants qu’effectuent des établissements partout au Canada.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Matériel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Infographie des destins des polluants (document à distribuer aux étudiants)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Glossaire des destins des polluants (document à distribuer aux étudiants)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dirty="0">
                <a:effectLst/>
                <a:latin typeface="Calibri" panose="020F0502020204030204" pitchFamily="34" charset="0"/>
                <a:ea typeface="Calibri" panose="020F0502020204030204" pitchFamily="34" charset="0"/>
                <a:cs typeface="Times New Roman" panose="02020603050405020304" pitchFamily="18" charset="0"/>
              </a:rPr>
              <a:t> Consultez la page de Gestion des déchets au Canada &gt; Déchets dangereux et matières recyclables dangereuses à https://www.canada.ca/fr/environnement-changement-climatique/services/gestion-reduction-dechets/permis-dechets-dangereux-matieres-recyclables/classification.html</a:t>
            </a:r>
            <a:endParaRPr lang="en-US" dirty="0"/>
          </a:p>
          <a:p>
            <a:pPr marL="158750" indent="0">
              <a:buNone/>
            </a:pPr>
            <a:endParaRPr lang="en-CA" dirty="0"/>
          </a:p>
        </p:txBody>
      </p:sp>
    </p:spTree>
    <p:extLst>
      <p:ext uri="{BB962C8B-B14F-4D97-AF65-F5344CB8AC3E}">
        <p14:creationId xmlns:p14="http://schemas.microsoft.com/office/powerpoint/2010/main" val="2550090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Résumé</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Ensemble, les étudiants font un remue-méninges sur les différents « destins » des polluants une fois rejetés. Ils proposent un système de classification pour regrouper ces destins, faisant le parallèle avec le processus de remue-méninges du développement du Code international d’identification des déchets (CIID).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Quoi faire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i="1" dirty="0">
                <a:effectLst/>
                <a:latin typeface="Calibri" panose="020F0502020204030204" pitchFamily="34" charset="0"/>
                <a:ea typeface="Calibri" panose="020F0502020204030204" pitchFamily="34" charset="0"/>
                <a:cs typeface="Times New Roman" panose="02020603050405020304" pitchFamily="18" charset="0"/>
              </a:rPr>
              <a:t>Qu’advient-il des polluants une fois produits par un établissement? Que signifie « rejetés »?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Séance de remue-méninges avec toute la classe : écrivez les idées au tableau.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i="1" dirty="0">
                <a:effectLst/>
                <a:latin typeface="Calibri" panose="020F0502020204030204" pitchFamily="34" charset="0"/>
                <a:ea typeface="Calibri" panose="020F0502020204030204" pitchFamily="34" charset="0"/>
                <a:cs typeface="Times New Roman" panose="02020603050405020304" pitchFamily="18" charset="0"/>
              </a:rPr>
              <a:t>Peut-on regrouper certains de ces destins? Si oui, lesquels?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Distribuez l’</a:t>
            </a:r>
            <a:r>
              <a:rPr lang="fr-CA" sz="1100" b="1" dirty="0">
                <a:effectLst/>
                <a:latin typeface="Calibri" panose="020F0502020204030204" pitchFamily="34" charset="0"/>
                <a:ea typeface="Calibri" panose="020F0502020204030204" pitchFamily="34" charset="0"/>
                <a:cs typeface="Times New Roman" panose="02020603050405020304" pitchFamily="18" charset="0"/>
              </a:rPr>
              <a:t>Infographie des destins des polluants</a:t>
            </a:r>
            <a:r>
              <a:rPr lang="fr-CA" sz="1100" dirty="0">
                <a:effectLst/>
                <a:latin typeface="Calibri" panose="020F0502020204030204" pitchFamily="34" charset="0"/>
                <a:ea typeface="Calibri" panose="020F0502020204030204" pitchFamily="34" charset="0"/>
                <a:cs typeface="Times New Roman" panose="02020603050405020304" pitchFamily="18" charset="0"/>
              </a:rPr>
              <a:t> aux étudiants.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Nos idées correspondent-elles à l’infographie? Y a-t-il des catégories auxquelles nous n’avons pas pensé? Existe-t-il des parallèles entre les destins fournis par les étudiants et ceux inscrits sur l’infographie?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i="1" dirty="0">
                <a:effectLst/>
                <a:latin typeface="Calibri" panose="020F0502020204030204" pitchFamily="34" charset="0"/>
                <a:ea typeface="Calibri" panose="020F0502020204030204" pitchFamily="34" charset="0"/>
                <a:cs typeface="Times New Roman" panose="02020603050405020304" pitchFamily="18" charset="0"/>
              </a:rPr>
              <a:t>Pourquoi le ministère de l’Environnement et Changement climatique Canada souhaite-t-il créer un système de repérage des polluants?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Synthèse : Faites un parallèle entre le processus de remue-méninges/classification que vous avez effectué à l’instant et le travail des équipes de scientifiques. Selon cette infographie, c’est par la réalisation de plusieurs rondes de remue-méninges, de dialogue et d’ébauches que les scientifiques ont pu établir un consensus et classer les destins des polluants. Des scientifiques de partout au monde se sont réunis grâce à l’OCDE pour créer le Code international d’identification des déchets (CIID) et catégoriser les déchets dangereux et les matériaux recyclables dangereux à l’aide de critères et d’un langage communs. Le CIID est régulièrement amélioré grâce aux suggestions et aux justifications des membres de l’OCDE.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L’Inventaire national des rejets polluants (INRP) est la branche d’Environnement et Changement climatique Canada (ECCC) chargée du suivi des rejets de polluants qu’effectuent des établissements partout au Canada.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Matériel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Infographie des destins des polluants (document à distribuer aux étudiants)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Glossaire des destins des polluants (document à distribuer aux étudiants)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dirty="0">
                <a:effectLst/>
                <a:latin typeface="Calibri" panose="020F0502020204030204" pitchFamily="34" charset="0"/>
                <a:ea typeface="Calibri" panose="020F0502020204030204" pitchFamily="34" charset="0"/>
                <a:cs typeface="Times New Roman" panose="02020603050405020304" pitchFamily="18" charset="0"/>
              </a:rPr>
              <a:t> Consultez la page de Gestion des déchets au Canada &gt; Déchets dangereux et matières recyclables dangereuses à https://www.canada.ca/fr/environnement-changement-climatique/services/gestion-reduction-dechets/permis-dechets-dangereux-matieres-recyclables/classification.html</a:t>
            </a:r>
            <a:endParaRPr lang="en-US" dirty="0"/>
          </a:p>
          <a:p>
            <a:pPr marL="158750" indent="0">
              <a:buNone/>
            </a:pPr>
            <a:endParaRPr lang="en-CA" dirty="0"/>
          </a:p>
        </p:txBody>
      </p:sp>
    </p:spTree>
    <p:extLst>
      <p:ext uri="{BB962C8B-B14F-4D97-AF65-F5344CB8AC3E}">
        <p14:creationId xmlns:p14="http://schemas.microsoft.com/office/powerpoint/2010/main" val="3013627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étudiants se servent de l’infographie et du glossaire des destins des polluants pour y arriver.</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2218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100" dirty="0">
                <a:effectLst/>
                <a:latin typeface="Calibri" panose="020F0502020204030204" pitchFamily="34" charset="0"/>
                <a:ea typeface="Calibri" panose="020F0502020204030204" pitchFamily="34" charset="0"/>
                <a:cs typeface="Times New Roman" panose="02020603050405020304" pitchFamily="18" charset="0"/>
              </a:rPr>
              <a:t>Rejet dans la terre, puisque l’éthylène glycol est utilisé sur l’aire de trafic.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663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RedMeat Co : Transfert hors site – Usine municipale de traitement des eaux d’égout</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dirty="0">
                <a:effectLst/>
                <a:latin typeface="Calibri" panose="020F0502020204030204" pitchFamily="34" charset="0"/>
                <a:ea typeface="Calibri" panose="020F0502020204030204" pitchFamily="34" charset="0"/>
                <a:cs typeface="Times New Roman" panose="02020603050405020304" pitchFamily="18" charset="0"/>
              </a:rPr>
              <a:t>UTEE : Rejets sur place dans les eaux de surface – Libération directe (MSTP libère normalement dans le plan d’eau auquel elle est accolée).</a:t>
            </a:r>
            <a:endParaRPr lang="en-US" dirty="0"/>
          </a:p>
          <a:p>
            <a:endParaRPr lang="en-CA" dirty="0"/>
          </a:p>
        </p:txBody>
      </p:sp>
    </p:spTree>
    <p:extLst>
      <p:ext uri="{BB962C8B-B14F-4D97-AF65-F5344CB8AC3E}">
        <p14:creationId xmlns:p14="http://schemas.microsoft.com/office/powerpoint/2010/main" val="3169711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Destruction sur place : Gestion des résidus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Transfert pour destruction hors site : Gestion des résidus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Rejet dans l’eau : Déversement (parce qu’il s’agissait d’un événement important sur une courte période)</a:t>
            </a:r>
            <a:endParaRPr kumimoji="1" lang="en-CA" sz="900" kern="1200" dirty="0">
              <a:solidFill>
                <a:schemeClr val="tx1"/>
              </a:solidFill>
              <a:effectLst/>
              <a:latin typeface="Arial" charset="0"/>
              <a:ea typeface="Arial Unicode MS" pitchFamily="34" charset="-128"/>
              <a:cs typeface="Arial Unicode MS" pitchFamily="34" charset="-128"/>
            </a:endParaRPr>
          </a:p>
          <a:p>
            <a:endParaRPr lang="en-CA" dirty="0"/>
          </a:p>
        </p:txBody>
      </p:sp>
    </p:spTree>
    <p:extLst>
      <p:ext uri="{BB962C8B-B14F-4D97-AF65-F5344CB8AC3E}">
        <p14:creationId xmlns:p14="http://schemas.microsoft.com/office/powerpoint/2010/main" val="384653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CA" sz="1100" kern="1200" dirty="0">
                <a:solidFill>
                  <a:schemeClr val="tx1"/>
                </a:solidFill>
                <a:effectLst/>
                <a:latin typeface="Arial" charset="0"/>
                <a:ea typeface="Arial Unicode MS" pitchFamily="34" charset="-128"/>
                <a:cs typeface="Arial Unicode MS" pitchFamily="34" charset="-128"/>
              </a:rPr>
              <a:t>Anticipated answers might include general categories such as factory or more specific like a pulp and paper mill. To help prompt more specificity, ask students to provide examples of facilities that might manufacture pollutants or produce them as by-products. </a:t>
            </a:r>
          </a:p>
        </p:txBody>
      </p:sp>
    </p:spTree>
    <p:extLst>
      <p:ext uri="{BB962C8B-B14F-4D97-AF65-F5344CB8AC3E}">
        <p14:creationId xmlns:p14="http://schemas.microsoft.com/office/powerpoint/2010/main" val="3681788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Nemo</a:t>
            </a:r>
            <a:r>
              <a:rPr lang="fr-CA" sz="1100" dirty="0">
                <a:effectLst/>
                <a:latin typeface="Calibri" panose="020F0502020204030204" pitchFamily="34" charset="0"/>
                <a:ea typeface="Calibri" panose="020F0502020204030204" pitchFamily="34" charset="0"/>
                <a:cs typeface="Times New Roman" panose="02020603050405020304" pitchFamily="18" charset="0"/>
              </a:rPr>
              <a:t> : Ne déclare pas ce transfert, puisqu’il n’atteint pas le seuil de déclaration des rejets de cuivre.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ACME</a:t>
            </a:r>
            <a:r>
              <a:rPr lang="fr-CA" sz="1100" dirty="0">
                <a:effectLst/>
                <a:latin typeface="Calibri" panose="020F0502020204030204" pitchFamily="34" charset="0"/>
                <a:ea typeface="Calibri" panose="020F0502020204030204" pitchFamily="34" charset="0"/>
                <a:cs typeface="Times New Roman" panose="02020603050405020304" pitchFamily="18" charset="0"/>
              </a:rPr>
              <a:t> : Transfert hors site pour le recyclage : récupération de métaux et de composés métalliques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MetRec</a:t>
            </a:r>
            <a:r>
              <a:rPr lang="fr-CA" sz="1100" dirty="0">
                <a:effectLst/>
                <a:latin typeface="Calibri" panose="020F0502020204030204" pitchFamily="34" charset="0"/>
                <a:ea typeface="Calibri" panose="020F0502020204030204" pitchFamily="34" charset="0"/>
                <a:cs typeface="Times New Roman" panose="02020603050405020304" pitchFamily="18" charset="0"/>
              </a:rPr>
              <a:t> : Ne déclare pas ses activités, puisqu’elle ne rejette rien dans l’environnement.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9275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Destruction sur place :</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L’application sur les terres</a:t>
            </a:r>
            <a:r>
              <a:rPr lang="fr-CA" sz="1100" dirty="0">
                <a:effectLst/>
                <a:latin typeface="Calibri" panose="020F0502020204030204" pitchFamily="34" charset="0"/>
                <a:ea typeface="Calibri" panose="020F0502020204030204" pitchFamily="34" charset="0"/>
                <a:cs typeface="Times New Roman" panose="02020603050405020304" pitchFamily="18" charset="0"/>
              </a:rPr>
              <a:t> (considérée comme étant « sur place », car il ne s’agit pas d’un transfert vers un autre établissement pour le traitement – directement appliqué dans les champs à partir de leurs propres camions).</a:t>
            </a:r>
          </a:p>
          <a:p>
            <a:pPr marL="342900" lvl="0" indent="-342900">
              <a:lnSpc>
                <a:spcPct val="107000"/>
              </a:lnSpc>
              <a:spcAft>
                <a:spcPts val="800"/>
              </a:spcAft>
              <a:buFont typeface="Arial" panose="020B0604020202020204" pitchFamily="34" charset="0"/>
              <a:buChar char="•"/>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Transfert pour destruction hors site : site d’enfouissement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367715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Au premier coup d'œil, les étudiants peuvent choisir la sous-catégorie « traitement bactérien ». Toutefois, puisque l’usine de traitement se trouve dans leur propre établissement, on ne peut le considérer comme étant un « transfert hors site - traitement biologique ».  </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PetrolCan</a:t>
            </a:r>
            <a:r>
              <a:rPr lang="fr-CA" sz="1100" dirty="0">
                <a:effectLst/>
                <a:latin typeface="Calibri" panose="020F0502020204030204" pitchFamily="34" charset="0"/>
                <a:ea typeface="Calibri" panose="020F0502020204030204" pitchFamily="34" charset="0"/>
                <a:cs typeface="Times New Roman" panose="02020603050405020304" pitchFamily="18" charset="0"/>
              </a:rPr>
              <a:t> aurait déclaré que 2 500 kg de plomb ont été rejetés comme « transfert hors site – traitement chimique » puisque le processus comporte la stabilisation de l’élément.  </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b="1" dirty="0">
                <a:effectLst/>
                <a:latin typeface="Calibri" panose="020F0502020204030204" pitchFamily="34" charset="0"/>
                <a:ea typeface="Calibri" panose="020F0502020204030204" pitchFamily="34" charset="0"/>
                <a:cs typeface="Times New Roman" panose="02020603050405020304" pitchFamily="18" charset="0"/>
              </a:rPr>
              <a:t>ToxEase</a:t>
            </a:r>
            <a:r>
              <a:rPr lang="fr-CA" sz="1100" dirty="0">
                <a:effectLst/>
                <a:latin typeface="Calibri" panose="020F0502020204030204" pitchFamily="34" charset="0"/>
                <a:ea typeface="Calibri" panose="020F0502020204030204" pitchFamily="34" charset="0"/>
                <a:cs typeface="Times New Roman" panose="02020603050405020304" pitchFamily="18" charset="0"/>
              </a:rPr>
              <a:t> aurait déclaré le rejet comme « destruction sur place – site d’enfouissement ».</a:t>
            </a:r>
            <a:endParaRPr lang="en-US" dirty="0"/>
          </a:p>
        </p:txBody>
      </p:sp>
    </p:spTree>
    <p:extLst>
      <p:ext uri="{BB962C8B-B14F-4D97-AF65-F5344CB8AC3E}">
        <p14:creationId xmlns:p14="http://schemas.microsoft.com/office/powerpoint/2010/main" val="4098677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utilisateurs de données doivent s’assurer qu’un polluant n’est pas compté en double (en ce qui concerne leur analyse). L’INRP publie ce qui est déclaré pour les deux établissements. Voici des trucs pour éviter le double comptage : https://www.canada.ca/fr/environnement-changement-climatique/services/inventaire-national-rejets-polluants/utilisation-interpretation-donnees.html (onglet 3, « Utilisation de nos données »).</a:t>
            </a:r>
            <a:endParaRPr lang="en-US" dirty="0"/>
          </a:p>
          <a:p>
            <a:endParaRPr lang="en-CA" dirty="0"/>
          </a:p>
        </p:txBody>
      </p:sp>
    </p:spTree>
    <p:extLst>
      <p:ext uri="{BB962C8B-B14F-4D97-AF65-F5344CB8AC3E}">
        <p14:creationId xmlns:p14="http://schemas.microsoft.com/office/powerpoint/2010/main" val="1412564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NorCo : Transfert hors site – traitement biologique.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Envirillium : Transfert hors site pour le recyclage de métaux et de composés métalliques.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RecyMet : n’aurait pas besoin de déclarer le plomb à l’INRP, car il n’est pas rejeté dans l’environnement (bien qu’elle pourrait déclarer d’autres substances rejetées pendant la procédure de traitement du plomb).</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216551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CA" sz="1100" dirty="0">
                <a:effectLst/>
                <a:latin typeface="Calibri" panose="020F0502020204030204" pitchFamily="34" charset="0"/>
                <a:ea typeface="Calibri" panose="020F0502020204030204" pitchFamily="34" charset="0"/>
                <a:cs typeface="Times New Roman" panose="02020603050405020304" pitchFamily="18" charset="0"/>
              </a:rPr>
              <a:t>DuraBat n’a pas à déclarer le mercure à l’INRP puisqu’il n’est pas rejeté dans l’environnement</a:t>
            </a:r>
            <a:endParaRPr lang="en-CA" dirty="0"/>
          </a:p>
          <a:p>
            <a:endParaRPr lang="en-CA" dirty="0"/>
          </a:p>
        </p:txBody>
      </p:sp>
    </p:spTree>
    <p:extLst>
      <p:ext uri="{BB962C8B-B14F-4D97-AF65-F5344CB8AC3E}">
        <p14:creationId xmlns:p14="http://schemas.microsoft.com/office/powerpoint/2010/main" val="576529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SanOil</a:t>
            </a:r>
            <a:r>
              <a:rPr lang="fr-CA" sz="1100" dirty="0">
                <a:effectLst/>
                <a:latin typeface="Calibri" panose="020F0502020204030204" pitchFamily="34" charset="0"/>
                <a:ea typeface="Calibri" panose="020F0502020204030204" pitchFamily="34" charset="0"/>
                <a:cs typeface="Times New Roman" panose="02020603050405020304" pitchFamily="18" charset="0"/>
              </a:rPr>
              <a:t> ne déclare pas ses activités de séparation du bitume, car elles sont réalisées sur place.  </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SanOil </a:t>
            </a:r>
            <a:r>
              <a:rPr lang="fr-CA" sz="1100" dirty="0">
                <a:effectLst/>
                <a:latin typeface="Calibri" panose="020F0502020204030204" pitchFamily="34" charset="0"/>
                <a:ea typeface="Calibri" panose="020F0502020204030204" pitchFamily="34" charset="0"/>
                <a:cs typeface="Times New Roman" panose="02020603050405020304" pitchFamily="18" charset="0"/>
              </a:rPr>
              <a:t>déclare le transfert hors site : traitement physique depuis la dilution est un processus physique (un solvant est ajouté à la substance pour la diluer, mais l’inverse peut être réalisé pour la concentrer, il s’agit donc d’une transformation physique).</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Slick </a:t>
            </a:r>
            <a:r>
              <a:rPr lang="fr-CA" sz="1100" b="1" dirty="0" err="1">
                <a:effectLst/>
                <a:latin typeface="Calibri" panose="020F0502020204030204" pitchFamily="34" charset="0"/>
                <a:ea typeface="Calibri" panose="020F0502020204030204" pitchFamily="34" charset="0"/>
                <a:cs typeface="Times New Roman" panose="02020603050405020304" pitchFamily="18" charset="0"/>
              </a:rPr>
              <a:t>Inc</a:t>
            </a:r>
            <a:r>
              <a:rPr lang="fr-CA" sz="1100" dirty="0">
                <a:effectLst/>
                <a:latin typeface="Calibri" panose="020F0502020204030204" pitchFamily="34" charset="0"/>
                <a:ea typeface="Calibri" panose="020F0502020204030204" pitchFamily="34" charset="0"/>
                <a:cs typeface="Times New Roman" panose="02020603050405020304" pitchFamily="18" charset="0"/>
              </a:rPr>
              <a:t> : Transfert hors site – traitement chimique. (Bien qu’il sera utilisé pour fabriquer un nouveau produit, il doit d’abord subir un traitement physique.)</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TransX</a:t>
            </a:r>
            <a:r>
              <a:rPr lang="fr-CA" sz="1100" dirty="0">
                <a:effectLst/>
                <a:latin typeface="Calibri" panose="020F0502020204030204" pitchFamily="34" charset="0"/>
                <a:ea typeface="Calibri" panose="020F0502020204030204" pitchFamily="34" charset="0"/>
                <a:cs typeface="Times New Roman" panose="02020603050405020304" pitchFamily="18" charset="0"/>
              </a:rPr>
              <a:t> : Transfert hors site pour recyclage : Matière inorganique – Le SO</a:t>
            </a:r>
            <a:r>
              <a:rPr lang="fr-CA" sz="1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fr-CA" sz="1100" dirty="0">
                <a:effectLst/>
                <a:latin typeface="Calibri" panose="020F0502020204030204" pitchFamily="34" charset="0"/>
                <a:ea typeface="Calibri" panose="020F0502020204030204" pitchFamily="34" charset="0"/>
                <a:cs typeface="Times New Roman" panose="02020603050405020304" pitchFamily="18" charset="0"/>
              </a:rPr>
              <a:t> est utilisé dans la fabrication d’un autre produit.</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b="1" dirty="0">
                <a:effectLst/>
                <a:latin typeface="Calibri" panose="020F0502020204030204" pitchFamily="34" charset="0"/>
                <a:ea typeface="Calibri" panose="020F0502020204030204" pitchFamily="34" charset="0"/>
                <a:cs typeface="Times New Roman" panose="02020603050405020304" pitchFamily="18" charset="0"/>
              </a:rPr>
              <a:t>AgroPlus</a:t>
            </a:r>
            <a:r>
              <a:rPr lang="fr-CA" sz="1100" dirty="0">
                <a:effectLst/>
                <a:latin typeface="Calibri" panose="020F0502020204030204" pitchFamily="34" charset="0"/>
                <a:ea typeface="Calibri" panose="020F0502020204030204" pitchFamily="34" charset="0"/>
                <a:cs typeface="Times New Roman" panose="02020603050405020304" pitchFamily="18" charset="0"/>
              </a:rPr>
              <a:t> ne le déclare pas comme un rejet, puisqu’elle ne le rejette pas directement dans l’environnement (elle le met en sac pour la vente). Toutefois, des activités agricoles à grande échelle devraient déclarer le rejet comme une application sur les terres.</a:t>
            </a:r>
            <a:endParaRPr kumimoji="1" lang="en-CA" sz="900" kern="1200" dirty="0">
              <a:solidFill>
                <a:schemeClr val="tx1"/>
              </a:solidFill>
              <a:effectLst/>
              <a:latin typeface="Arial" charset="0"/>
              <a:ea typeface="Arial Unicode MS" pitchFamily="34" charset="-128"/>
              <a:cs typeface="Arial Unicode MS" pitchFamily="34" charset="-128"/>
            </a:endParaRPr>
          </a:p>
          <a:p>
            <a:endParaRPr lang="en-CA" dirty="0"/>
          </a:p>
        </p:txBody>
      </p:sp>
    </p:spTree>
    <p:extLst>
      <p:ext uri="{BB962C8B-B14F-4D97-AF65-F5344CB8AC3E}">
        <p14:creationId xmlns:p14="http://schemas.microsoft.com/office/powerpoint/2010/main" val="2530388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Résumé</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étudiants comparent le rejet de polluants dans différents secteurs pour trouver lesquels sont les plus grands pollueurs ainsi que lesquels présentent les transferts les plus élevés/bas pour le recyclage. À l’aide d’une application d’enquête ou d’un carton de couleur, les étudiants prédiront les réponses aux questions suivantes. L’enseignant pourra cliquer sur le tableau de bord de l’INRP pour révéler les réponses sous forme de diagramme/graphique circulaire.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Quoi faire</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Sondage 1 :</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Quels secteurs (sur une liste donnée) sont les plus grands pollueurs d’air, de terre et d’eau? Cliquez sur l’icône d’air, de terre ou d’eau pour révéler la réponse.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Réflexion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 Est-il possible de faire une comparaison directe sur les impacts environnementaux de ces secteurs en regardant ce graphique? Sinon, de quelle information auriez-vous besoin? </a:t>
            </a:r>
            <a:r>
              <a:rPr lang="fr-CA" sz="1100" dirty="0">
                <a:effectLst/>
                <a:latin typeface="Calibri" panose="020F0502020204030204" pitchFamily="34" charset="0"/>
                <a:ea typeface="Calibri" panose="020F0502020204030204" pitchFamily="34" charset="0"/>
                <a:cs typeface="Times New Roman" panose="02020603050405020304" pitchFamily="18" charset="0"/>
              </a:rPr>
              <a:t>Les données de l’INRP ne sont pas suffisantes pour évaluer les risques et les impacts que pose la pollution à la santé environnementale et humaine. Vous pouvez les combiner à l’information obtenue d’autres sources et tenir compte de facteurs comme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toxicité intrinsèque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propriétés physiques et chimiques (comme la persistance, la bioaccumulation)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milieu (air, terre ou eau) affecté par la substance rejetée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voies de transport et de transformation (mouvement, décomposition)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quantité, moment, nature et niveau d’exposition </a:t>
            </a:r>
          </a:p>
          <a:p>
            <a:pPr marL="342900" lvl="0" indent="-342900">
              <a:lnSpc>
                <a:spcPct val="107000"/>
              </a:lnSpc>
              <a:spcAft>
                <a:spcPts val="800"/>
              </a:spcAft>
              <a:buFont typeface="Arial" panose="020B0604020202020204" pitchFamily="34" charset="0"/>
              <a:buChar char="•"/>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Sondage 2 :</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La distribution des ÉVÉNEMENTS de rejet de polluants est-elle égale entre l’air, la terre et l’eau? Sinon, quel élément présente le nombre le plus élevé d’événements de rejet? Lequel présente le nombre le plus bas?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Réflexion : Quelle est l’importance?</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Sondage 3 :</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Quels secteurs présentent la plus grande/faible proportion de transferts pour le recyclage?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Réflexion : En tant que citoyen canadien, êtes-vous satisfait des résultats? Pourquoi ou pourquoi pas?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Conseil pour les enseignants :</a:t>
            </a:r>
            <a:r>
              <a:rPr lang="fr-CA" sz="1100" dirty="0">
                <a:effectLst/>
                <a:latin typeface="Calibri" panose="020F0502020204030204" pitchFamily="34" charset="0"/>
                <a:ea typeface="Calibri" panose="020F0502020204030204" pitchFamily="34" charset="0"/>
                <a:cs typeface="Times New Roman" panose="02020603050405020304" pitchFamily="18" charset="0"/>
              </a:rPr>
              <a:t> Pour réinitialiser le sondage, « décliquez » l’icône sélectionnée.</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Le nécessaire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dirty="0">
                <a:effectLst/>
                <a:latin typeface="Calibri" panose="020F0502020204030204" pitchFamily="34" charset="0"/>
                <a:ea typeface="Calibri" panose="020F0502020204030204" pitchFamily="34" charset="0"/>
                <a:cs typeface="Times New Roman" panose="02020603050405020304" pitchFamily="18" charset="0"/>
              </a:rPr>
              <a:t>Appli d’enquête ou carton de couleur</a:t>
            </a:r>
            <a:endParaRPr kumimoji="1" lang="en-CA" sz="900" kern="1200" dirty="0">
              <a:solidFill>
                <a:schemeClr val="tx1"/>
              </a:solidFill>
              <a:effectLst/>
              <a:latin typeface="Arial" charset="0"/>
              <a:ea typeface="Arial Unicode MS" pitchFamily="34" charset="-128"/>
              <a:cs typeface="Arial Unicode MS" pitchFamily="34" charset="-128"/>
            </a:endParaRPr>
          </a:p>
          <a:p>
            <a:endParaRPr lang="en-CA" dirty="0"/>
          </a:p>
        </p:txBody>
      </p:sp>
    </p:spTree>
    <p:extLst>
      <p:ext uri="{BB962C8B-B14F-4D97-AF65-F5344CB8AC3E}">
        <p14:creationId xmlns:p14="http://schemas.microsoft.com/office/powerpoint/2010/main" val="3395692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Résumé</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étudiants comparent le rejet de polluants dans différents secteurs pour trouver lesquels sont les plus grands pollueurs ainsi que lesquels présentent les transferts les plus élevés/bas pour le recyclage. À l’aide d’une application d’enquête ou d’un carton de couleur, les étudiants prédiront les réponses aux questions suivantes. L’enseignant pourra cliquer sur le tableau de bord de l’INRP pour révéler les réponses sous forme de diagramme/graphique circulaire.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Quoi faire</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Sondage 1 :</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Quels secteurs (sur une liste donnée) sont les plus grands pollueurs d’air, de terre et d’eau? Cliquez sur l’icône d’air, de terre ou d’eau pour révéler la réponse.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Réflexion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 Est-il possible de faire une comparaison directe sur les impacts environnementaux de ces secteurs en regardant ce graphique? Sinon, de quelle information auriez-vous besoin? </a:t>
            </a:r>
            <a:r>
              <a:rPr lang="fr-CA" sz="1100" dirty="0">
                <a:effectLst/>
                <a:latin typeface="Calibri" panose="020F0502020204030204" pitchFamily="34" charset="0"/>
                <a:ea typeface="Calibri" panose="020F0502020204030204" pitchFamily="34" charset="0"/>
                <a:cs typeface="Times New Roman" panose="02020603050405020304" pitchFamily="18" charset="0"/>
              </a:rPr>
              <a:t>Les données de l’INRP ne sont pas suffisantes pour évaluer les risques et les impacts que pose la pollution à la santé environnementale et humaine. Vous pouvez les combiner à l’information obtenue d’autres sources et tenir compte de facteurs comme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toxicité intrinsèque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propriétés physiques et chimiques (comme la persistance, la bioaccumulation)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milieu (air, terre ou eau) affecté par la substance rejetée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voies de transport et de transformation (mouvement, décomposition)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quantité, moment, nature et niveau d’exposition </a:t>
            </a:r>
          </a:p>
          <a:p>
            <a:pPr marL="342900" lvl="0" indent="-342900">
              <a:lnSpc>
                <a:spcPct val="107000"/>
              </a:lnSpc>
              <a:spcAft>
                <a:spcPts val="800"/>
              </a:spcAft>
              <a:buFont typeface="Arial" panose="020B0604020202020204" pitchFamily="34" charset="0"/>
              <a:buChar char="•"/>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Sondage 2 :</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La distribution des ÉVÉNEMENTS de rejet de polluants est-elle égale entre l’air, la terre et l’eau? Sinon, quel élément présente le nombre le plus élevé d’événements de rejet? Lequel présente le nombre le plus bas?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Réflexion : Quelle est l’importance?</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Sondage 3 :</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Quels secteurs présentent la plus grande/faible proportion de transferts pour le recyclage?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Réflexion : En tant que citoyen canadien, êtes-vous satisfait des résultats? Pourquoi ou pourquoi pas?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Conseil pour les enseignants :</a:t>
            </a:r>
            <a:r>
              <a:rPr lang="fr-CA" sz="1100" dirty="0">
                <a:effectLst/>
                <a:latin typeface="Calibri" panose="020F0502020204030204" pitchFamily="34" charset="0"/>
                <a:ea typeface="Calibri" panose="020F0502020204030204" pitchFamily="34" charset="0"/>
                <a:cs typeface="Times New Roman" panose="02020603050405020304" pitchFamily="18" charset="0"/>
              </a:rPr>
              <a:t> Pour réinitialiser le sondage, « décliquez » l’icône sélectionnée.</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Le nécessaire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dirty="0">
                <a:effectLst/>
                <a:latin typeface="Calibri" panose="020F0502020204030204" pitchFamily="34" charset="0"/>
                <a:ea typeface="Calibri" panose="020F0502020204030204" pitchFamily="34" charset="0"/>
                <a:cs typeface="Times New Roman" panose="02020603050405020304" pitchFamily="18" charset="0"/>
              </a:rPr>
              <a:t>Appli d’enquête ou carton de couleur</a:t>
            </a:r>
            <a:endParaRPr kumimoji="1" lang="en-CA" sz="900" kern="1200" dirty="0">
              <a:solidFill>
                <a:schemeClr val="tx1"/>
              </a:solidFill>
              <a:effectLst/>
              <a:latin typeface="Arial" charset="0"/>
              <a:ea typeface="Arial Unicode MS" pitchFamily="34" charset="-128"/>
              <a:cs typeface="Arial Unicode MS" pitchFamily="34" charset="-128"/>
            </a:endParaRPr>
          </a:p>
          <a:p>
            <a:pPr marL="158750" indent="0">
              <a:buNone/>
            </a:pPr>
            <a:endParaRPr lang="en-CA" dirty="0"/>
          </a:p>
        </p:txBody>
      </p:sp>
    </p:spTree>
    <p:extLst>
      <p:ext uri="{BB962C8B-B14F-4D97-AF65-F5344CB8AC3E}">
        <p14:creationId xmlns:p14="http://schemas.microsoft.com/office/powerpoint/2010/main" val="3364547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369E4-1623-D995-FD11-8AB6CAE258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BE9B5-BFA7-57CC-0620-42D79D04F28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A3AA57C-7E1B-2D9B-D3AD-9DBA8C8821F6}"/>
              </a:ext>
            </a:extLst>
          </p:cNvPr>
          <p:cNvSpPr>
            <a:spLocks noGrp="1"/>
          </p:cNvSpPr>
          <p:nvPr>
            <p:ph type="body" idx="1"/>
          </p:nvPr>
        </p:nvSpPr>
        <p:spPr/>
        <p:txBody>
          <a:bodyPr/>
          <a:lstStyle/>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Résumé</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étudiants comparent le rejet de polluants dans différents secteurs pour trouver lesquels sont les plus grands pollueurs ainsi que lesquels présentent les transferts les plus élevés/bas pour le recyclage. À l’aide d’une application d’enquête ou d’un carton de couleur, les étudiants prédiront les réponses aux questions suivantes. L’enseignant pourra cliquer sur le tableau de bord de l’INRP pour révéler les réponses sous forme de diagramme/graphique circulaire.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Quoi faire</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Sondage 1 :</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Quels secteurs (sur une liste donnée) sont les plus grands pollueurs d’air, de terre et d’eau? Cliquez sur l’icône d’air, de terre ou d’eau pour révéler la réponse.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Réflexion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 Est-il possible de faire une comparaison directe sur les impacts environnementaux de ces secteurs en regardant ce graphique? Sinon, de quelle information auriez-vous besoin? </a:t>
            </a:r>
            <a:r>
              <a:rPr lang="fr-CA" sz="1100" dirty="0">
                <a:effectLst/>
                <a:latin typeface="Calibri" panose="020F0502020204030204" pitchFamily="34" charset="0"/>
                <a:ea typeface="Calibri" panose="020F0502020204030204" pitchFamily="34" charset="0"/>
                <a:cs typeface="Times New Roman" panose="02020603050405020304" pitchFamily="18" charset="0"/>
              </a:rPr>
              <a:t>Les données de l’INRP ne sont pas suffisantes pour évaluer les risques et les impacts que pose la pollution à la santé environnementale et humaine. Vous pouvez les combiner à l’information obtenue d’autres sources et tenir compte de facteurs comme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toxicité intrinsèque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propriétés physiques et chimiques (comme la persistance, la bioaccumulation)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milieu (air, terre ou eau) affecté par la substance rejetée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voies de transport et de transformation (mouvement, décomposition)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quantité, moment, nature et niveau d’exposition </a:t>
            </a:r>
          </a:p>
          <a:p>
            <a:pPr marL="342900" lvl="0" indent="-342900">
              <a:lnSpc>
                <a:spcPct val="107000"/>
              </a:lnSpc>
              <a:spcAft>
                <a:spcPts val="800"/>
              </a:spcAft>
              <a:buFont typeface="Arial" panose="020B0604020202020204" pitchFamily="34" charset="0"/>
              <a:buChar char="•"/>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Sondage 2 :</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La distribution des ÉVÉNEMENTS de rejet de polluants est-elle égale entre l’air, la terre et l’eau? Sinon, quel élément présente le nombre le plus élevé d’événements de rejet? Lequel présente le nombre le plus bas?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Réflexion : Quelle est l’importance?</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Sondage 3 :</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Quels secteurs présentent la plus grande/faible proportion de transferts pour le recyclage?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Réflexion : En tant que citoyen canadien, êtes-vous satisfait des résultats? Pourquoi ou pourquoi pas?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Conseil pour les enseignants :</a:t>
            </a:r>
            <a:r>
              <a:rPr lang="fr-CA" sz="1100" dirty="0">
                <a:effectLst/>
                <a:latin typeface="Calibri" panose="020F0502020204030204" pitchFamily="34" charset="0"/>
                <a:ea typeface="Calibri" panose="020F0502020204030204" pitchFamily="34" charset="0"/>
                <a:cs typeface="Times New Roman" panose="02020603050405020304" pitchFamily="18" charset="0"/>
              </a:rPr>
              <a:t> Pour réinitialiser le sondage, « décliquez » l’icône sélectionnée.</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Le nécessaire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dirty="0">
                <a:effectLst/>
                <a:latin typeface="Calibri" panose="020F0502020204030204" pitchFamily="34" charset="0"/>
                <a:ea typeface="Calibri" panose="020F0502020204030204" pitchFamily="34" charset="0"/>
                <a:cs typeface="Times New Roman" panose="02020603050405020304" pitchFamily="18" charset="0"/>
              </a:rPr>
              <a:t>Appli d’enquête ou carton de couleur</a:t>
            </a:r>
            <a:endParaRPr kumimoji="1" lang="en-CA" sz="900" kern="1200" dirty="0">
              <a:solidFill>
                <a:schemeClr val="tx1"/>
              </a:solidFill>
              <a:effectLst/>
              <a:latin typeface="Arial" charset="0"/>
              <a:ea typeface="Arial Unicode MS" pitchFamily="34" charset="-128"/>
              <a:cs typeface="Arial Unicode MS" pitchFamily="34" charset="-128"/>
            </a:endParaRPr>
          </a:p>
          <a:p>
            <a:pPr marL="158750" indent="0">
              <a:buNone/>
            </a:pPr>
            <a:endParaRPr lang="en-CA" dirty="0"/>
          </a:p>
        </p:txBody>
      </p:sp>
    </p:spTree>
    <p:extLst>
      <p:ext uri="{BB962C8B-B14F-4D97-AF65-F5344CB8AC3E}">
        <p14:creationId xmlns:p14="http://schemas.microsoft.com/office/powerpoint/2010/main" val="234903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CA" sz="1100" kern="1200" dirty="0">
                <a:solidFill>
                  <a:schemeClr val="tx1"/>
                </a:solidFill>
                <a:effectLst/>
                <a:latin typeface="Arial" charset="0"/>
                <a:ea typeface="Arial Unicode MS" pitchFamily="34" charset="-128"/>
                <a:cs typeface="Arial Unicode MS" pitchFamily="34" charset="-128"/>
              </a:rPr>
              <a:t>Anticipated answers might include general categories such as factory or more specific like a pulp and paper mill. To help prompt more specificity, ask students to provide examples of facilities that might manufacture pollutants or produce them as by-products. </a:t>
            </a:r>
          </a:p>
          <a:p>
            <a:pPr marL="158750" indent="0">
              <a:buNone/>
            </a:pPr>
            <a:endParaRPr lang="en-CA" dirty="0"/>
          </a:p>
        </p:txBody>
      </p:sp>
    </p:spTree>
    <p:extLst>
      <p:ext uri="{BB962C8B-B14F-4D97-AF65-F5344CB8AC3E}">
        <p14:creationId xmlns:p14="http://schemas.microsoft.com/office/powerpoint/2010/main" val="2716785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BB57-5844-8B1C-D2DF-70503F7DD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C024F-C500-869B-4B36-4E4028C4179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23751C1-2112-5AD3-D376-4D5F542D4DB0}"/>
              </a:ext>
            </a:extLst>
          </p:cNvPr>
          <p:cNvSpPr>
            <a:spLocks noGrp="1"/>
          </p:cNvSpPr>
          <p:nvPr>
            <p:ph type="body" idx="1"/>
          </p:nvPr>
        </p:nvSpPr>
        <p:spPr/>
        <p:txBody>
          <a:bodyPr/>
          <a:lstStyle/>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Résumé</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étudiants comparent le rejet de polluants dans différents secteurs pour trouver lesquels sont les plus grands pollueurs ainsi que lesquels présentent les transferts les plus élevés/bas pour le recyclage. À l’aide d’une application d’enquête ou d’un carton de couleur, les étudiants prédiront les réponses aux questions suivantes. L’enseignant pourra cliquer sur le tableau de bord de l’INRP pour révéler les réponses sous forme de diagramme/graphique circulaire.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Quoi faire</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Sondage 1 :</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Quels secteurs (sur une liste donnée) sont les plus grands pollueurs d’air, de terre et d’eau? Cliquez sur l’icône d’air, de terre ou d’eau pour révéler la réponse.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Réflexion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 Est-il possible de faire une comparaison directe sur les impacts environnementaux de ces secteurs en regardant ce graphique? Sinon, de quelle information auriez-vous besoin? </a:t>
            </a:r>
            <a:r>
              <a:rPr lang="fr-CA" sz="1100" dirty="0">
                <a:effectLst/>
                <a:latin typeface="Calibri" panose="020F0502020204030204" pitchFamily="34" charset="0"/>
                <a:ea typeface="Calibri" panose="020F0502020204030204" pitchFamily="34" charset="0"/>
                <a:cs typeface="Times New Roman" panose="02020603050405020304" pitchFamily="18" charset="0"/>
              </a:rPr>
              <a:t>Les données de l’INRP ne sont pas suffisantes pour évaluer les risques et les impacts que pose la pollution à la santé environnementale et humaine. Vous pouvez les combiner à l’information obtenue d’autres sources et tenir compte de facteurs comme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toxicité intrinsèque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propriétés physiques et chimiques (comme la persistance, la bioaccumulation)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milieu (air, terre ou eau) affecté par la substance rejetée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voies de transport et de transformation (mouvement, décomposition)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quantité, moment, nature et niveau d’exposition </a:t>
            </a:r>
          </a:p>
          <a:p>
            <a:pPr marL="342900" lvl="0" indent="-342900">
              <a:lnSpc>
                <a:spcPct val="107000"/>
              </a:lnSpc>
              <a:spcAft>
                <a:spcPts val="800"/>
              </a:spcAft>
              <a:buFont typeface="Arial" panose="020B0604020202020204" pitchFamily="34" charset="0"/>
              <a:buChar char="•"/>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Sondage 2 :</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La distribution des ÉVÉNEMENTS de rejet de polluants est-elle égale entre l’air, la terre et l’eau? Sinon, quel élément présente le nombre le plus élevé d’événements de rejet? Lequel présente le nombre le plus bas?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Réflexion : Quelle est l’importance?</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Sondage 3 :</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Quels secteurs présentent la plus grande/faible proportion de transferts pour le recyclage?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Réflexion : En tant que citoyen canadien, êtes-vous satisfait des résultats? Pourquoi ou pourquoi pas?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Conseil pour les enseignants :</a:t>
            </a:r>
            <a:r>
              <a:rPr lang="fr-CA" sz="1100" dirty="0">
                <a:effectLst/>
                <a:latin typeface="Calibri" panose="020F0502020204030204" pitchFamily="34" charset="0"/>
                <a:ea typeface="Calibri" panose="020F0502020204030204" pitchFamily="34" charset="0"/>
                <a:cs typeface="Times New Roman" panose="02020603050405020304" pitchFamily="18" charset="0"/>
              </a:rPr>
              <a:t> Pour réinitialiser le sondage, « décliquez » l’icône sélectionnée.</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Le nécessaire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dirty="0">
                <a:effectLst/>
                <a:latin typeface="Calibri" panose="020F0502020204030204" pitchFamily="34" charset="0"/>
                <a:ea typeface="Calibri" panose="020F0502020204030204" pitchFamily="34" charset="0"/>
                <a:cs typeface="Times New Roman" panose="02020603050405020304" pitchFamily="18" charset="0"/>
              </a:rPr>
              <a:t>Appli d’enquête ou carton de couleur</a:t>
            </a:r>
            <a:endParaRPr kumimoji="1" lang="en-CA" sz="900" kern="1200" dirty="0">
              <a:solidFill>
                <a:schemeClr val="tx1"/>
              </a:solidFill>
              <a:effectLst/>
              <a:latin typeface="Arial" charset="0"/>
              <a:ea typeface="Arial Unicode MS" pitchFamily="34" charset="-128"/>
              <a:cs typeface="Arial Unicode MS" pitchFamily="34" charset="-128"/>
            </a:endParaRPr>
          </a:p>
          <a:p>
            <a:endParaRPr lang="en-CA" dirty="0"/>
          </a:p>
        </p:txBody>
      </p:sp>
    </p:spTree>
    <p:extLst>
      <p:ext uri="{BB962C8B-B14F-4D97-AF65-F5344CB8AC3E}">
        <p14:creationId xmlns:p14="http://schemas.microsoft.com/office/powerpoint/2010/main" val="2468434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Pourquoi davantage de secteurs ne recyclent-ils pas leurs déchets? </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dirty="0">
                <a:effectLst/>
                <a:latin typeface="Calibri" panose="020F0502020204030204" pitchFamily="34" charset="0"/>
                <a:ea typeface="Calibri" panose="020F0502020204030204" pitchFamily="34" charset="0"/>
                <a:cs typeface="Times New Roman" panose="02020603050405020304" pitchFamily="18" charset="0"/>
              </a:rPr>
              <a:t>Est-ce parce que les déchets ne sont pas recyclables? Est-ce parce qu’ils choisissent de ne pas recycler? Les gouvernements devraient-ils insister pour qu’ils utilisent des produits et des processus qui se prêtent au recyclage et à la récupération? </a:t>
            </a:r>
            <a:endParaRPr kumimoji="1" lang="en-CA" sz="900" kern="1200" dirty="0">
              <a:solidFill>
                <a:schemeClr val="tx1"/>
              </a:solidFill>
              <a:effectLst/>
              <a:latin typeface="Arial" charset="0"/>
              <a:ea typeface="Arial Unicode MS" pitchFamily="34" charset="-128"/>
              <a:cs typeface="Arial Unicode MS" pitchFamily="34" charset="-128"/>
            </a:endParaRPr>
          </a:p>
          <a:p>
            <a:endParaRPr lang="en-CA" dirty="0"/>
          </a:p>
        </p:txBody>
      </p:sp>
    </p:spTree>
    <p:extLst>
      <p:ext uri="{BB962C8B-B14F-4D97-AF65-F5344CB8AC3E}">
        <p14:creationId xmlns:p14="http://schemas.microsoft.com/office/powerpoint/2010/main" val="3423194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Pourquoi davantage de secteurs ne recyclent-ils pas leurs déchets? </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dirty="0">
                <a:effectLst/>
                <a:latin typeface="Calibri" panose="020F0502020204030204" pitchFamily="34" charset="0"/>
                <a:ea typeface="Calibri" panose="020F0502020204030204" pitchFamily="34" charset="0"/>
                <a:cs typeface="Times New Roman" panose="02020603050405020304" pitchFamily="18" charset="0"/>
              </a:rPr>
              <a:t>Est-ce parce que les déchets ne sont pas recyclables? Est-ce parce qu’ils choisissent de ne pas recycler? Les gouvernements devraient-ils insister pour qu’ils utilisent des produits et des processus qui se prêtent au recyclage et à la récupération? </a:t>
            </a:r>
            <a:endParaRPr kumimoji="1" lang="en-CA" sz="900" kern="1200" dirty="0">
              <a:solidFill>
                <a:schemeClr val="tx1"/>
              </a:solidFill>
              <a:effectLst/>
              <a:latin typeface="Arial" charset="0"/>
              <a:ea typeface="Arial Unicode MS" pitchFamily="34" charset="-128"/>
              <a:cs typeface="Arial Unicode MS" pitchFamily="34" charset="-128"/>
            </a:endParaRPr>
          </a:p>
          <a:p>
            <a:endParaRPr lang="en-CA" dirty="0"/>
          </a:p>
        </p:txBody>
      </p:sp>
    </p:spTree>
    <p:extLst>
      <p:ext uri="{BB962C8B-B14F-4D97-AF65-F5344CB8AC3E}">
        <p14:creationId xmlns:p14="http://schemas.microsoft.com/office/powerpoint/2010/main" val="32270663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fr-CA" sz="1100" i="1" dirty="0">
                <a:effectLst/>
                <a:latin typeface="Calibri" panose="020F0502020204030204" pitchFamily="34" charset="0"/>
                <a:ea typeface="Calibri" panose="020F0502020204030204" pitchFamily="34" charset="0"/>
                <a:cs typeface="Times New Roman" panose="02020603050405020304" pitchFamily="18" charset="0"/>
              </a:rPr>
              <a:t>Les établissements peuvent-ils prédire le type et la quantité de polluants rejetés chaque année?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Conseil pour les enseignants : La première colonne représente le nombre d’ÉVÉNEMENTS et les tendances annuelles sont en TONNES.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Quels secteurs ont déclaré le plus de déversements/d’événements diffus au cours des 10 dernières années?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Selon les tendances annuelles indiquées dans le diagramme à barres, quels sont les secteurs qui ont noté une amélioration? Est-ce que certains ont empiré?</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Jetez un coup d'œil au graphique annuel et sélectionnez une année qui semble particulièrement différente des autres. Pouvez-vous manipuler les données pour découvrir ce qui est arrivé? Faites un suivi de vos filtres pour pouvoir les comparer avec ceux de vos collègues de classe.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Discussion avec toute la classe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i="1" dirty="0">
                <a:effectLst/>
                <a:latin typeface="Calibri" panose="020F0502020204030204" pitchFamily="34" charset="0"/>
                <a:ea typeface="Calibri" panose="020F0502020204030204" pitchFamily="34" charset="0"/>
                <a:cs typeface="Times New Roman" panose="02020603050405020304" pitchFamily="18" charset="0"/>
              </a:rPr>
              <a:t>L’INRP signale-t-il les établissements qui ont des déversements, des fuites ou des rejets diffus importants?</a:t>
            </a:r>
            <a:r>
              <a:rPr lang="fr-CA" sz="1100" dirty="0">
                <a:effectLst/>
                <a:latin typeface="Calibri" panose="020F0502020204030204" pitchFamily="34" charset="0"/>
                <a:ea typeface="Calibri" panose="020F0502020204030204" pitchFamily="34" charset="0"/>
                <a:cs typeface="Times New Roman" panose="02020603050405020304" pitchFamily="18" charset="0"/>
              </a:rPr>
              <a:t> L’INRP exige une explication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seulement</a:t>
            </a:r>
            <a:r>
              <a:rPr lang="fr-CA" sz="1100" dirty="0">
                <a:effectLst/>
                <a:latin typeface="Calibri" panose="020F0502020204030204" pitchFamily="34" charset="0"/>
                <a:ea typeface="Calibri" panose="020F0502020204030204" pitchFamily="34" charset="0"/>
                <a:cs typeface="Times New Roman" panose="02020603050405020304" pitchFamily="18" charset="0"/>
              </a:rPr>
              <a:t> lorsqu’il y a une variation de 30 % avec l’année précédente afin de s’assurer qu’elle n’est pas causée par une erreur de saisie.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Qui surveille les données de l’INRP?</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L’information est-elle automatiquement envoyée aux chiens de garde de l’industrie?</a:t>
            </a:r>
            <a:r>
              <a:rPr lang="fr-CA" sz="1100" dirty="0">
                <a:effectLst/>
                <a:latin typeface="Calibri" panose="020F0502020204030204" pitchFamily="34" charset="0"/>
                <a:ea typeface="Calibri" panose="020F0502020204030204" pitchFamily="34" charset="0"/>
                <a:cs typeface="Times New Roman" panose="02020603050405020304" pitchFamily="18" charset="0"/>
              </a:rPr>
              <a:t> L’INRP ne surveille pas la sévérité ou les impacts des événements qu’il consigne. Il agit comme un dépôt mis à la disposition des scientifiques, des décideurs et des particuliers.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Il faut remettre en question la pratique acceptée des « seuils de déclaration » dans l’industrie.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Qu’est-ce qui empêche une entreprise de créer plusieurs établissements afin de « passer sous le radar » et de ne pas avoir à faire de déclaration à l’INRP?</a:t>
            </a:r>
            <a:r>
              <a:rPr lang="fr-CA" sz="1100" dirty="0">
                <a:effectLst/>
                <a:latin typeface="Calibri" panose="020F0502020204030204" pitchFamily="34" charset="0"/>
                <a:ea typeface="Calibri" panose="020F0502020204030204" pitchFamily="34" charset="0"/>
                <a:cs typeface="Times New Roman" panose="02020603050405020304" pitchFamily="18" charset="0"/>
              </a:rPr>
              <a:t> Par exemple, l’INRP a un seuil de 20 000 heures-employés : si l’entreprise a peu d’employés, elle n’a pas à faire de déclaration à l’INRP (certaines substances peuvent être déclarées, et ce, peu importe le nombre d’employés), car le processus de déclaration serait considéré comme étant trop dispendieux. Une entreprise pourrait-elle automatiser des postes normalement occupés par des employés pour contourner ce seuil? L’INRP ne demande pas aux entreprises de déclarer les émissions de cheminées industrielles de moins de 24 mètres. Une entreprise pourrait-elle construire dix cheminées plus petites sur différents sites plutôt qu’une grande cheminée pour éviter l’exigence de déclaration?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Activité d’enrichissement :</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Trouver des organisations qui utilisent les données de l’INRP</a:t>
            </a:r>
            <a:r>
              <a:rPr lang="fr-CA" sz="1100" dirty="0">
                <a:effectLst/>
                <a:latin typeface="Calibri" panose="020F0502020204030204" pitchFamily="34" charset="0"/>
                <a:ea typeface="Calibri" panose="020F0502020204030204" pitchFamily="34" charset="0"/>
                <a:cs typeface="Times New Roman" panose="02020603050405020304" pitchFamily="18" charset="0"/>
              </a:rPr>
              <a:t>. Comment utilisent-elles les données? Des exemples comptent l’Association canadienne du droit de l’environnement (ACDE), l’Association des produits forestiers du Canada (APFC), le National Council for Air and Stream </a:t>
            </a:r>
            <a:r>
              <a:rPr lang="fr-CA" sz="1100" dirty="0" err="1">
                <a:effectLst/>
                <a:latin typeface="Calibri" panose="020F0502020204030204" pitchFamily="34" charset="0"/>
                <a:ea typeface="Calibri" panose="020F0502020204030204" pitchFamily="34" charset="0"/>
                <a:cs typeface="Times New Roman" panose="02020603050405020304" pitchFamily="18" charset="0"/>
              </a:rPr>
              <a:t>Improvement</a:t>
            </a:r>
            <a:r>
              <a:rPr lang="fr-CA" sz="1100" dirty="0">
                <a:effectLst/>
                <a:latin typeface="Calibri" panose="020F0502020204030204" pitchFamily="34" charset="0"/>
                <a:ea typeface="Calibri" panose="020F0502020204030204" pitchFamily="34" charset="0"/>
                <a:cs typeface="Times New Roman" panose="02020603050405020304" pitchFamily="18" charset="0"/>
              </a:rPr>
              <a:t> (NCASI), des universités, les gouvernements fédéral/provinciaux, les administrations municipales, des ONG, des consultants, etc. Consulter </a:t>
            </a:r>
            <a:r>
              <a:rPr lang="fr-CA" sz="1100" i="1" dirty="0" err="1">
                <a:effectLst/>
                <a:latin typeface="Calibri" panose="020F0502020204030204" pitchFamily="34" charset="0"/>
                <a:ea typeface="Calibri" panose="020F0502020204030204" pitchFamily="34" charset="0"/>
                <a:cs typeface="Times New Roman" panose="02020603050405020304" pitchFamily="18" charset="0"/>
              </a:rPr>
              <a:t>Scoping</a:t>
            </a:r>
            <a:r>
              <a:rPr lang="fr-CA" sz="1100" i="1" dirty="0">
                <a:effectLst/>
                <a:latin typeface="Calibri" panose="020F0502020204030204" pitchFamily="34" charset="0"/>
                <a:ea typeface="Calibri" panose="020F0502020204030204" pitchFamily="34" charset="0"/>
                <a:cs typeface="Times New Roman" panose="02020603050405020304" pitchFamily="18" charset="0"/>
              </a:rPr>
              <a:t> </a:t>
            </a:r>
            <a:r>
              <a:rPr lang="fr-CA" sz="1100" i="1" dirty="0" err="1">
                <a:effectLst/>
                <a:latin typeface="Calibri" panose="020F0502020204030204" pitchFamily="34" charset="0"/>
                <a:ea typeface="Calibri" panose="020F0502020204030204" pitchFamily="34" charset="0"/>
                <a:cs typeface="Times New Roman" panose="02020603050405020304" pitchFamily="18" charset="0"/>
              </a:rPr>
              <a:t>review</a:t>
            </a:r>
            <a:r>
              <a:rPr lang="fr-CA" sz="1100" i="1" dirty="0">
                <a:effectLst/>
                <a:latin typeface="Calibri" panose="020F0502020204030204" pitchFamily="34" charset="0"/>
                <a:ea typeface="Calibri" panose="020F0502020204030204" pitchFamily="34" charset="0"/>
                <a:cs typeface="Times New Roman" panose="02020603050405020304" pitchFamily="18" charset="0"/>
              </a:rPr>
              <a:t> of NPRI relevant </a:t>
            </a:r>
            <a:r>
              <a:rPr lang="fr-CA" sz="1100" i="1" dirty="0" err="1">
                <a:effectLst/>
                <a:latin typeface="Calibri" panose="020F0502020204030204" pitchFamily="34" charset="0"/>
                <a:ea typeface="Calibri" panose="020F0502020204030204" pitchFamily="34" charset="0"/>
                <a:cs typeface="Times New Roman" panose="02020603050405020304" pitchFamily="18" charset="0"/>
              </a:rPr>
              <a:t>literature</a:t>
            </a:r>
            <a:r>
              <a:rPr lang="fr-CA" sz="1100" dirty="0">
                <a:effectLst/>
                <a:latin typeface="Calibri" panose="020F0502020204030204" pitchFamily="34" charset="0"/>
                <a:ea typeface="Calibri" panose="020F0502020204030204" pitchFamily="34" charset="0"/>
                <a:cs typeface="Times New Roman" panose="02020603050405020304" pitchFamily="18" charset="0"/>
              </a:rPr>
              <a:t> d’Alicia Berthiaume pour obtenir plus d’information. Choisissez des événements parce que les quantités sont difficiles à comparer entre air/terre/eau.</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Consultez</a:t>
            </a:r>
            <a:r>
              <a:rPr lang="en-US" sz="1100" dirty="0">
                <a:effectLst/>
                <a:latin typeface="Calibri" panose="020F0502020204030204" pitchFamily="34" charset="0"/>
                <a:ea typeface="Calibri" panose="020F0502020204030204" pitchFamily="34" charset="0"/>
                <a:cs typeface="Times New Roman" panose="02020603050405020304" pitchFamily="18" charset="0"/>
              </a:rPr>
              <a:t> le site Web de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l’INRP</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https://www.canada.ca/fr/environnement-changement-climatique/services/inventaire-national-rejets-polluants/outils-ressources-donnees/utilisation-de-inrp-dans-la-recherche-environnementale.html</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fr-FR" sz="11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pour trouver les détails d'un examen de la portée de l’utilisation de l’INRP qui a été effectué pour mieux comprendre les possibilités futures d'utiliser les données de l'INRP dans la recherche environnementale.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buNone/>
            </a:pPr>
            <a:endParaRPr lang="en-CA" dirty="0"/>
          </a:p>
        </p:txBody>
      </p:sp>
    </p:spTree>
    <p:extLst>
      <p:ext uri="{BB962C8B-B14F-4D97-AF65-F5344CB8AC3E}">
        <p14:creationId xmlns:p14="http://schemas.microsoft.com/office/powerpoint/2010/main" val="3121241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Choisissez un type de secteur, puis cliquez dessus. </a:t>
            </a:r>
            <a:r>
              <a:rPr lang="fr-CA" sz="1100" i="1" dirty="0">
                <a:effectLst/>
                <a:latin typeface="Calibri" panose="020F0502020204030204" pitchFamily="34" charset="0"/>
                <a:ea typeface="Calibri" panose="020F0502020204030204" pitchFamily="34" charset="0"/>
                <a:cs typeface="Times New Roman" panose="02020603050405020304" pitchFamily="18" charset="0"/>
              </a:rPr>
              <a:t>Quel type de modèle de distribution voyez-vous? Pourquoi ce secteur présente-t-il ce modèle?</a:t>
            </a:r>
          </a:p>
          <a:p>
            <a:pPr marL="342900" lvl="0" indent="-342900">
              <a:lnSpc>
                <a:spcPct val="107000"/>
              </a:lnSpc>
              <a:spcAft>
                <a:spcPts val="800"/>
              </a:spcAft>
              <a:buFont typeface="+mj-lt"/>
              <a:buAutoNum type="arabicPeriod"/>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Demandez aux étudiants de faire un remue-méninges sur les raisons pour lesquelles une entreprise pourrait choisir d’installer son établissement à un endroit précis. On s’attend à ce que la plupart des réponses tournent autour de l’emplacement des ressources naturelles.</a:t>
            </a:r>
          </a:p>
          <a:p>
            <a:pPr marL="342900" lvl="0" indent="-342900">
              <a:lnSpc>
                <a:spcPct val="107000"/>
              </a:lnSpc>
              <a:spcAft>
                <a:spcPts val="800"/>
              </a:spcAft>
              <a:buFont typeface="+mj-lt"/>
              <a:buAutoNum type="arabicPeriod"/>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Ouvrez l’activité 3.1 dans le tableau de bord de l’INRP pour les étudiants.</a:t>
            </a:r>
          </a:p>
          <a:p>
            <a:pPr marL="342900" lvl="0" indent="-342900">
              <a:lnSpc>
                <a:spcPct val="107000"/>
              </a:lnSpc>
              <a:spcAft>
                <a:spcPts val="800"/>
              </a:spcAft>
              <a:buFont typeface="+mj-lt"/>
              <a:buAutoNum type="arabicPeriod"/>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Lorsqu’ils peuvent voir la distribution des établissements sur la carte, demandez aux étudiants s’ils souhaitent ajouter plus de raisons à la liste originale.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Conseil pour les enseignants :</a:t>
            </a:r>
            <a:r>
              <a:rPr lang="fr-CA" sz="1100" dirty="0">
                <a:effectLst/>
                <a:latin typeface="Calibri" panose="020F0502020204030204" pitchFamily="34" charset="0"/>
                <a:ea typeface="Calibri" panose="020F0502020204030204" pitchFamily="34" charset="0"/>
                <a:cs typeface="Times New Roman" panose="02020603050405020304" pitchFamily="18" charset="0"/>
              </a:rPr>
              <a:t> Vous pouvez filtrer les points sur la carte par secteur en sélectionnant et désélectionnant un secteur à la fois.</a:t>
            </a:r>
          </a:p>
          <a:p>
            <a:pPr marL="342900" lvl="0" indent="-342900">
              <a:lnSpc>
                <a:spcPct val="107000"/>
              </a:lnSpc>
              <a:spcAft>
                <a:spcPts val="800"/>
              </a:spcAft>
              <a:buFont typeface="+mj-lt"/>
              <a:buAutoNum type="arabicPeriod"/>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Sélectionnez le secteur de l’aluminium. Dites aux étudiants que la bauxite, un minerai contenant de l’aluminium que l’on retrouve en abondance, est principalement extraite dans les tropiques. Il n’y a pas de mines de bauxite au Canada. Bien qu’un seul établissement au Canada produit de l’oxyde d’aluminium à partir de la bauxite, il existe de nombreux établissements de fusion qui transforment l’oxyde d’aluminium en aluminium. Puisqu’il n’y a pas d’extraction d’aluminium au Canada, quels sont les facteurs qui peuvent influencer l’endroit où une entreprise choisit d’installer une fonderie d’aluminium? La fonte d’aluminium exige beaucoup d’électricité, donc s’établir dans une province où les tarifs d’électricité sont plus bas réduira leurs coûts. Étant donné que le Québec a un des tarifs d’électricité les plus bas au pays, de nombreuses entreprises nécessitant des débits d’électricité élevés profiteront de coûts inférieurs. De plus, l’installation le long du fleuve Saint-Laurent garantit un accès rapide à l’expédition au-delà des frontières canadiennes. </a:t>
            </a:r>
          </a:p>
          <a:p>
            <a:pPr marL="342900" lvl="0" indent="-342900">
              <a:lnSpc>
                <a:spcPct val="107000"/>
              </a:lnSpc>
              <a:spcAft>
                <a:spcPts val="800"/>
              </a:spcAft>
              <a:buFont typeface="+mj-lt"/>
              <a:buAutoNum type="arabicPeriod"/>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Demandez aux étudiants s’ils souhaitent ajouter plus de facteurs à la liste. Voici des exemples : coût d’électricité, accès au transport, réglementations gouvernementales, facteurs socioéconomiques (certaines villes plus petites offrent des incitatifs aux entreprises qui procurent de l’emploi), caractéristiques géologiques et hydrologiques, distance physique des usines de traitement primaires ou secondaires.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buNone/>
            </a:pPr>
            <a:endParaRPr lang="en-CA" dirty="0"/>
          </a:p>
        </p:txBody>
      </p:sp>
    </p:spTree>
    <p:extLst>
      <p:ext uri="{BB962C8B-B14F-4D97-AF65-F5344CB8AC3E}">
        <p14:creationId xmlns:p14="http://schemas.microsoft.com/office/powerpoint/2010/main" val="3331406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Demandez aux étudiants de faire un remue-méninges sur les raisons pour lesquelles une entreprise pourrait choisir d’installer son établissement à un endroit précis. On s’attend à ce que la plupart des réponses tournent autour de l’emplacement des ressources naturelles.</a:t>
            </a:r>
          </a:p>
          <a:p>
            <a:pPr marL="342900" lvl="0" indent="-342900">
              <a:lnSpc>
                <a:spcPct val="107000"/>
              </a:lnSpc>
              <a:spcAft>
                <a:spcPts val="800"/>
              </a:spcAft>
              <a:buFont typeface="+mj-lt"/>
              <a:buAutoNum type="arabicPeriod"/>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Ouvrez l’activité 3.1 dans le tableau de bord de l’INRP pour les étudiants.</a:t>
            </a:r>
          </a:p>
          <a:p>
            <a:pPr marL="342900" lvl="0" indent="-342900">
              <a:lnSpc>
                <a:spcPct val="107000"/>
              </a:lnSpc>
              <a:spcAft>
                <a:spcPts val="800"/>
              </a:spcAft>
              <a:buFont typeface="+mj-lt"/>
              <a:buAutoNum type="arabicPeriod"/>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Lorsqu’ils peuvent voir la distribution des établissements sur la carte, demandez aux étudiants s’ils souhaitent ajouter plus de raisons à la liste originale.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Conseil pour les enseignants :</a:t>
            </a:r>
            <a:r>
              <a:rPr lang="fr-CA" sz="1100" dirty="0">
                <a:effectLst/>
                <a:latin typeface="Calibri" panose="020F0502020204030204" pitchFamily="34" charset="0"/>
                <a:ea typeface="Calibri" panose="020F0502020204030204" pitchFamily="34" charset="0"/>
                <a:cs typeface="Times New Roman" panose="02020603050405020304" pitchFamily="18" charset="0"/>
              </a:rPr>
              <a:t> Vous pouvez filtrer les points sur la carte par secteur en sélectionnant et désélectionnant un secteur à la fois.</a:t>
            </a:r>
          </a:p>
          <a:p>
            <a:pPr marL="342900" lvl="0" indent="-342900">
              <a:lnSpc>
                <a:spcPct val="107000"/>
              </a:lnSpc>
              <a:spcAft>
                <a:spcPts val="800"/>
              </a:spcAft>
              <a:buFont typeface="+mj-lt"/>
              <a:buAutoNum type="arabicPeriod"/>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Sélectionnez le secteur de l’aluminium. Dites aux étudiants que la bauxite, un minerai contenant de l’aluminium que l’on retrouve en abondance, est principalement extraite dans les tropiques. Il n’y a pas de mines de bauxite au Canada. Bien qu’un seul établissement au Canada produit de l’oxyde d’aluminium à partir de la bauxite, il existe de nombreux établissements de fusion qui transforment l’oxyde d’aluminium en aluminium. Puisqu’il n’y a pas d’extraction d’aluminium au Canada, quels sont les facteurs qui peuvent influencer l’endroit où une entreprise choisit d’installer une fonderie d’aluminium? La fonte d’aluminium exige beaucoup d’électricité, donc s’établir dans une province où les tarifs d’électricité sont plus bas réduira leurs coûts. Étant donné que le Québec a un des tarifs d’électricité les plus bas au pays, de nombreuses entreprises nécessitant des débits d’électricité élevés profiteront de coûts inférieurs. De plus, l’installation le long du fleuve Saint-Laurent garantit un accès rapide à l’expédition au-delà des frontières canadiennes. </a:t>
            </a:r>
          </a:p>
          <a:p>
            <a:pPr marL="342900" lvl="0" indent="-342900">
              <a:lnSpc>
                <a:spcPct val="107000"/>
              </a:lnSpc>
              <a:spcAft>
                <a:spcPts val="800"/>
              </a:spcAft>
              <a:buFont typeface="+mj-lt"/>
              <a:buAutoNum type="arabicPeriod"/>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Demandez aux étudiants s’ils souhaitent ajouter plus de facteurs à la liste. Voici des exemples : coût d’électricité, accès au transport, réglementations gouvernementales, facteurs socioéconomiques (certaines villes plus petites offrent des incitatifs aux entreprises qui procurent de l’emploi), caractéristiques géologiques et hydrologiques, distance physique des usines de traitement primaires ou secondaires.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5620505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En grand groupe, faites un remue-méninges sur les sortes d’emplois pouvant être offerts par l’INRP. Écrivez-les sur papillons adhésifs individuels et affichez-les au tableau. Triez-les en catégories générales.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Divisez les étudiants en groupes représentant les catégories générales ci-dessus. Quelle formation ou expérience serait nécessaire pour ce type d’emploi? Inscrivez-les sur des papillons adhésifs individuels et affichez-les au tableau sous les titres de postes trouvés par les étudiants à la première étape.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profils créés représentent-ils les capacités et les intérêts de toutes les personnes présentes? Quels types d’emplois sont représentés? Lesquels sont absents? Notez les emplois absents sur des papillons adhésifs.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Affichez les profils en gros caractères autour de la pièce et demandez aux étudiants de se promener et de les lire. Trouvent-ils certains des emplois des catégories « absentes » de l’étape 3? Ont-ils été surpris de quelque chose?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692492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réponses anticipées peuvent comprendre des catégories générales, comme les manufactures, ou plus spécifiques, comme les usines de pâtes et papiers. Pour les amener à être plus précis, demandez aux étudiants de fournir des exemples d’établissements qui fabriquent possiblement des polluants ou les produisent comme sous-produits.</a:t>
            </a:r>
            <a:endParaRPr lang="en-US" dirty="0"/>
          </a:p>
          <a:p>
            <a:pPr marL="158750" indent="0">
              <a:buNone/>
            </a:pPr>
            <a:endParaRPr lang="en-CA" dirty="0"/>
          </a:p>
        </p:txBody>
      </p:sp>
    </p:spTree>
    <p:extLst>
      <p:ext uri="{BB962C8B-B14F-4D97-AF65-F5344CB8AC3E}">
        <p14:creationId xmlns:p14="http://schemas.microsoft.com/office/powerpoint/2010/main" val="222940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9E651-BA7E-ABFA-CFFC-94C0682E2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96B776-9F21-9B3D-290C-16E64C5B1BD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AA029DD-CF9D-E55F-4C4B-3BC61AE875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réponses anticipées peuvent comprendre des catégories générales, comme les manufactures, ou plus spécifiques, comme les usines de pâtes et papiers. Pour les amener à être plus précis, demandez aux étudiants de fournir des exemples d’établissements qui fabriquent possiblement des polluants ou les produisent comme sous-produits.</a:t>
            </a:r>
            <a:endParaRPr lang="en-US" dirty="0"/>
          </a:p>
          <a:p>
            <a:pPr marL="158750" indent="0">
              <a:buNone/>
            </a:pPr>
            <a:endParaRPr lang="en-CA" dirty="0"/>
          </a:p>
        </p:txBody>
      </p:sp>
    </p:spTree>
    <p:extLst>
      <p:ext uri="{BB962C8B-B14F-4D97-AF65-F5344CB8AC3E}">
        <p14:creationId xmlns:p14="http://schemas.microsoft.com/office/powerpoint/2010/main" val="4280736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L’INRP maintient un relevé des quantités de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rejets sur place</a:t>
            </a:r>
            <a:r>
              <a:rPr lang="fr-CA" sz="1100" dirty="0">
                <a:effectLst/>
                <a:latin typeface="Calibri" panose="020F0502020204030204" pitchFamily="34" charset="0"/>
                <a:ea typeface="Calibri" panose="020F0502020204030204" pitchFamily="34" charset="0"/>
                <a:cs typeface="Times New Roman" panose="02020603050405020304" pitchFamily="18" charset="0"/>
              </a:rPr>
              <a:t> d’un établissement dans l’eau, l’air ou la terre. Dont les suivants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rejets de cheminées dans l’air;</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émissions </a:t>
            </a:r>
            <a:r>
              <a:rPr lang="fr-CA" sz="11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figitives</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 https://www.canada.ca/fr/environnement-changement-climatique/services/inventaire-national-rejets-polluants/glossaire.html#e) </a:t>
            </a:r>
            <a:r>
              <a:rPr lang="fr-CA" sz="1100" dirty="0">
                <a:effectLst/>
                <a:latin typeface="Calibri" panose="020F0502020204030204" pitchFamily="34" charset="0"/>
                <a:ea typeface="Calibri" panose="020F0502020204030204" pitchFamily="34" charset="0"/>
                <a:cs typeface="Times New Roman" panose="02020603050405020304" pitchFamily="18" charset="0"/>
              </a:rPr>
              <a:t>(p. ex., souffleries de ventilation, tas de copeaux, poussière de chargement);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poussière de route;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fuites et déversements accidentels dans l’eau, l’air et la terre.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2. Outre ces rejets, l’INRP recueille des données sur les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transferts hors site pour le traitement et la destruction</a:t>
            </a:r>
            <a:r>
              <a:rPr lang="fr-CA" sz="1100" dirty="0">
                <a:effectLst/>
                <a:latin typeface="Calibri" panose="020F0502020204030204" pitchFamily="34" charset="0"/>
                <a:ea typeface="Calibri" panose="020F0502020204030204" pitchFamily="34" charset="0"/>
                <a:cs typeface="Times New Roman" panose="02020603050405020304" pitchFamily="18" charset="0"/>
              </a:rPr>
              <a:t>, comme les déplacements de substances de l’INRP contenues dans des matériaux envoyés pour :</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l’incinération;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traitement chimique ou biologique;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traitement dans une usine municipale de traitement des eaux d’égout;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destruction hors site : site d’enfouissement, application sur les terres, injection souterraine, etc.</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3. L’INRP recueille également des données sur les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transferts hors site pour recyclage</a:t>
            </a:r>
            <a:r>
              <a:rPr lang="fr-CA" sz="1100" dirty="0">
                <a:effectLst/>
                <a:latin typeface="Calibri" panose="020F0502020204030204" pitchFamily="34" charset="0"/>
                <a:ea typeface="Calibri" panose="020F0502020204030204" pitchFamily="34" charset="0"/>
                <a:cs typeface="Times New Roman" panose="02020603050405020304" pitchFamily="18" charset="0"/>
              </a:rPr>
              <a:t>, p. ex.,</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récupération d’énergie,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récupération de solvants, etc.</a:t>
            </a:r>
          </a:p>
          <a:p>
            <a:pPr marL="342900" lvl="0" indent="-342900">
              <a:lnSpc>
                <a:spcPct val="107000"/>
              </a:lnSpc>
              <a:spcAft>
                <a:spcPts val="800"/>
              </a:spcAft>
              <a:buFont typeface="Arial" panose="020B0604020202020204" pitchFamily="34" charset="0"/>
              <a:buChar char="•"/>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4. Finalement, l’INRP recueille aussi des données sur la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destruction sur place</a:t>
            </a:r>
            <a:r>
              <a:rPr lang="fr-CA" sz="1100" dirty="0">
                <a:effectLst/>
                <a:latin typeface="Calibri" panose="020F0502020204030204" pitchFamily="34" charset="0"/>
                <a:ea typeface="Calibri" panose="020F0502020204030204" pitchFamily="34" charset="0"/>
                <a:cs typeface="Times New Roman" panose="02020603050405020304" pitchFamily="18" charset="0"/>
              </a:rPr>
              <a:t>, c.-à-d.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un site d’enfouissement sur place;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l’application sur les terres;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l’injection souterraine;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les résidus et déchets de roche; etc.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dirty="0">
                <a:effectLst/>
                <a:latin typeface="Calibri" panose="020F0502020204030204" pitchFamily="34" charset="0"/>
                <a:ea typeface="Calibri" panose="020F0502020204030204" pitchFamily="34" charset="0"/>
                <a:cs typeface="Times New Roman" panose="02020603050405020304" pitchFamily="18" charset="0"/>
              </a:rPr>
              <a:t>D’autres informations générales sont également demandées, comme des renseignements sur le code SCIAN de l’entreprise; les concentrations de certains polluants; si la substance est fabriquée, produite ou utilisée sur place; les coordonnées; des renseignements sur les plans de prévention de la pollution (P2); etc.</a:t>
            </a:r>
            <a:endParaRPr kumimoji="1" lang="en-CA" sz="1000" kern="1200" dirty="0">
              <a:solidFill>
                <a:schemeClr val="tx1"/>
              </a:solidFill>
              <a:effectLst/>
              <a:latin typeface="Arial" charset="0"/>
              <a:ea typeface="Arial Unicode MS" pitchFamily="34" charset="-128"/>
              <a:cs typeface="Arial Unicode MS" pitchFamily="34" charset="-128"/>
            </a:endParaRPr>
          </a:p>
          <a:p>
            <a:pPr marL="158750" indent="0">
              <a:buNone/>
            </a:pPr>
            <a:endParaRPr lang="en-CA" dirty="0"/>
          </a:p>
        </p:txBody>
      </p:sp>
    </p:spTree>
    <p:extLst>
      <p:ext uri="{BB962C8B-B14F-4D97-AF65-F5344CB8AC3E}">
        <p14:creationId xmlns:p14="http://schemas.microsoft.com/office/powerpoint/2010/main" val="367416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L’INRP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ne recueille pas</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1. De données sur les émissions provenant de </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sources ouvertes</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https://www.canada.ca/fr/environnement-changement-climatique/services/inventaire-national-rejets-polluants/glossaire.html#s</a:t>
            </a:r>
            <a:r>
              <a:rPr lang="fr-CA" sz="1100" dirty="0">
                <a:effectLst/>
                <a:latin typeface="Calibri" panose="020F0502020204030204" pitchFamily="34" charset="0"/>
                <a:ea typeface="Calibri" panose="020F0502020204030204" pitchFamily="34" charset="0"/>
                <a:cs typeface="Times New Roman" panose="02020603050405020304" pitchFamily="18" charset="0"/>
              </a:rPr>
              <a:t>) p. ex., les émissions transfrontalières, les émissions des secteurs du transport et de l’agriculture. D’un autre côté, l’</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Inventaire des émissions de polluants atmosphériques</a:t>
            </a:r>
            <a:r>
              <a:rPr lang="fr-CA" sz="1100" dirty="0">
                <a:effectLst/>
                <a:latin typeface="Calibri" panose="020F0502020204030204" pitchFamily="34" charset="0"/>
                <a:ea typeface="Calibri" panose="020F0502020204030204" pitchFamily="34" charset="0"/>
                <a:cs typeface="Times New Roman" panose="02020603050405020304" pitchFamily="18" charset="0"/>
              </a:rPr>
              <a:t> (IEPA) (https://www.canada.ca/fr/environnement-changement-climatique/services/polluants/inventaire-emissions-atmospheriques-apercu.html) produit des rapports qui comptent les sources ouvertes.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2. Ce ne sont pas tous les établissements canadiens qui doivent faire des déclarations à l’INRP. Certains n’atteignent pas les seuils de déclaration pour les substances, ne réalisent pas les activités cibles ou utilisent aucune des substances parmi plus de 300 substances inscrites dans l’inventaire. L’INRP ne fournit donc pas une vision complète de toutes les sources de pollution au Canada. Cependant, il offre un portrait global des rejets de polluants au fil du temps et pour la plupart des entreprises.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A"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Exemples d’activités qui exigent une déclaration, peu importe les seuils :</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préservation du bois; l’incinération de la boue de systèmes de traitement des eaux usées ou la combustion de combustibles d’équipement stationnaire, comme l’incinération de déchets d’hôpitaux.</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Ils fabriquent, traitent, utilisent ou rejettent des substances de l’INRP en quantité dépassant les seuils de déclaration.</a:t>
            </a:r>
          </a:p>
          <a:p>
            <a:pPr marL="742950" lvl="1" indent="-285750">
              <a:lnSpc>
                <a:spcPct val="107000"/>
              </a:lnSpc>
              <a:spcAft>
                <a:spcPts val="800"/>
              </a:spcAft>
              <a:buFont typeface="Arial" panose="020B0604020202020204" pitchFamily="34" charset="0"/>
              <a:buChar char="•"/>
              <a:tabLst>
                <a:tab pos="9144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Certaines substances ne se trouvant pas dans l’INRP peuvent être réglementées sous d’autres programmes d’Environnement et Changement climatique Canada (ECCC), notamment</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Programme de déclaration des gaz à effet de serre</a:t>
            </a:r>
            <a:r>
              <a:rPr lang="fr-CA" sz="1100" dirty="0">
                <a:effectLst/>
                <a:latin typeface="Calibri" panose="020F0502020204030204" pitchFamily="34" charset="0"/>
                <a:ea typeface="Calibri" panose="020F0502020204030204" pitchFamily="34" charset="0"/>
                <a:cs typeface="Times New Roman" panose="02020603050405020304" pitchFamily="18" charset="0"/>
              </a:rPr>
              <a:t> (PDGES) (https://open.canada.ca/data/fr/dataset/a8ba14b7-7f23-462a-bdbb-83b0ef629823);</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Inventaire des émissions de polluants atmosphériques</a:t>
            </a:r>
            <a:r>
              <a:rPr lang="fr-CA" sz="1100" dirty="0">
                <a:effectLst/>
                <a:latin typeface="Calibri" panose="020F0502020204030204" pitchFamily="34" charset="0"/>
                <a:ea typeface="Calibri" panose="020F0502020204030204" pitchFamily="34" charset="0"/>
                <a:cs typeface="Times New Roman" panose="02020603050405020304" pitchFamily="18" charset="0"/>
              </a:rPr>
              <a:t>(APEI) (https://www.canada.ca/fr/environnement-changement-climatique/services/polluants/inventaire-emissions-atmospheriques-apercu.html);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Inventaire des émissions de carbone noir</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fr-CA" sz="1100" dirty="0">
                <a:effectLst/>
                <a:latin typeface="Calibri" panose="020F0502020204030204" pitchFamily="34" charset="0"/>
                <a:ea typeface="Calibri" panose="020F0502020204030204" pitchFamily="34" charset="0"/>
                <a:cs typeface="Times New Roman" panose="02020603050405020304" pitchFamily="18" charset="0"/>
              </a:rPr>
              <a:t>https://www.canada.ca/fr/environnement-changement-climatique/services/polluants/inventaire-emissions-carbone-noir.html)</a:t>
            </a:r>
            <a:endParaRPr kumimoji="1" lang="en-CA" sz="1400" kern="1200" dirty="0">
              <a:solidFill>
                <a:schemeClr val="tx1"/>
              </a:solidFill>
              <a:effectLst/>
              <a:latin typeface="Arial" charset="0"/>
              <a:ea typeface="Arial Unicode MS" pitchFamily="34" charset="-128"/>
              <a:cs typeface="Arial Unicode MS" pitchFamily="34" charset="-128"/>
            </a:endParaRPr>
          </a:p>
          <a:p>
            <a:pPr marL="158750" indent="0">
              <a:buNone/>
            </a:pPr>
            <a:endParaRPr lang="en-CA" dirty="0"/>
          </a:p>
        </p:txBody>
      </p:sp>
    </p:spTree>
    <p:extLst>
      <p:ext uri="{BB962C8B-B14F-4D97-AF65-F5344CB8AC3E}">
        <p14:creationId xmlns:p14="http://schemas.microsoft.com/office/powerpoint/2010/main" val="2849891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1E33C-F8C7-0BFD-DB74-280906461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C302C-AB2D-9003-9206-A4C18261211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1277E54-DEDD-78C3-F483-F13020264347}"/>
              </a:ext>
            </a:extLst>
          </p:cNvPr>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L’INRP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ne recueille pas</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1. De données sur les émissions provenant de </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sources ouvertes</a:t>
            </a: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https://www.canada.ca/fr/environnement-changement-climatique/services/inventaire-national-rejets-polluants/glossaire.html#s</a:t>
            </a:r>
            <a:r>
              <a:rPr lang="fr-CA" sz="1100" dirty="0">
                <a:effectLst/>
                <a:latin typeface="Calibri" panose="020F0502020204030204" pitchFamily="34" charset="0"/>
                <a:ea typeface="Calibri" panose="020F0502020204030204" pitchFamily="34" charset="0"/>
                <a:cs typeface="Times New Roman" panose="02020603050405020304" pitchFamily="18" charset="0"/>
              </a:rPr>
              <a:t>) p. ex., les émissions transfrontalières, les émissions des secteurs du transport et de l’agriculture. D’un autre côté, l’</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Inventaire des émissions de polluants atmosphériques</a:t>
            </a:r>
            <a:r>
              <a:rPr lang="fr-CA" sz="1100" dirty="0">
                <a:effectLst/>
                <a:latin typeface="Calibri" panose="020F0502020204030204" pitchFamily="34" charset="0"/>
                <a:ea typeface="Calibri" panose="020F0502020204030204" pitchFamily="34" charset="0"/>
                <a:cs typeface="Times New Roman" panose="02020603050405020304" pitchFamily="18" charset="0"/>
              </a:rPr>
              <a:t> (IEPA) (https://www.canada.ca/fr/environnement-changement-climatique/services/polluants/inventaire-emissions-atmospheriques-apercu.html) produit des rapports qui comptent les sources ouvertes.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2. Ce ne sont pas tous les établissements canadiens qui doivent faire des déclarations à l’INRP. Certains n’atteignent pas les seuils de déclaration pour les substances, ne réalisent pas les activités cibles ou utilisent aucune des substances parmi plus de 300 substances inscrites dans l’inventaire. L’INRP ne fournit donc pas une vision complète de toutes les sources de pollution au Canada. Cependant, il offre un portrait global des rejets de polluants au fil du temps et pour la plupart des entreprises.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A"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Exemples d’activités qui exigent une déclaration, peu importe les seuils :</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 préservation du bois; l’incinération de la boue de systèmes de traitement des eaux usées ou la combustion de combustibles d’équipement stationnaire, comme l’incinération de déchets d’hôpitaux.</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Ils fabriquent, traitent, utilisent ou rejettent des substances de l’INRP en quantité dépassant les seuils de déclaration.</a:t>
            </a:r>
          </a:p>
          <a:p>
            <a:pPr marL="742950" lvl="1" indent="-285750">
              <a:lnSpc>
                <a:spcPct val="107000"/>
              </a:lnSpc>
              <a:spcAft>
                <a:spcPts val="800"/>
              </a:spcAft>
              <a:buFont typeface="Arial" panose="020B0604020202020204" pitchFamily="34" charset="0"/>
              <a:buChar char="•"/>
              <a:tabLst>
                <a:tab pos="9144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Certaines substances ne se trouvant pas dans l’INRP peuvent être réglementées sous d’autres programmes d’Environnement et Changement climatique Canada (ECCC), notamment</a:t>
            </a: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Programme de déclaration des gaz à effet de serre</a:t>
            </a:r>
            <a:r>
              <a:rPr lang="fr-CA" sz="1100" dirty="0">
                <a:effectLst/>
                <a:latin typeface="Calibri" panose="020F0502020204030204" pitchFamily="34" charset="0"/>
                <a:ea typeface="Calibri" panose="020F0502020204030204" pitchFamily="34" charset="0"/>
                <a:cs typeface="Times New Roman" panose="02020603050405020304" pitchFamily="18" charset="0"/>
              </a:rPr>
              <a:t> (PDGES) (https://open.canada.ca/data/fr/dataset/a8ba14b7-7f23-462a-bdbb-83b0ef629823);</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Inventaire des émissions de polluants atmosphériques</a:t>
            </a:r>
            <a:r>
              <a:rPr lang="fr-CA" sz="1100" dirty="0">
                <a:effectLst/>
                <a:latin typeface="Calibri" panose="020F0502020204030204" pitchFamily="34" charset="0"/>
                <a:ea typeface="Calibri" panose="020F0502020204030204" pitchFamily="34" charset="0"/>
                <a:cs typeface="Times New Roman" panose="02020603050405020304" pitchFamily="18" charset="0"/>
              </a:rPr>
              <a:t>(APEI) (https://www.canada.ca/fr/environnement-changement-climatique/services/polluants/inventaire-emissions-atmospheriques-apercu.html);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Inventaire des émissions de carbone noir</a:t>
            </a:r>
            <a:r>
              <a:rPr lang="fr-CA"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fr-CA" sz="1100" dirty="0">
                <a:effectLst/>
                <a:latin typeface="Calibri" panose="020F0502020204030204" pitchFamily="34" charset="0"/>
                <a:ea typeface="Calibri" panose="020F0502020204030204" pitchFamily="34" charset="0"/>
                <a:cs typeface="Times New Roman" panose="02020603050405020304" pitchFamily="18" charset="0"/>
              </a:rPr>
              <a:t>https://www.canada.ca/fr/environnement-changement-climatique/services/polluants/inventaire-emissions-carbone-noir.html)</a:t>
            </a:r>
            <a:endParaRPr kumimoji="1" lang="en-CA" sz="1400" kern="1200" dirty="0">
              <a:solidFill>
                <a:schemeClr val="tx1"/>
              </a:solidFill>
              <a:effectLst/>
              <a:latin typeface="Arial" charset="0"/>
              <a:ea typeface="Arial Unicode MS" pitchFamily="34" charset="-128"/>
              <a:cs typeface="Arial Unicode MS" pitchFamily="34" charset="-128"/>
            </a:endParaRPr>
          </a:p>
          <a:p>
            <a:pPr marL="158750" indent="0">
              <a:buNone/>
            </a:pPr>
            <a:endParaRPr lang="en-CA" dirty="0"/>
          </a:p>
        </p:txBody>
      </p:sp>
    </p:spTree>
    <p:extLst>
      <p:ext uri="{BB962C8B-B14F-4D97-AF65-F5344CB8AC3E}">
        <p14:creationId xmlns:p14="http://schemas.microsoft.com/office/powerpoint/2010/main" val="662485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preserve="1" userDrawn="1">
  <p:cSld name="Title Page 1">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6D3F082F-4A05-BF41-EDE8-B0E295E0B1FE}"/>
              </a:ext>
            </a:extLst>
          </p:cNvPr>
          <p:cNvPicPr>
            <a:picLocks noChangeAspect="1"/>
          </p:cNvPicPr>
          <p:nvPr userDrawn="1"/>
        </p:nvPicPr>
        <p:blipFill>
          <a:blip r:embed="rId3"/>
          <a:stretch>
            <a:fillRect/>
          </a:stretch>
        </p:blipFill>
        <p:spPr>
          <a:xfrm>
            <a:off x="2663640" y="1759527"/>
            <a:ext cx="3816720" cy="1349087"/>
          </a:xfrm>
          <a:prstGeom prst="rect">
            <a:avLst/>
          </a:prstGeom>
        </p:spPr>
      </p:pic>
    </p:spTree>
    <p:extLst>
      <p:ext uri="{BB962C8B-B14F-4D97-AF65-F5344CB8AC3E}">
        <p14:creationId xmlns:p14="http://schemas.microsoft.com/office/powerpoint/2010/main" val="201016331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Page" preserve="1" userDrawn="1">
  <p:cSld name="Category Page Navy Shape 3">
    <p:bg>
      <p:bgPr>
        <a:gradFill flip="none" rotWithShape="1">
          <a:gsLst>
            <a:gs pos="6000">
              <a:srgbClr val="004D6E"/>
            </a:gs>
            <a:gs pos="48000">
              <a:srgbClr val="022D3F"/>
            </a:gs>
            <a:gs pos="87000">
              <a:srgbClr val="061C28"/>
            </a:gs>
          </a:gsLst>
          <a:path path="circle">
            <a:fillToRect l="50000" t="50000" r="50000" b="50000"/>
          </a:path>
          <a:tileRect/>
        </a:gradFill>
        <a:effectLst/>
      </p:bgPr>
    </p:bg>
    <p:spTree>
      <p:nvGrpSpPr>
        <p:cNvPr id="1" name="Shape 9"/>
        <p:cNvGrpSpPr/>
        <p:nvPr/>
      </p:nvGrpSpPr>
      <p:grpSpPr>
        <a:xfrm>
          <a:off x="0" y="0"/>
          <a:ext cx="0" cy="0"/>
          <a:chOff x="0" y="0"/>
          <a:chExt cx="0" cy="0"/>
        </a:xfrm>
      </p:grpSpPr>
      <p:pic>
        <p:nvPicPr>
          <p:cNvPr id="3" name="Picture 2">
            <a:extLst>
              <a:ext uri="{FF2B5EF4-FFF2-40B4-BE49-F238E27FC236}">
                <a16:creationId xmlns:a16="http://schemas.microsoft.com/office/drawing/2014/main" id="{E928622D-2792-6385-4221-6A0E2857A85A}"/>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tretch>
            <a:fillRect/>
          </a:stretch>
        </p:blipFill>
        <p:spPr>
          <a:xfrm>
            <a:off x="5792936" y="671830"/>
            <a:ext cx="3795776" cy="3799840"/>
          </a:xfrm>
          <a:prstGeom prst="rect">
            <a:avLst/>
          </a:prstGeom>
        </p:spPr>
      </p:pic>
      <p:sp>
        <p:nvSpPr>
          <p:cNvPr id="2" name="Google Shape;212;p40">
            <a:extLst>
              <a:ext uri="{FF2B5EF4-FFF2-40B4-BE49-F238E27FC236}">
                <a16:creationId xmlns:a16="http://schemas.microsoft.com/office/drawing/2014/main" id="{4FA084F7-EFC6-6002-5662-AA876B6847FA}"/>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DE0D82E1-F421-EFB7-1FB8-4429A97692B9}"/>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10;p25">
            <a:extLst>
              <a:ext uri="{FF2B5EF4-FFF2-40B4-BE49-F238E27FC236}">
                <a16:creationId xmlns:a16="http://schemas.microsoft.com/office/drawing/2014/main" id="{91CF59FE-98E5-9BF5-0206-17EECB5508C6}"/>
              </a:ext>
            </a:extLst>
          </p:cNvPr>
          <p:cNvSpPr txBox="1">
            <a:spLocks noGrp="1"/>
          </p:cNvSpPr>
          <p:nvPr>
            <p:ph type="ctrTitle"/>
          </p:nvPr>
        </p:nvSpPr>
        <p:spPr>
          <a:xfrm>
            <a:off x="900000" y="2248584"/>
            <a:ext cx="3935236"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268134211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Page" preserve="1" userDrawn="1">
  <p:cSld name="Category Page Navy Shape 4">
    <p:bg>
      <p:bgPr>
        <a:gradFill flip="none" rotWithShape="1">
          <a:gsLst>
            <a:gs pos="6000">
              <a:srgbClr val="004D6E"/>
            </a:gs>
            <a:gs pos="48000">
              <a:srgbClr val="022D3F"/>
            </a:gs>
            <a:gs pos="87000">
              <a:srgbClr val="061C28"/>
            </a:gs>
          </a:gsLst>
          <a:path path="circle">
            <a:fillToRect l="50000" t="50000" r="50000" b="50000"/>
          </a:path>
          <a:tileRect/>
        </a:gradFill>
        <a:effectLst/>
      </p:bgPr>
    </p:bg>
    <p:spTree>
      <p:nvGrpSpPr>
        <p:cNvPr id="1" name="Shape 9"/>
        <p:cNvGrpSpPr/>
        <p:nvPr/>
      </p:nvGrpSpPr>
      <p:grpSpPr>
        <a:xfrm>
          <a:off x="0" y="0"/>
          <a:ext cx="0" cy="0"/>
          <a:chOff x="0" y="0"/>
          <a:chExt cx="0" cy="0"/>
        </a:xfrm>
      </p:grpSpPr>
      <p:pic>
        <p:nvPicPr>
          <p:cNvPr id="4" name="Picture 3">
            <a:extLst>
              <a:ext uri="{FF2B5EF4-FFF2-40B4-BE49-F238E27FC236}">
                <a16:creationId xmlns:a16="http://schemas.microsoft.com/office/drawing/2014/main" id="{4C030788-7505-02BC-7F20-3A5CBFD097E2}"/>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tretch>
            <a:fillRect/>
          </a:stretch>
        </p:blipFill>
        <p:spPr>
          <a:xfrm>
            <a:off x="6134439" y="1013460"/>
            <a:ext cx="3112770" cy="3116580"/>
          </a:xfrm>
          <a:prstGeom prst="rect">
            <a:avLst/>
          </a:prstGeom>
        </p:spPr>
      </p:pic>
      <p:sp>
        <p:nvSpPr>
          <p:cNvPr id="2" name="Google Shape;212;p40">
            <a:extLst>
              <a:ext uri="{FF2B5EF4-FFF2-40B4-BE49-F238E27FC236}">
                <a16:creationId xmlns:a16="http://schemas.microsoft.com/office/drawing/2014/main" id="{F59765EA-6116-77CD-9F85-AF16CD9289B2}"/>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213;p40">
            <a:extLst>
              <a:ext uri="{FF2B5EF4-FFF2-40B4-BE49-F238E27FC236}">
                <a16:creationId xmlns:a16="http://schemas.microsoft.com/office/drawing/2014/main" id="{8201FF84-D409-3DEA-EA8D-A7BE9D655D63}"/>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10;p25">
            <a:extLst>
              <a:ext uri="{FF2B5EF4-FFF2-40B4-BE49-F238E27FC236}">
                <a16:creationId xmlns:a16="http://schemas.microsoft.com/office/drawing/2014/main" id="{4407EA24-3945-1D36-8EFE-AB06D274BCD6}"/>
              </a:ext>
            </a:extLst>
          </p:cNvPr>
          <p:cNvSpPr txBox="1">
            <a:spLocks noGrp="1"/>
          </p:cNvSpPr>
          <p:nvPr>
            <p:ph type="ctrTitle"/>
          </p:nvPr>
        </p:nvSpPr>
        <p:spPr>
          <a:xfrm>
            <a:off x="900000" y="2248584"/>
            <a:ext cx="3935236"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188110145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age" preserve="1" userDrawn="1">
  <p:cSld name="Category Page Photo">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584E672-F494-528D-B08B-A226565B589C}"/>
              </a:ext>
            </a:extLst>
          </p:cNvPr>
          <p:cNvSpPr>
            <a:spLocks noGrp="1"/>
          </p:cNvSpPr>
          <p:nvPr>
            <p:ph type="pic" sz="quarter" idx="10"/>
          </p:nvPr>
        </p:nvSpPr>
        <p:spPr>
          <a:xfrm>
            <a:off x="5729287" y="0"/>
            <a:ext cx="3414713" cy="5143500"/>
          </a:xfrm>
          <a:custGeom>
            <a:avLst/>
            <a:gdLst>
              <a:gd name="connsiteX0" fmla="*/ 1404652 w 3414713"/>
              <a:gd name="connsiteY0" fmla="*/ 0 h 5143500"/>
              <a:gd name="connsiteX1" fmla="*/ 3414713 w 3414713"/>
              <a:gd name="connsiteY1" fmla="*/ 0 h 5143500"/>
              <a:gd name="connsiteX2" fmla="*/ 3414713 w 3414713"/>
              <a:gd name="connsiteY2" fmla="*/ 5143500 h 5143500"/>
              <a:gd name="connsiteX3" fmla="*/ 1404650 w 3414713"/>
              <a:gd name="connsiteY3" fmla="*/ 5143500 h 5143500"/>
              <a:gd name="connsiteX4" fmla="*/ 1349609 w 3414713"/>
              <a:gd name="connsiteY4" fmla="*/ 5110062 h 5143500"/>
              <a:gd name="connsiteX5" fmla="*/ 0 w 3414713"/>
              <a:gd name="connsiteY5" fmla="*/ 2571751 h 5143500"/>
              <a:gd name="connsiteX6" fmla="*/ 1349609 w 3414713"/>
              <a:gd name="connsiteY6" fmla="*/ 3344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713" h="5143500">
                <a:moveTo>
                  <a:pt x="1404652" y="0"/>
                </a:moveTo>
                <a:lnTo>
                  <a:pt x="3414713" y="0"/>
                </a:lnTo>
                <a:lnTo>
                  <a:pt x="3414713" y="5143500"/>
                </a:lnTo>
                <a:lnTo>
                  <a:pt x="1404650" y="5143500"/>
                </a:lnTo>
                <a:lnTo>
                  <a:pt x="1349609" y="5110062"/>
                </a:lnTo>
                <a:cubicBezTo>
                  <a:pt x="535351" y="4559960"/>
                  <a:pt x="0" y="3628375"/>
                  <a:pt x="0" y="2571751"/>
                </a:cubicBezTo>
                <a:cubicBezTo>
                  <a:pt x="0" y="1515128"/>
                  <a:pt x="535351" y="583542"/>
                  <a:pt x="1349609" y="33440"/>
                </a:cubicBezTo>
                <a:close/>
              </a:path>
            </a:pathLst>
          </a:custGeom>
          <a:solidFill>
            <a:schemeClr val="bg1">
              <a:lumMod val="85000"/>
            </a:schemeClr>
          </a:solidFill>
          <a:ln>
            <a:noFill/>
          </a:ln>
        </p:spPr>
        <p:txBody>
          <a:bodyPr wrap="square">
            <a:noAutofit/>
          </a:bodyPr>
          <a:lstStyle/>
          <a:p>
            <a:endParaRPr lang="en-US" dirty="0"/>
          </a:p>
        </p:txBody>
      </p:sp>
      <p:sp>
        <p:nvSpPr>
          <p:cNvPr id="3" name="Google Shape;10;p25">
            <a:extLst>
              <a:ext uri="{FF2B5EF4-FFF2-40B4-BE49-F238E27FC236}">
                <a16:creationId xmlns:a16="http://schemas.microsoft.com/office/drawing/2014/main" id="{32393B9E-09BA-F98D-E5E7-AE98F17B8002}"/>
              </a:ext>
            </a:extLst>
          </p:cNvPr>
          <p:cNvSpPr txBox="1">
            <a:spLocks noGrp="1"/>
          </p:cNvSpPr>
          <p:nvPr>
            <p:ph type="ctrTitle"/>
          </p:nvPr>
        </p:nvSpPr>
        <p:spPr>
          <a:xfrm>
            <a:off x="900000" y="2248584"/>
            <a:ext cx="3180164"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34456221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age" preserve="1" userDrawn="1">
  <p:cSld name="1_Title Pag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B204F7-D66C-67F0-C560-28E14A7599E3}"/>
              </a:ext>
            </a:extLst>
          </p:cNvPr>
          <p:cNvSpPr>
            <a:spLocks noGrp="1"/>
          </p:cNvSpPr>
          <p:nvPr>
            <p:ph type="pic" sz="quarter" idx="10"/>
          </p:nvPr>
        </p:nvSpPr>
        <p:spPr>
          <a:xfrm>
            <a:off x="6837178" y="-112262"/>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9" name="Picture Placeholder 8">
            <a:extLst>
              <a:ext uri="{FF2B5EF4-FFF2-40B4-BE49-F238E27FC236}">
                <a16:creationId xmlns:a16="http://schemas.microsoft.com/office/drawing/2014/main" id="{C20ECD28-1918-6C3A-C232-78F69DC15C62}"/>
              </a:ext>
            </a:extLst>
          </p:cNvPr>
          <p:cNvSpPr>
            <a:spLocks noGrp="1"/>
          </p:cNvSpPr>
          <p:nvPr>
            <p:ph type="pic" sz="quarter" idx="11"/>
          </p:nvPr>
        </p:nvSpPr>
        <p:spPr>
          <a:xfrm>
            <a:off x="4572000" y="1418339"/>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12" name="Picture Placeholder 11">
            <a:extLst>
              <a:ext uri="{FF2B5EF4-FFF2-40B4-BE49-F238E27FC236}">
                <a16:creationId xmlns:a16="http://schemas.microsoft.com/office/drawing/2014/main" id="{4860785D-5D66-47A9-F904-312BC0A4F898}"/>
              </a:ext>
            </a:extLst>
          </p:cNvPr>
          <p:cNvSpPr>
            <a:spLocks noGrp="1"/>
          </p:cNvSpPr>
          <p:nvPr>
            <p:ph type="pic" sz="quarter" idx="12"/>
          </p:nvPr>
        </p:nvSpPr>
        <p:spPr>
          <a:xfrm>
            <a:off x="6100936" y="2943000"/>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3" name="Google Shape;10;p25">
            <a:extLst>
              <a:ext uri="{FF2B5EF4-FFF2-40B4-BE49-F238E27FC236}">
                <a16:creationId xmlns:a16="http://schemas.microsoft.com/office/drawing/2014/main" id="{937D078C-9496-0591-500E-54646654CC52}"/>
              </a:ext>
            </a:extLst>
          </p:cNvPr>
          <p:cNvSpPr txBox="1">
            <a:spLocks noGrp="1"/>
          </p:cNvSpPr>
          <p:nvPr>
            <p:ph type="ctrTitle"/>
          </p:nvPr>
        </p:nvSpPr>
        <p:spPr>
          <a:xfrm>
            <a:off x="900000" y="2248584"/>
            <a:ext cx="3180164"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288260210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age" preserve="1" userDrawn="1">
  <p:cSld name="Visual Layout 1">
    <p:bg>
      <p:bgPr>
        <a:gradFill flip="none" rotWithShape="1">
          <a:gsLst>
            <a:gs pos="6000">
              <a:srgbClr val="004D6E"/>
            </a:gs>
            <a:gs pos="48000">
              <a:srgbClr val="022D3F"/>
            </a:gs>
            <a:gs pos="87000">
              <a:srgbClr val="061C2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2" name="Google Shape;212;p40">
            <a:extLst>
              <a:ext uri="{FF2B5EF4-FFF2-40B4-BE49-F238E27FC236}">
                <a16:creationId xmlns:a16="http://schemas.microsoft.com/office/drawing/2014/main" id="{4E2241F4-6BEE-C62F-173B-1ECADBE035B0}"/>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213;p40">
            <a:extLst>
              <a:ext uri="{FF2B5EF4-FFF2-40B4-BE49-F238E27FC236}">
                <a16:creationId xmlns:a16="http://schemas.microsoft.com/office/drawing/2014/main" id="{E5901078-58BA-0FA0-B20E-B0D334A8E1DC}"/>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3" name="Google Shape;10;p25">
            <a:extLst>
              <a:ext uri="{FF2B5EF4-FFF2-40B4-BE49-F238E27FC236}">
                <a16:creationId xmlns:a16="http://schemas.microsoft.com/office/drawing/2014/main" id="{10F3783D-2FCC-56A2-2BF9-152426F374C2}"/>
              </a:ext>
            </a:extLst>
          </p:cNvPr>
          <p:cNvSpPr txBox="1">
            <a:spLocks noGrp="1"/>
          </p:cNvSpPr>
          <p:nvPr>
            <p:ph type="ctrTitle"/>
          </p:nvPr>
        </p:nvSpPr>
        <p:spPr>
          <a:xfrm>
            <a:off x="562963" y="469523"/>
            <a:ext cx="8018074" cy="646331"/>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
        <p:nvSpPr>
          <p:cNvPr id="4" name="Picture Placeholder 7">
            <a:extLst>
              <a:ext uri="{FF2B5EF4-FFF2-40B4-BE49-F238E27FC236}">
                <a16:creationId xmlns:a16="http://schemas.microsoft.com/office/drawing/2014/main" id="{8E1C0DCB-25AC-A301-44F7-AD479522A853}"/>
              </a:ext>
            </a:extLst>
          </p:cNvPr>
          <p:cNvSpPr>
            <a:spLocks noGrp="1"/>
          </p:cNvSpPr>
          <p:nvPr>
            <p:ph type="pic" sz="quarter" idx="10"/>
          </p:nvPr>
        </p:nvSpPr>
        <p:spPr>
          <a:xfrm>
            <a:off x="562963" y="2367155"/>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5" name="Picture Placeholder 7">
            <a:extLst>
              <a:ext uri="{FF2B5EF4-FFF2-40B4-BE49-F238E27FC236}">
                <a16:creationId xmlns:a16="http://schemas.microsoft.com/office/drawing/2014/main" id="{24881593-B245-C57D-C5B7-C9997F4A4FAE}"/>
              </a:ext>
            </a:extLst>
          </p:cNvPr>
          <p:cNvSpPr>
            <a:spLocks noGrp="1"/>
          </p:cNvSpPr>
          <p:nvPr>
            <p:ph type="pic" sz="quarter" idx="11"/>
          </p:nvPr>
        </p:nvSpPr>
        <p:spPr>
          <a:xfrm>
            <a:off x="3418589" y="2367155"/>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6" name="Picture Placeholder 7">
            <a:extLst>
              <a:ext uri="{FF2B5EF4-FFF2-40B4-BE49-F238E27FC236}">
                <a16:creationId xmlns:a16="http://schemas.microsoft.com/office/drawing/2014/main" id="{20A3C928-3525-D029-803C-C29BC29FCAA3}"/>
              </a:ext>
            </a:extLst>
          </p:cNvPr>
          <p:cNvSpPr>
            <a:spLocks noGrp="1"/>
          </p:cNvSpPr>
          <p:nvPr>
            <p:ph type="pic" sz="quarter" idx="12"/>
          </p:nvPr>
        </p:nvSpPr>
        <p:spPr>
          <a:xfrm>
            <a:off x="6274215" y="2367155"/>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8" name="Google Shape;107;p36">
            <a:extLst>
              <a:ext uri="{FF2B5EF4-FFF2-40B4-BE49-F238E27FC236}">
                <a16:creationId xmlns:a16="http://schemas.microsoft.com/office/drawing/2014/main" id="{C8266EF6-67AE-1FD1-9AF2-9EEC98868210}"/>
              </a:ext>
            </a:extLst>
          </p:cNvPr>
          <p:cNvSpPr txBox="1">
            <a:spLocks noGrp="1"/>
          </p:cNvSpPr>
          <p:nvPr>
            <p:ph type="subTitle" idx="2"/>
          </p:nvPr>
        </p:nvSpPr>
        <p:spPr>
          <a:xfrm>
            <a:off x="562963" y="1556071"/>
            <a:ext cx="8018074" cy="377075"/>
          </a:xfrm>
          <a:prstGeom prst="rect">
            <a:avLst/>
          </a:prstGeom>
          <a:noFill/>
          <a:ln>
            <a:noFill/>
          </a:ln>
        </p:spPr>
        <p:txBody>
          <a:bodyPr spcFirstLastPara="1" wrap="square" lIns="0" tIns="0" rIns="0" bIns="0" anchor="ctr" anchorCtr="0">
            <a:noAutofit/>
          </a:bodyPr>
          <a:lstStyle>
            <a:lvl1pPr marL="0" lvl="0" algn="ctr">
              <a:lnSpc>
                <a:spcPct val="100000"/>
              </a:lnSpc>
              <a:spcBef>
                <a:spcPts val="0"/>
              </a:spcBef>
              <a:spcAft>
                <a:spcPts val="0"/>
              </a:spcAft>
              <a:buSzPts val="1400"/>
              <a:buNone/>
              <a:defRPr sz="1400" b="0" i="0">
                <a:solidFill>
                  <a:schemeClr val="bg1"/>
                </a:solidFill>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dirty="0"/>
          </a:p>
        </p:txBody>
      </p:sp>
    </p:spTree>
    <p:extLst>
      <p:ext uri="{BB962C8B-B14F-4D97-AF65-F5344CB8AC3E}">
        <p14:creationId xmlns:p14="http://schemas.microsoft.com/office/powerpoint/2010/main" val="262363599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age" preserve="1" userDrawn="1">
  <p:cSld name="Visual Layout 2">
    <p:bg>
      <p:bgPr>
        <a:solidFill>
          <a:schemeClr val="accent1"/>
        </a:solidFill>
        <a:effectLst/>
      </p:bgPr>
    </p:bg>
    <p:spTree>
      <p:nvGrpSpPr>
        <p:cNvPr id="1" name="Shape 9"/>
        <p:cNvGrpSpPr/>
        <p:nvPr/>
      </p:nvGrpSpPr>
      <p:grpSpPr>
        <a:xfrm>
          <a:off x="0" y="0"/>
          <a:ext cx="0" cy="0"/>
          <a:chOff x="0" y="0"/>
          <a:chExt cx="0" cy="0"/>
        </a:xfrm>
      </p:grpSpPr>
      <p:sp>
        <p:nvSpPr>
          <p:cNvPr id="2" name="Google Shape;212;p40">
            <a:extLst>
              <a:ext uri="{FF2B5EF4-FFF2-40B4-BE49-F238E27FC236}">
                <a16:creationId xmlns:a16="http://schemas.microsoft.com/office/drawing/2014/main" id="{0685768E-F928-9812-4369-F137E6C6D586}"/>
              </a:ext>
            </a:extLst>
          </p:cNvPr>
          <p:cNvSpPr/>
          <p:nvPr userDrawn="1"/>
        </p:nvSpPr>
        <p:spPr>
          <a:xfrm>
            <a:off x="8300384" y="4791074"/>
            <a:ext cx="289191" cy="352425"/>
          </a:xfrm>
          <a:prstGeom prst="rect">
            <a:avLst/>
          </a:prstGeom>
          <a:solidFill>
            <a:srgbClr val="022D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213;p40">
            <a:extLst>
              <a:ext uri="{FF2B5EF4-FFF2-40B4-BE49-F238E27FC236}">
                <a16:creationId xmlns:a16="http://schemas.microsoft.com/office/drawing/2014/main" id="{FF76B7F1-6728-55BC-E34A-D07C17518C33}"/>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4" name="Google Shape;10;p25">
            <a:extLst>
              <a:ext uri="{FF2B5EF4-FFF2-40B4-BE49-F238E27FC236}">
                <a16:creationId xmlns:a16="http://schemas.microsoft.com/office/drawing/2014/main" id="{2097A629-B836-1133-0133-068A49752ACF}"/>
              </a:ext>
            </a:extLst>
          </p:cNvPr>
          <p:cNvSpPr txBox="1">
            <a:spLocks noGrp="1"/>
          </p:cNvSpPr>
          <p:nvPr>
            <p:ph type="ctrTitle"/>
          </p:nvPr>
        </p:nvSpPr>
        <p:spPr>
          <a:xfrm>
            <a:off x="827817" y="469523"/>
            <a:ext cx="7472567" cy="553968"/>
          </a:xfrm>
          <a:prstGeom prst="rect">
            <a:avLst/>
          </a:prstGeom>
          <a:noFill/>
          <a:ln>
            <a:noFill/>
          </a:ln>
        </p:spPr>
        <p:txBody>
          <a:bodyPr spcFirstLastPara="1" wrap="square" lIns="91425" tIns="91425" rIns="91425" bIns="91425" anchor="t" anchorCtr="0">
            <a:spAutoFit/>
          </a:bodyPr>
          <a:lstStyle>
            <a:lvl1pPr lvl="0" algn="ctr">
              <a:lnSpc>
                <a:spcPct val="100000"/>
              </a:lnSpc>
              <a:spcBef>
                <a:spcPts val="0"/>
              </a:spcBef>
              <a:spcAft>
                <a:spcPts val="0"/>
              </a:spcAft>
              <a:buClr>
                <a:schemeClr val="lt1"/>
              </a:buClr>
              <a:buSzPts val="4200"/>
              <a:buNone/>
              <a:defRPr sz="24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
        <p:nvSpPr>
          <p:cNvPr id="12" name="Picture Placeholder 7">
            <a:extLst>
              <a:ext uri="{FF2B5EF4-FFF2-40B4-BE49-F238E27FC236}">
                <a16:creationId xmlns:a16="http://schemas.microsoft.com/office/drawing/2014/main" id="{7BD16766-9708-D693-B1BD-7B3E65B3F591}"/>
              </a:ext>
            </a:extLst>
          </p:cNvPr>
          <p:cNvSpPr>
            <a:spLocks noGrp="1" noChangeAspect="1"/>
          </p:cNvSpPr>
          <p:nvPr>
            <p:ph type="pic" sz="quarter" idx="15"/>
          </p:nvPr>
        </p:nvSpPr>
        <p:spPr>
          <a:xfrm>
            <a:off x="6915695" y="1626799"/>
            <a:ext cx="1439514" cy="144000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13" name="Google Shape;205;p40">
            <a:extLst>
              <a:ext uri="{FF2B5EF4-FFF2-40B4-BE49-F238E27FC236}">
                <a16:creationId xmlns:a16="http://schemas.microsoft.com/office/drawing/2014/main" id="{75E74E0F-1CD3-B124-67D5-D1FD12047814}"/>
              </a:ext>
            </a:extLst>
          </p:cNvPr>
          <p:cNvSpPr txBox="1">
            <a:spLocks noGrp="1"/>
          </p:cNvSpPr>
          <p:nvPr>
            <p:ph type="body" idx="16"/>
          </p:nvPr>
        </p:nvSpPr>
        <p:spPr>
          <a:xfrm>
            <a:off x="6769394" y="3300789"/>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000">
                <a:solidFill>
                  <a:schemeClr val="bg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7" name="Picture Placeholder 7">
            <a:extLst>
              <a:ext uri="{FF2B5EF4-FFF2-40B4-BE49-F238E27FC236}">
                <a16:creationId xmlns:a16="http://schemas.microsoft.com/office/drawing/2014/main" id="{27044AB7-8DA9-4E57-0DC1-8E5B39964F19}"/>
              </a:ext>
            </a:extLst>
          </p:cNvPr>
          <p:cNvSpPr>
            <a:spLocks noGrp="1" noChangeAspect="1"/>
          </p:cNvSpPr>
          <p:nvPr>
            <p:ph type="pic" sz="quarter" idx="17"/>
          </p:nvPr>
        </p:nvSpPr>
        <p:spPr>
          <a:xfrm>
            <a:off x="4922556" y="1626799"/>
            <a:ext cx="1440279" cy="144000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9" name="Google Shape;205;p40">
            <a:extLst>
              <a:ext uri="{FF2B5EF4-FFF2-40B4-BE49-F238E27FC236}">
                <a16:creationId xmlns:a16="http://schemas.microsoft.com/office/drawing/2014/main" id="{A25725AA-C0FA-0920-8F2D-9D1AF0220319}"/>
              </a:ext>
            </a:extLst>
          </p:cNvPr>
          <p:cNvSpPr txBox="1">
            <a:spLocks noGrp="1"/>
          </p:cNvSpPr>
          <p:nvPr>
            <p:ph type="body" idx="18"/>
          </p:nvPr>
        </p:nvSpPr>
        <p:spPr>
          <a:xfrm>
            <a:off x="4786214" y="3300789"/>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000">
                <a:solidFill>
                  <a:schemeClr val="bg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1" name="Picture Placeholder 7">
            <a:extLst>
              <a:ext uri="{FF2B5EF4-FFF2-40B4-BE49-F238E27FC236}">
                <a16:creationId xmlns:a16="http://schemas.microsoft.com/office/drawing/2014/main" id="{103A8BE0-8D57-718F-B5B3-8E855C36C3A1}"/>
              </a:ext>
            </a:extLst>
          </p:cNvPr>
          <p:cNvSpPr>
            <a:spLocks noGrp="1" noChangeAspect="1"/>
          </p:cNvSpPr>
          <p:nvPr>
            <p:ph type="pic" sz="quarter" idx="19"/>
          </p:nvPr>
        </p:nvSpPr>
        <p:spPr>
          <a:xfrm>
            <a:off x="2930182" y="1626799"/>
            <a:ext cx="1439514" cy="144000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14" name="Google Shape;205;p40">
            <a:extLst>
              <a:ext uri="{FF2B5EF4-FFF2-40B4-BE49-F238E27FC236}">
                <a16:creationId xmlns:a16="http://schemas.microsoft.com/office/drawing/2014/main" id="{C1856C4A-F644-EEDA-47DC-36A2FD0F5FB5}"/>
              </a:ext>
            </a:extLst>
          </p:cNvPr>
          <p:cNvSpPr txBox="1">
            <a:spLocks noGrp="1"/>
          </p:cNvSpPr>
          <p:nvPr>
            <p:ph type="body" idx="20"/>
          </p:nvPr>
        </p:nvSpPr>
        <p:spPr>
          <a:xfrm>
            <a:off x="2803035" y="3300789"/>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000">
                <a:solidFill>
                  <a:schemeClr val="bg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5" name="Picture Placeholder 7">
            <a:extLst>
              <a:ext uri="{FF2B5EF4-FFF2-40B4-BE49-F238E27FC236}">
                <a16:creationId xmlns:a16="http://schemas.microsoft.com/office/drawing/2014/main" id="{E902A7E9-B5AA-5749-8D3F-3633F889144F}"/>
              </a:ext>
            </a:extLst>
          </p:cNvPr>
          <p:cNvSpPr>
            <a:spLocks noGrp="1" noChangeAspect="1"/>
          </p:cNvSpPr>
          <p:nvPr>
            <p:ph type="pic" sz="quarter" idx="21"/>
          </p:nvPr>
        </p:nvSpPr>
        <p:spPr>
          <a:xfrm>
            <a:off x="937808" y="1626799"/>
            <a:ext cx="1439514" cy="144000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dirty="0"/>
          </a:p>
        </p:txBody>
      </p:sp>
      <p:sp>
        <p:nvSpPr>
          <p:cNvPr id="19" name="Google Shape;205;p40">
            <a:extLst>
              <a:ext uri="{FF2B5EF4-FFF2-40B4-BE49-F238E27FC236}">
                <a16:creationId xmlns:a16="http://schemas.microsoft.com/office/drawing/2014/main" id="{43C327D0-1CE0-3B6A-390C-FB1922D67E5D}"/>
              </a:ext>
            </a:extLst>
          </p:cNvPr>
          <p:cNvSpPr txBox="1">
            <a:spLocks noGrp="1"/>
          </p:cNvSpPr>
          <p:nvPr>
            <p:ph type="body" idx="22"/>
          </p:nvPr>
        </p:nvSpPr>
        <p:spPr>
          <a:xfrm>
            <a:off x="819856" y="3300789"/>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000">
                <a:solidFill>
                  <a:schemeClr val="bg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Tree>
    <p:extLst>
      <p:ext uri="{BB962C8B-B14F-4D97-AF65-F5344CB8AC3E}">
        <p14:creationId xmlns:p14="http://schemas.microsoft.com/office/powerpoint/2010/main" val="3160329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age" preserve="1" userDrawn="1">
  <p:cSld name="1_Title Page">
    <p:bg>
      <p:bgPr>
        <a:solidFill>
          <a:schemeClr val="bg1"/>
        </a:solidFill>
        <a:effectLst/>
      </p:bgPr>
    </p:bg>
    <p:spTree>
      <p:nvGrpSpPr>
        <p:cNvPr id="1" name="Shape 9"/>
        <p:cNvGrpSpPr/>
        <p:nvPr/>
      </p:nvGrpSpPr>
      <p:grpSpPr>
        <a:xfrm>
          <a:off x="0" y="0"/>
          <a:ext cx="0" cy="0"/>
          <a:chOff x="0" y="0"/>
          <a:chExt cx="0" cy="0"/>
        </a:xfrm>
      </p:grpSpPr>
      <p:sp>
        <p:nvSpPr>
          <p:cNvPr id="2" name="Google Shape;212;p40">
            <a:extLst>
              <a:ext uri="{FF2B5EF4-FFF2-40B4-BE49-F238E27FC236}">
                <a16:creationId xmlns:a16="http://schemas.microsoft.com/office/drawing/2014/main" id="{0685768E-F928-9812-4369-F137E6C6D586}"/>
              </a:ext>
            </a:extLst>
          </p:cNvPr>
          <p:cNvSpPr/>
          <p:nvPr userDrawn="1"/>
        </p:nvSpPr>
        <p:spPr>
          <a:xfrm>
            <a:off x="8300384" y="4791074"/>
            <a:ext cx="289191" cy="352425"/>
          </a:xfrm>
          <a:prstGeom prst="rect">
            <a:avLst/>
          </a:prstGeom>
          <a:solidFill>
            <a:srgbClr val="022D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213;p40">
            <a:extLst>
              <a:ext uri="{FF2B5EF4-FFF2-40B4-BE49-F238E27FC236}">
                <a16:creationId xmlns:a16="http://schemas.microsoft.com/office/drawing/2014/main" id="{FF76B7F1-6728-55BC-E34A-D07C17518C33}"/>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4" name="Google Shape;10;p25">
            <a:extLst>
              <a:ext uri="{FF2B5EF4-FFF2-40B4-BE49-F238E27FC236}">
                <a16:creationId xmlns:a16="http://schemas.microsoft.com/office/drawing/2014/main" id="{2097A629-B836-1133-0133-068A49752ACF}"/>
              </a:ext>
            </a:extLst>
          </p:cNvPr>
          <p:cNvSpPr txBox="1">
            <a:spLocks noGrp="1"/>
          </p:cNvSpPr>
          <p:nvPr>
            <p:ph type="ctrTitle"/>
          </p:nvPr>
        </p:nvSpPr>
        <p:spPr>
          <a:xfrm>
            <a:off x="827817" y="469523"/>
            <a:ext cx="7472567" cy="553968"/>
          </a:xfrm>
          <a:prstGeom prst="rect">
            <a:avLst/>
          </a:prstGeom>
          <a:noFill/>
          <a:ln>
            <a:noFill/>
          </a:ln>
        </p:spPr>
        <p:txBody>
          <a:bodyPr spcFirstLastPara="1" wrap="square" lIns="91425" tIns="91425" rIns="91425" bIns="91425" anchor="t" anchorCtr="0">
            <a:spAutoFit/>
          </a:bodyPr>
          <a:lstStyle>
            <a:lvl1pPr lvl="0" algn="ctr">
              <a:lnSpc>
                <a:spcPct val="100000"/>
              </a:lnSpc>
              <a:spcBef>
                <a:spcPts val="0"/>
              </a:spcBef>
              <a:spcAft>
                <a:spcPts val="0"/>
              </a:spcAft>
              <a:buClr>
                <a:schemeClr val="lt1"/>
              </a:buClr>
              <a:buSzPts val="4200"/>
              <a:buNone/>
              <a:defRPr sz="2400">
                <a:solidFill>
                  <a:schemeClr val="tx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
        <p:nvSpPr>
          <p:cNvPr id="12" name="Picture Placeholder 7">
            <a:extLst>
              <a:ext uri="{FF2B5EF4-FFF2-40B4-BE49-F238E27FC236}">
                <a16:creationId xmlns:a16="http://schemas.microsoft.com/office/drawing/2014/main" id="{7BD16766-9708-D693-B1BD-7B3E65B3F591}"/>
              </a:ext>
            </a:extLst>
          </p:cNvPr>
          <p:cNvSpPr>
            <a:spLocks noGrp="1" noChangeAspect="1"/>
          </p:cNvSpPr>
          <p:nvPr>
            <p:ph type="pic" sz="quarter" idx="15"/>
          </p:nvPr>
        </p:nvSpPr>
        <p:spPr>
          <a:xfrm>
            <a:off x="6915695" y="1626799"/>
            <a:ext cx="1439514" cy="144000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13" name="Google Shape;205;p40">
            <a:extLst>
              <a:ext uri="{FF2B5EF4-FFF2-40B4-BE49-F238E27FC236}">
                <a16:creationId xmlns:a16="http://schemas.microsoft.com/office/drawing/2014/main" id="{75E74E0F-1CD3-B124-67D5-D1FD12047814}"/>
              </a:ext>
            </a:extLst>
          </p:cNvPr>
          <p:cNvSpPr txBox="1">
            <a:spLocks noGrp="1"/>
          </p:cNvSpPr>
          <p:nvPr>
            <p:ph type="body" idx="16"/>
          </p:nvPr>
        </p:nvSpPr>
        <p:spPr>
          <a:xfrm>
            <a:off x="6769394" y="3300789"/>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000">
                <a:solidFill>
                  <a:schemeClr val="tx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7" name="Picture Placeholder 7">
            <a:extLst>
              <a:ext uri="{FF2B5EF4-FFF2-40B4-BE49-F238E27FC236}">
                <a16:creationId xmlns:a16="http://schemas.microsoft.com/office/drawing/2014/main" id="{27044AB7-8DA9-4E57-0DC1-8E5B39964F19}"/>
              </a:ext>
            </a:extLst>
          </p:cNvPr>
          <p:cNvSpPr>
            <a:spLocks noGrp="1" noChangeAspect="1"/>
          </p:cNvSpPr>
          <p:nvPr>
            <p:ph type="pic" sz="quarter" idx="17"/>
          </p:nvPr>
        </p:nvSpPr>
        <p:spPr>
          <a:xfrm>
            <a:off x="4922556" y="1626799"/>
            <a:ext cx="1440279" cy="144000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9" name="Google Shape;205;p40">
            <a:extLst>
              <a:ext uri="{FF2B5EF4-FFF2-40B4-BE49-F238E27FC236}">
                <a16:creationId xmlns:a16="http://schemas.microsoft.com/office/drawing/2014/main" id="{A25725AA-C0FA-0920-8F2D-9D1AF0220319}"/>
              </a:ext>
            </a:extLst>
          </p:cNvPr>
          <p:cNvSpPr txBox="1">
            <a:spLocks noGrp="1"/>
          </p:cNvSpPr>
          <p:nvPr>
            <p:ph type="body" idx="18"/>
          </p:nvPr>
        </p:nvSpPr>
        <p:spPr>
          <a:xfrm>
            <a:off x="4786214" y="3300789"/>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000">
                <a:solidFill>
                  <a:schemeClr val="tx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1" name="Picture Placeholder 7">
            <a:extLst>
              <a:ext uri="{FF2B5EF4-FFF2-40B4-BE49-F238E27FC236}">
                <a16:creationId xmlns:a16="http://schemas.microsoft.com/office/drawing/2014/main" id="{103A8BE0-8D57-718F-B5B3-8E855C36C3A1}"/>
              </a:ext>
            </a:extLst>
          </p:cNvPr>
          <p:cNvSpPr>
            <a:spLocks noGrp="1" noChangeAspect="1"/>
          </p:cNvSpPr>
          <p:nvPr>
            <p:ph type="pic" sz="quarter" idx="19"/>
          </p:nvPr>
        </p:nvSpPr>
        <p:spPr>
          <a:xfrm>
            <a:off x="2930182" y="1626799"/>
            <a:ext cx="1439514" cy="144000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14" name="Google Shape;205;p40">
            <a:extLst>
              <a:ext uri="{FF2B5EF4-FFF2-40B4-BE49-F238E27FC236}">
                <a16:creationId xmlns:a16="http://schemas.microsoft.com/office/drawing/2014/main" id="{C1856C4A-F644-EEDA-47DC-36A2FD0F5FB5}"/>
              </a:ext>
            </a:extLst>
          </p:cNvPr>
          <p:cNvSpPr txBox="1">
            <a:spLocks noGrp="1"/>
          </p:cNvSpPr>
          <p:nvPr>
            <p:ph type="body" idx="20"/>
          </p:nvPr>
        </p:nvSpPr>
        <p:spPr>
          <a:xfrm>
            <a:off x="2803035" y="3300789"/>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000">
                <a:solidFill>
                  <a:schemeClr val="tx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5" name="Picture Placeholder 7">
            <a:extLst>
              <a:ext uri="{FF2B5EF4-FFF2-40B4-BE49-F238E27FC236}">
                <a16:creationId xmlns:a16="http://schemas.microsoft.com/office/drawing/2014/main" id="{E902A7E9-B5AA-5749-8D3F-3633F889144F}"/>
              </a:ext>
            </a:extLst>
          </p:cNvPr>
          <p:cNvSpPr>
            <a:spLocks noGrp="1" noChangeAspect="1"/>
          </p:cNvSpPr>
          <p:nvPr>
            <p:ph type="pic" sz="quarter" idx="21"/>
          </p:nvPr>
        </p:nvSpPr>
        <p:spPr>
          <a:xfrm>
            <a:off x="937808" y="1626799"/>
            <a:ext cx="1439514" cy="144000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dirty="0"/>
          </a:p>
        </p:txBody>
      </p:sp>
      <p:sp>
        <p:nvSpPr>
          <p:cNvPr id="19" name="Google Shape;205;p40">
            <a:extLst>
              <a:ext uri="{FF2B5EF4-FFF2-40B4-BE49-F238E27FC236}">
                <a16:creationId xmlns:a16="http://schemas.microsoft.com/office/drawing/2014/main" id="{43C327D0-1CE0-3B6A-390C-FB1922D67E5D}"/>
              </a:ext>
            </a:extLst>
          </p:cNvPr>
          <p:cNvSpPr txBox="1">
            <a:spLocks noGrp="1"/>
          </p:cNvSpPr>
          <p:nvPr>
            <p:ph type="body" idx="22"/>
          </p:nvPr>
        </p:nvSpPr>
        <p:spPr>
          <a:xfrm>
            <a:off x="819856" y="3300789"/>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000">
                <a:solidFill>
                  <a:schemeClr val="tx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Tree>
    <p:extLst>
      <p:ext uri="{BB962C8B-B14F-4D97-AF65-F5344CB8AC3E}">
        <p14:creationId xmlns:p14="http://schemas.microsoft.com/office/powerpoint/2010/main" val="1915179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spTree>
      <p:nvGrpSpPr>
        <p:cNvPr id="1" name="Shape 182"/>
        <p:cNvGrpSpPr/>
        <p:nvPr/>
      </p:nvGrpSpPr>
      <p:grpSpPr>
        <a:xfrm>
          <a:off x="0" y="0"/>
          <a:ext cx="0" cy="0"/>
          <a:chOff x="0" y="0"/>
          <a:chExt cx="0" cy="0"/>
        </a:xfrm>
      </p:grpSpPr>
      <p:pic>
        <p:nvPicPr>
          <p:cNvPr id="10" name="Picture 9">
            <a:extLst>
              <a:ext uri="{FF2B5EF4-FFF2-40B4-BE49-F238E27FC236}">
                <a16:creationId xmlns:a16="http://schemas.microsoft.com/office/drawing/2014/main" id="{38AEB6E6-F734-91E4-BE9F-05613D024640}"/>
              </a:ext>
            </a:extLst>
          </p:cNvPr>
          <p:cNvPicPr>
            <a:picLocks noChangeAspect="1"/>
          </p:cNvPicPr>
          <p:nvPr userDrawn="1"/>
        </p:nvPicPr>
        <p:blipFill>
          <a:blip r:embed="rId2"/>
          <a:stretch>
            <a:fillRect/>
          </a:stretch>
        </p:blipFill>
        <p:spPr>
          <a:xfrm>
            <a:off x="293702" y="461640"/>
            <a:ext cx="1024960" cy="600482"/>
          </a:xfrm>
          <a:prstGeom prst="rect">
            <a:avLst/>
          </a:prstGeom>
        </p:spPr>
      </p:pic>
      <p:pic>
        <p:nvPicPr>
          <p:cNvPr id="12" name="Picture 11">
            <a:extLst>
              <a:ext uri="{FF2B5EF4-FFF2-40B4-BE49-F238E27FC236}">
                <a16:creationId xmlns:a16="http://schemas.microsoft.com/office/drawing/2014/main" id="{05085B82-CD01-2164-D106-826C152D5CD8}"/>
              </a:ext>
            </a:extLst>
          </p:cNvPr>
          <p:cNvPicPr>
            <a:picLocks noChangeAspect="1"/>
          </p:cNvPicPr>
          <p:nvPr userDrawn="1"/>
        </p:nvPicPr>
        <p:blipFill>
          <a:blip r:embed="rId3"/>
          <a:stretch>
            <a:fillRect/>
          </a:stretch>
        </p:blipFill>
        <p:spPr>
          <a:xfrm>
            <a:off x="2634384" y="2506247"/>
            <a:ext cx="1283098" cy="1283098"/>
          </a:xfrm>
          <a:prstGeom prst="rect">
            <a:avLst/>
          </a:prstGeom>
        </p:spPr>
      </p:pic>
      <p:sp>
        <p:nvSpPr>
          <p:cNvPr id="2" name="Google Shape;212;p40">
            <a:extLst>
              <a:ext uri="{FF2B5EF4-FFF2-40B4-BE49-F238E27FC236}">
                <a16:creationId xmlns:a16="http://schemas.microsoft.com/office/drawing/2014/main" id="{FDA859D1-E97A-C08D-34E5-428F685FD62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BF96445F-17E0-16FF-1814-FBD594A698C2}"/>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6" name="Picture Placeholder 7">
            <a:extLst>
              <a:ext uri="{FF2B5EF4-FFF2-40B4-BE49-F238E27FC236}">
                <a16:creationId xmlns:a16="http://schemas.microsoft.com/office/drawing/2014/main" id="{48317CDC-9EFF-850F-36F1-1EECDC834FC1}"/>
              </a:ext>
            </a:extLst>
          </p:cNvPr>
          <p:cNvSpPr>
            <a:spLocks noGrp="1"/>
          </p:cNvSpPr>
          <p:nvPr>
            <p:ph type="pic" sz="quarter" idx="11"/>
          </p:nvPr>
        </p:nvSpPr>
        <p:spPr>
          <a:xfrm>
            <a:off x="1504783" y="-38500"/>
            <a:ext cx="2345322" cy="237744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7" name="Picture Placeholder 7">
            <a:extLst>
              <a:ext uri="{FF2B5EF4-FFF2-40B4-BE49-F238E27FC236}">
                <a16:creationId xmlns:a16="http://schemas.microsoft.com/office/drawing/2014/main" id="{0DF49443-DF58-EF0D-EE80-655BE3CC1EB8}"/>
              </a:ext>
            </a:extLst>
          </p:cNvPr>
          <p:cNvSpPr>
            <a:spLocks noGrp="1"/>
          </p:cNvSpPr>
          <p:nvPr>
            <p:ph type="pic" sz="quarter" idx="12"/>
          </p:nvPr>
        </p:nvSpPr>
        <p:spPr>
          <a:xfrm>
            <a:off x="-160387" y="1383030"/>
            <a:ext cx="2345322" cy="2377440"/>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8" name="Picture Placeholder 7">
            <a:extLst>
              <a:ext uri="{FF2B5EF4-FFF2-40B4-BE49-F238E27FC236}">
                <a16:creationId xmlns:a16="http://schemas.microsoft.com/office/drawing/2014/main" id="{05D0473C-21B9-9A5D-6283-53D0249BC6B8}"/>
              </a:ext>
            </a:extLst>
          </p:cNvPr>
          <p:cNvSpPr>
            <a:spLocks noGrp="1"/>
          </p:cNvSpPr>
          <p:nvPr>
            <p:ph type="pic" sz="quarter" idx="13"/>
          </p:nvPr>
        </p:nvSpPr>
        <p:spPr>
          <a:xfrm>
            <a:off x="1207738" y="3007274"/>
            <a:ext cx="2993965" cy="3034966"/>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13" name="Google Shape;211;p40">
            <a:extLst>
              <a:ext uri="{FF2B5EF4-FFF2-40B4-BE49-F238E27FC236}">
                <a16:creationId xmlns:a16="http://schemas.microsoft.com/office/drawing/2014/main" id="{A50E149F-8598-49E6-D0F8-B7335F1D2412}"/>
              </a:ext>
            </a:extLst>
          </p:cNvPr>
          <p:cNvSpPr txBox="1">
            <a:spLocks noGrp="1"/>
          </p:cNvSpPr>
          <p:nvPr>
            <p:ph type="title"/>
          </p:nvPr>
        </p:nvSpPr>
        <p:spPr>
          <a:xfrm>
            <a:off x="4366513" y="416541"/>
            <a:ext cx="4265250"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4" name="Content Placeholder 2">
            <a:extLst>
              <a:ext uri="{FF2B5EF4-FFF2-40B4-BE49-F238E27FC236}">
                <a16:creationId xmlns:a16="http://schemas.microsoft.com/office/drawing/2014/main" id="{79149758-F78C-787D-18F2-B540B3963B37}"/>
              </a:ext>
            </a:extLst>
          </p:cNvPr>
          <p:cNvSpPr>
            <a:spLocks noGrp="1"/>
          </p:cNvSpPr>
          <p:nvPr>
            <p:ph sz="quarter" idx="14" hasCustomPrompt="1"/>
          </p:nvPr>
        </p:nvSpPr>
        <p:spPr>
          <a:xfrm>
            <a:off x="4367122" y="1330036"/>
            <a:ext cx="4222453"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665723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Content Slide Simple">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7771582"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7500897"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FDA859D1-E97A-C08D-34E5-428F685FD62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BF96445F-17E0-16FF-1814-FBD594A698C2}"/>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774873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Block Pattern Content Wide">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7A87322C-B9FD-481B-679B-6FC53950B759}"/>
              </a:ext>
            </a:extLst>
          </p:cNvPr>
          <p:cNvPicPr>
            <a:picLocks noChangeAspect="1"/>
          </p:cNvPicPr>
          <p:nvPr userDrawn="1"/>
        </p:nvPicPr>
        <p:blipFill>
          <a:blip r:embed="rId2"/>
          <a:srcRect/>
          <a:stretch/>
        </p:blipFill>
        <p:spPr>
          <a:xfrm>
            <a:off x="5995988" y="0"/>
            <a:ext cx="3148012" cy="5143500"/>
          </a:xfrm>
          <a:prstGeom prst="rect">
            <a:avLst/>
          </a:prstGeom>
        </p:spPr>
      </p:pic>
      <p:sp>
        <p:nvSpPr>
          <p:cNvPr id="2" name="Google Shape;212;p40">
            <a:extLst>
              <a:ext uri="{FF2B5EF4-FFF2-40B4-BE49-F238E27FC236}">
                <a16:creationId xmlns:a16="http://schemas.microsoft.com/office/drawing/2014/main" id="{4080B375-31CD-65E0-0A62-55811205A9C1}"/>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8E9BF01D-5B2B-2390-227C-615023E75969}"/>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7" name="Google Shape;211;p40">
            <a:extLst>
              <a:ext uri="{FF2B5EF4-FFF2-40B4-BE49-F238E27FC236}">
                <a16:creationId xmlns:a16="http://schemas.microsoft.com/office/drawing/2014/main" id="{BDC078A7-C2BE-8DA1-2D70-E48BBC245F9E}"/>
              </a:ext>
            </a:extLst>
          </p:cNvPr>
          <p:cNvSpPr txBox="1">
            <a:spLocks noGrp="1"/>
          </p:cNvSpPr>
          <p:nvPr>
            <p:ph type="title"/>
          </p:nvPr>
        </p:nvSpPr>
        <p:spPr>
          <a:xfrm>
            <a:off x="528802" y="416541"/>
            <a:ext cx="6793832"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8" name="Content Placeholder 2">
            <a:extLst>
              <a:ext uri="{FF2B5EF4-FFF2-40B4-BE49-F238E27FC236}">
                <a16:creationId xmlns:a16="http://schemas.microsoft.com/office/drawing/2014/main" id="{5B357B2F-C8F7-03FC-4349-CED0EA8E27A2}"/>
              </a:ext>
            </a:extLst>
          </p:cNvPr>
          <p:cNvSpPr>
            <a:spLocks noGrp="1"/>
          </p:cNvSpPr>
          <p:nvPr>
            <p:ph sz="quarter" idx="10" hasCustomPrompt="1"/>
          </p:nvPr>
        </p:nvSpPr>
        <p:spPr>
          <a:xfrm>
            <a:off x="529412" y="1330036"/>
            <a:ext cx="6332306"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3483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preserve="1" userDrawn="1">
  <p:cSld name="Title Page 2">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ctrTitle"/>
          </p:nvPr>
        </p:nvSpPr>
        <p:spPr>
          <a:xfrm>
            <a:off x="900000" y="934218"/>
            <a:ext cx="4442100" cy="64633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pic>
        <p:nvPicPr>
          <p:cNvPr id="4" name="Picture 3">
            <a:extLst>
              <a:ext uri="{FF2B5EF4-FFF2-40B4-BE49-F238E27FC236}">
                <a16:creationId xmlns:a16="http://schemas.microsoft.com/office/drawing/2014/main" id="{61A14023-EFB1-BA2E-2333-99A78A0530B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0000" y="3973793"/>
            <a:ext cx="1748972" cy="618205"/>
          </a:xfrm>
          <a:prstGeom prst="rect">
            <a:avLst/>
          </a:prstGeom>
        </p:spPr>
      </p:pic>
    </p:spTree>
    <p:extLst>
      <p:ext uri="{BB962C8B-B14F-4D97-AF65-F5344CB8AC3E}">
        <p14:creationId xmlns:p14="http://schemas.microsoft.com/office/powerpoint/2010/main" val="61132793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Block Pattern Content Narrow ">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7A87322C-B9FD-481B-679B-6FC53950B759}"/>
              </a:ext>
            </a:extLst>
          </p:cNvPr>
          <p:cNvPicPr>
            <a:picLocks noChangeAspect="1"/>
          </p:cNvPicPr>
          <p:nvPr userDrawn="1"/>
        </p:nvPicPr>
        <p:blipFill>
          <a:blip r:embed="rId2"/>
          <a:stretch>
            <a:fillRect/>
          </a:stretch>
        </p:blipFill>
        <p:spPr>
          <a:xfrm>
            <a:off x="4500562" y="0"/>
            <a:ext cx="4643438" cy="5143500"/>
          </a:xfrm>
          <a:prstGeom prst="rect">
            <a:avLst/>
          </a:prstGeom>
        </p:spPr>
      </p:pic>
      <p:sp>
        <p:nvSpPr>
          <p:cNvPr id="5" name="Google Shape;212;p40">
            <a:extLst>
              <a:ext uri="{FF2B5EF4-FFF2-40B4-BE49-F238E27FC236}">
                <a16:creationId xmlns:a16="http://schemas.microsoft.com/office/drawing/2014/main" id="{E92485E0-35BE-F6DF-23DB-DB8C91480263}"/>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213;p40">
            <a:extLst>
              <a:ext uri="{FF2B5EF4-FFF2-40B4-BE49-F238E27FC236}">
                <a16:creationId xmlns:a16="http://schemas.microsoft.com/office/drawing/2014/main" id="{98892D26-D299-B15E-9019-DB847D4B2993}"/>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7" name="Google Shape;211;p40">
            <a:extLst>
              <a:ext uri="{FF2B5EF4-FFF2-40B4-BE49-F238E27FC236}">
                <a16:creationId xmlns:a16="http://schemas.microsoft.com/office/drawing/2014/main" id="{01AECA3D-7976-E427-1547-F687BE7CBC68}"/>
              </a:ext>
            </a:extLst>
          </p:cNvPr>
          <p:cNvSpPr txBox="1">
            <a:spLocks noGrp="1"/>
          </p:cNvSpPr>
          <p:nvPr>
            <p:ph type="title"/>
          </p:nvPr>
        </p:nvSpPr>
        <p:spPr>
          <a:xfrm>
            <a:off x="528802" y="416541"/>
            <a:ext cx="5269832"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8" name="Content Placeholder 2">
            <a:extLst>
              <a:ext uri="{FF2B5EF4-FFF2-40B4-BE49-F238E27FC236}">
                <a16:creationId xmlns:a16="http://schemas.microsoft.com/office/drawing/2014/main" id="{109742C1-C1A3-7BD7-6847-3AACDE935C33}"/>
              </a:ext>
            </a:extLst>
          </p:cNvPr>
          <p:cNvSpPr>
            <a:spLocks noGrp="1"/>
          </p:cNvSpPr>
          <p:nvPr>
            <p:ph sz="quarter" idx="10" hasCustomPrompt="1"/>
          </p:nvPr>
        </p:nvSpPr>
        <p:spPr>
          <a:xfrm>
            <a:off x="529412" y="1330036"/>
            <a:ext cx="5016461"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934656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Text &amp; Image Right A">
    <p:spTree>
      <p:nvGrpSpPr>
        <p:cNvPr id="1" name="Shape 182"/>
        <p:cNvGrpSpPr/>
        <p:nvPr/>
      </p:nvGrpSpPr>
      <p:grpSpPr>
        <a:xfrm>
          <a:off x="0" y="0"/>
          <a:ext cx="0" cy="0"/>
          <a:chOff x="0" y="0"/>
          <a:chExt cx="0" cy="0"/>
        </a:xfrm>
      </p:grpSpPr>
      <p:sp>
        <p:nvSpPr>
          <p:cNvPr id="6" name="Rectangle 5">
            <a:extLst>
              <a:ext uri="{FF2B5EF4-FFF2-40B4-BE49-F238E27FC236}">
                <a16:creationId xmlns:a16="http://schemas.microsoft.com/office/drawing/2014/main" id="{1F8F4BED-681F-1B30-2112-CFE22B2A11A0}"/>
              </a:ext>
            </a:extLst>
          </p:cNvPr>
          <p:cNvSpPr/>
          <p:nvPr userDrawn="1"/>
        </p:nvSpPr>
        <p:spPr>
          <a:xfrm>
            <a:off x="6858000" y="0"/>
            <a:ext cx="2286000" cy="5143500"/>
          </a:xfrm>
          <a:prstGeom prst="rect">
            <a:avLst/>
          </a:prstGeom>
          <a:gradFill flip="none" rotWithShape="1">
            <a:gsLst>
              <a:gs pos="0">
                <a:srgbClr val="061C28"/>
              </a:gs>
              <a:gs pos="49000">
                <a:srgbClr val="022D3F"/>
              </a:gs>
              <a:gs pos="100000">
                <a:srgbClr val="004D6E"/>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916A138E-27B1-0176-31FC-AA378E269192}"/>
              </a:ext>
            </a:extLst>
          </p:cNvPr>
          <p:cNvSpPr>
            <a:spLocks noGrp="1"/>
          </p:cNvSpPr>
          <p:nvPr>
            <p:ph type="pic" sz="quarter" idx="11"/>
          </p:nvPr>
        </p:nvSpPr>
        <p:spPr>
          <a:xfrm>
            <a:off x="5348739" y="679516"/>
            <a:ext cx="3795263" cy="3781049"/>
          </a:xfrm>
          <a:custGeom>
            <a:avLst/>
            <a:gdLst>
              <a:gd name="connsiteX0" fmla="*/ 265807 w 3795263"/>
              <a:gd name="connsiteY0" fmla="*/ 0 h 3781049"/>
              <a:gd name="connsiteX1" fmla="*/ 3795262 w 3795263"/>
              <a:gd name="connsiteY1" fmla="*/ 0 h 3781049"/>
              <a:gd name="connsiteX2" fmla="*/ 3795262 w 3795263"/>
              <a:gd name="connsiteY2" fmla="*/ 1594800 h 3781049"/>
              <a:gd name="connsiteX3" fmla="*/ 3795261 w 3795263"/>
              <a:gd name="connsiteY3" fmla="*/ 1594800 h 3781049"/>
              <a:gd name="connsiteX4" fmla="*/ 3795261 w 3795263"/>
              <a:gd name="connsiteY4" fmla="*/ 2185006 h 3781049"/>
              <a:gd name="connsiteX5" fmla="*/ 3795263 w 3795263"/>
              <a:gd name="connsiteY5" fmla="*/ 2185006 h 3781049"/>
              <a:gd name="connsiteX6" fmla="*/ 3795263 w 3795263"/>
              <a:gd name="connsiteY6" fmla="*/ 3781049 h 3781049"/>
              <a:gd name="connsiteX7" fmla="*/ 266014 w 3795263"/>
              <a:gd name="connsiteY7" fmla="*/ 3781049 h 3781049"/>
              <a:gd name="connsiteX8" fmla="*/ 2 w 3795263"/>
              <a:gd name="connsiteY8" fmla="*/ 3515037 h 3781049"/>
              <a:gd name="connsiteX9" fmla="*/ 2 w 3795263"/>
              <a:gd name="connsiteY9" fmla="*/ 2867940 h 3781049"/>
              <a:gd name="connsiteX10" fmla="*/ 0 w 3795263"/>
              <a:gd name="connsiteY10" fmla="*/ 2867940 h 3781049"/>
              <a:gd name="connsiteX11" fmla="*/ 0 w 3795263"/>
              <a:gd name="connsiteY11" fmla="*/ 800149 h 3781049"/>
              <a:gd name="connsiteX12" fmla="*/ 2 w 3795263"/>
              <a:gd name="connsiteY12" fmla="*/ 800149 h 3781049"/>
              <a:gd name="connsiteX13" fmla="*/ 2 w 3795263"/>
              <a:gd name="connsiteY13" fmla="*/ 265805 h 3781049"/>
              <a:gd name="connsiteX14" fmla="*/ 265807 w 3795263"/>
              <a:gd name="connsiteY14" fmla="*/ 0 h 37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95263" h="3781049">
                <a:moveTo>
                  <a:pt x="265807" y="0"/>
                </a:moveTo>
                <a:lnTo>
                  <a:pt x="3795262" y="0"/>
                </a:lnTo>
                <a:lnTo>
                  <a:pt x="3795262" y="1594800"/>
                </a:lnTo>
                <a:lnTo>
                  <a:pt x="3795261" y="1594800"/>
                </a:lnTo>
                <a:lnTo>
                  <a:pt x="3795261" y="2185006"/>
                </a:lnTo>
                <a:lnTo>
                  <a:pt x="3795263" y="2185006"/>
                </a:lnTo>
                <a:lnTo>
                  <a:pt x="3795263" y="3781049"/>
                </a:lnTo>
                <a:lnTo>
                  <a:pt x="266014" y="3781049"/>
                </a:lnTo>
                <a:cubicBezTo>
                  <a:pt x="119100" y="3781049"/>
                  <a:pt x="2" y="3661951"/>
                  <a:pt x="2" y="3515037"/>
                </a:cubicBezTo>
                <a:lnTo>
                  <a:pt x="2" y="2867940"/>
                </a:lnTo>
                <a:lnTo>
                  <a:pt x="0" y="2867940"/>
                </a:lnTo>
                <a:lnTo>
                  <a:pt x="0" y="800149"/>
                </a:lnTo>
                <a:lnTo>
                  <a:pt x="2" y="800149"/>
                </a:lnTo>
                <a:lnTo>
                  <a:pt x="2" y="265805"/>
                </a:lnTo>
                <a:cubicBezTo>
                  <a:pt x="2" y="119005"/>
                  <a:pt x="119007" y="0"/>
                  <a:pt x="265807" y="0"/>
                </a:cubicBezTo>
                <a:close/>
              </a:path>
            </a:pathLst>
          </a:custGeom>
          <a:solidFill>
            <a:schemeClr val="bg1">
              <a:lumMod val="85000"/>
            </a:schemeClr>
          </a:solidFill>
          <a:ln>
            <a:noFill/>
          </a:ln>
        </p:spPr>
        <p:txBody>
          <a:bodyPr wrap="square">
            <a:noAutofit/>
          </a:bodyPr>
          <a:lstStyle/>
          <a:p>
            <a:endParaRPr lang="en-US"/>
          </a:p>
        </p:txBody>
      </p:sp>
      <p:sp>
        <p:nvSpPr>
          <p:cNvPr id="5" name="Google Shape;212;p40">
            <a:extLst>
              <a:ext uri="{FF2B5EF4-FFF2-40B4-BE49-F238E27FC236}">
                <a16:creationId xmlns:a16="http://schemas.microsoft.com/office/drawing/2014/main" id="{1FD992E1-0810-67B0-8E0B-27B793BA1665}"/>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213;p40">
            <a:extLst>
              <a:ext uri="{FF2B5EF4-FFF2-40B4-BE49-F238E27FC236}">
                <a16:creationId xmlns:a16="http://schemas.microsoft.com/office/drawing/2014/main" id="{A7A1CE51-4561-FD52-19F7-3184476F2996}"/>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4" name="Google Shape;211;p40">
            <a:extLst>
              <a:ext uri="{FF2B5EF4-FFF2-40B4-BE49-F238E27FC236}">
                <a16:creationId xmlns:a16="http://schemas.microsoft.com/office/drawing/2014/main" id="{936AF948-E162-75E5-EDE0-DD6293F1AE94}"/>
              </a:ext>
            </a:extLst>
          </p:cNvPr>
          <p:cNvSpPr txBox="1">
            <a:spLocks noGrp="1"/>
          </p:cNvSpPr>
          <p:nvPr>
            <p:ph type="title"/>
          </p:nvPr>
        </p:nvSpPr>
        <p:spPr>
          <a:xfrm>
            <a:off x="528802" y="416541"/>
            <a:ext cx="4310217"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8" name="Content Placeholder 2">
            <a:extLst>
              <a:ext uri="{FF2B5EF4-FFF2-40B4-BE49-F238E27FC236}">
                <a16:creationId xmlns:a16="http://schemas.microsoft.com/office/drawing/2014/main" id="{53912C1E-40C8-1385-6268-8775B90DA859}"/>
              </a:ext>
            </a:extLst>
          </p:cNvPr>
          <p:cNvSpPr>
            <a:spLocks noGrp="1"/>
          </p:cNvSpPr>
          <p:nvPr>
            <p:ph sz="quarter" idx="10" hasCustomPrompt="1"/>
          </p:nvPr>
        </p:nvSpPr>
        <p:spPr>
          <a:xfrm>
            <a:off x="529412" y="1330036"/>
            <a:ext cx="4310217"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117695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Text &amp; Image Left A">
    <p:spTree>
      <p:nvGrpSpPr>
        <p:cNvPr id="1" name="Shape 182"/>
        <p:cNvGrpSpPr/>
        <p:nvPr/>
      </p:nvGrpSpPr>
      <p:grpSpPr>
        <a:xfrm>
          <a:off x="0" y="0"/>
          <a:ext cx="0" cy="0"/>
          <a:chOff x="0" y="0"/>
          <a:chExt cx="0" cy="0"/>
        </a:xfrm>
      </p:grpSpPr>
      <p:sp>
        <p:nvSpPr>
          <p:cNvPr id="6" name="Rectangle 5">
            <a:extLst>
              <a:ext uri="{FF2B5EF4-FFF2-40B4-BE49-F238E27FC236}">
                <a16:creationId xmlns:a16="http://schemas.microsoft.com/office/drawing/2014/main" id="{1F8F4BED-681F-1B30-2112-CFE22B2A11A0}"/>
              </a:ext>
            </a:extLst>
          </p:cNvPr>
          <p:cNvSpPr/>
          <p:nvPr userDrawn="1"/>
        </p:nvSpPr>
        <p:spPr>
          <a:xfrm rot="10800000">
            <a:off x="0" y="0"/>
            <a:ext cx="2286000" cy="5143500"/>
          </a:xfrm>
          <a:prstGeom prst="rect">
            <a:avLst/>
          </a:prstGeom>
          <a:gradFill flip="none" rotWithShape="1">
            <a:gsLst>
              <a:gs pos="0">
                <a:srgbClr val="061C28"/>
              </a:gs>
              <a:gs pos="49000">
                <a:srgbClr val="022D3F"/>
              </a:gs>
              <a:gs pos="100000">
                <a:srgbClr val="004D6E"/>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9065FE3B-9E2E-D9A8-E40B-4C65C84A81E5}"/>
              </a:ext>
            </a:extLst>
          </p:cNvPr>
          <p:cNvSpPr>
            <a:spLocks noGrp="1"/>
          </p:cNvSpPr>
          <p:nvPr>
            <p:ph type="pic" sz="quarter" idx="10"/>
          </p:nvPr>
        </p:nvSpPr>
        <p:spPr>
          <a:xfrm>
            <a:off x="0" y="679297"/>
            <a:ext cx="3795264" cy="3784907"/>
          </a:xfrm>
          <a:custGeom>
            <a:avLst/>
            <a:gdLst>
              <a:gd name="connsiteX0" fmla="*/ 0 w 3795264"/>
              <a:gd name="connsiteY0" fmla="*/ 0 h 3784907"/>
              <a:gd name="connsiteX1" fmla="*/ 2743202 w 3795264"/>
              <a:gd name="connsiteY1" fmla="*/ 0 h 3784907"/>
              <a:gd name="connsiteX2" fmla="*/ 3520788 w 3795264"/>
              <a:gd name="connsiteY2" fmla="*/ 0 h 3784907"/>
              <a:gd name="connsiteX3" fmla="*/ 3795264 w 3795264"/>
              <a:gd name="connsiteY3" fmla="*/ 274476 h 3784907"/>
              <a:gd name="connsiteX4" fmla="*/ 3795264 w 3795264"/>
              <a:gd name="connsiteY4" fmla="*/ 987920 h 3784907"/>
              <a:gd name="connsiteX5" fmla="*/ 3795264 w 3795264"/>
              <a:gd name="connsiteY5" fmla="*/ 1372349 h 3784907"/>
              <a:gd name="connsiteX6" fmla="*/ 3795264 w 3795264"/>
              <a:gd name="connsiteY6" fmla="*/ 2412558 h 3784907"/>
              <a:gd name="connsiteX7" fmla="*/ 3795264 w 3795264"/>
              <a:gd name="connsiteY7" fmla="*/ 2957914 h 3784907"/>
              <a:gd name="connsiteX8" fmla="*/ 3795264 w 3795264"/>
              <a:gd name="connsiteY8" fmla="*/ 3510431 h 3784907"/>
              <a:gd name="connsiteX9" fmla="*/ 3520788 w 3795264"/>
              <a:gd name="connsiteY9" fmla="*/ 3784907 h 3784907"/>
              <a:gd name="connsiteX10" fmla="*/ 2284813 w 3795264"/>
              <a:gd name="connsiteY10" fmla="*/ 3784907 h 3784907"/>
              <a:gd name="connsiteX11" fmla="*/ 2246553 w 3795264"/>
              <a:gd name="connsiteY11" fmla="*/ 3781050 h 3784907"/>
              <a:gd name="connsiteX12" fmla="*/ 0 w 3795264"/>
              <a:gd name="connsiteY12" fmla="*/ 3781050 h 378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5264" h="3784907">
                <a:moveTo>
                  <a:pt x="0" y="0"/>
                </a:moveTo>
                <a:lnTo>
                  <a:pt x="2743202" y="0"/>
                </a:lnTo>
                <a:lnTo>
                  <a:pt x="3520788" y="0"/>
                </a:lnTo>
                <a:cubicBezTo>
                  <a:pt x="3672377" y="0"/>
                  <a:pt x="3795264" y="122887"/>
                  <a:pt x="3795264" y="274476"/>
                </a:cubicBezTo>
                <a:lnTo>
                  <a:pt x="3795264" y="987920"/>
                </a:lnTo>
                <a:lnTo>
                  <a:pt x="3795264" y="1372349"/>
                </a:lnTo>
                <a:lnTo>
                  <a:pt x="3795264" y="2412558"/>
                </a:lnTo>
                <a:lnTo>
                  <a:pt x="3795264" y="2957914"/>
                </a:lnTo>
                <a:lnTo>
                  <a:pt x="3795264" y="3510431"/>
                </a:lnTo>
                <a:cubicBezTo>
                  <a:pt x="3795264" y="3662020"/>
                  <a:pt x="3672377" y="3784907"/>
                  <a:pt x="3520788" y="3784907"/>
                </a:cubicBezTo>
                <a:lnTo>
                  <a:pt x="2284813" y="3784907"/>
                </a:lnTo>
                <a:lnTo>
                  <a:pt x="2246553" y="3781050"/>
                </a:lnTo>
                <a:lnTo>
                  <a:pt x="0" y="3781050"/>
                </a:lnTo>
                <a:close/>
              </a:path>
            </a:pathLst>
          </a:custGeom>
          <a:solidFill>
            <a:schemeClr val="bg1">
              <a:lumMod val="85000"/>
            </a:schemeClr>
          </a:solidFill>
          <a:ln>
            <a:noFill/>
          </a:ln>
        </p:spPr>
        <p:txBody>
          <a:bodyPr wrap="square">
            <a:noAutofit/>
          </a:bodyPr>
          <a:lstStyle/>
          <a:p>
            <a:endParaRPr lang="en-US"/>
          </a:p>
        </p:txBody>
      </p:sp>
      <p:sp>
        <p:nvSpPr>
          <p:cNvPr id="19" name="Google Shape;212;p40">
            <a:extLst>
              <a:ext uri="{FF2B5EF4-FFF2-40B4-BE49-F238E27FC236}">
                <a16:creationId xmlns:a16="http://schemas.microsoft.com/office/drawing/2014/main" id="{0EACB37E-9F85-3984-4982-273FF648E5DF}"/>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13;p40">
            <a:extLst>
              <a:ext uri="{FF2B5EF4-FFF2-40B4-BE49-F238E27FC236}">
                <a16:creationId xmlns:a16="http://schemas.microsoft.com/office/drawing/2014/main" id="{1B1B21CA-5923-168F-073C-3964B3570481}"/>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4" name="Google Shape;211;p40">
            <a:extLst>
              <a:ext uri="{FF2B5EF4-FFF2-40B4-BE49-F238E27FC236}">
                <a16:creationId xmlns:a16="http://schemas.microsoft.com/office/drawing/2014/main" id="{7C067C52-8794-8CDD-651B-470736E2707D}"/>
              </a:ext>
            </a:extLst>
          </p:cNvPr>
          <p:cNvSpPr txBox="1">
            <a:spLocks noGrp="1"/>
          </p:cNvSpPr>
          <p:nvPr>
            <p:ph type="title"/>
          </p:nvPr>
        </p:nvSpPr>
        <p:spPr>
          <a:xfrm>
            <a:off x="4366513" y="416541"/>
            <a:ext cx="4265250"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5" name="Content Placeholder 2">
            <a:extLst>
              <a:ext uri="{FF2B5EF4-FFF2-40B4-BE49-F238E27FC236}">
                <a16:creationId xmlns:a16="http://schemas.microsoft.com/office/drawing/2014/main" id="{7D00488B-C422-4446-445D-BA05AD7106F1}"/>
              </a:ext>
            </a:extLst>
          </p:cNvPr>
          <p:cNvSpPr>
            <a:spLocks noGrp="1"/>
          </p:cNvSpPr>
          <p:nvPr>
            <p:ph sz="quarter" idx="12" hasCustomPrompt="1"/>
          </p:nvPr>
        </p:nvSpPr>
        <p:spPr>
          <a:xfrm>
            <a:off x="4367122" y="1330036"/>
            <a:ext cx="4222453"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906762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Text &amp; Image Right B">
    <p:spTree>
      <p:nvGrpSpPr>
        <p:cNvPr id="1" name="Shape 182"/>
        <p:cNvGrpSpPr/>
        <p:nvPr/>
      </p:nvGrpSpPr>
      <p:grpSpPr>
        <a:xfrm>
          <a:off x="0" y="0"/>
          <a:ext cx="0" cy="0"/>
          <a:chOff x="0" y="0"/>
          <a:chExt cx="0" cy="0"/>
        </a:xfrm>
      </p:grpSpPr>
      <p:sp>
        <p:nvSpPr>
          <p:cNvPr id="6" name="Rectangle 5">
            <a:extLst>
              <a:ext uri="{FF2B5EF4-FFF2-40B4-BE49-F238E27FC236}">
                <a16:creationId xmlns:a16="http://schemas.microsoft.com/office/drawing/2014/main" id="{1F8F4BED-681F-1B30-2112-CFE22B2A11A0}"/>
              </a:ext>
            </a:extLst>
          </p:cNvPr>
          <p:cNvSpPr/>
          <p:nvPr userDrawn="1"/>
        </p:nvSpPr>
        <p:spPr>
          <a:xfrm>
            <a:off x="6858000" y="0"/>
            <a:ext cx="2286000" cy="5143500"/>
          </a:xfrm>
          <a:prstGeom prst="rect">
            <a:avLst/>
          </a:prstGeom>
          <a:gradFill flip="none" rotWithShape="1">
            <a:gsLst>
              <a:gs pos="0">
                <a:srgbClr val="061C28"/>
              </a:gs>
              <a:gs pos="49000">
                <a:srgbClr val="022D3F"/>
              </a:gs>
              <a:gs pos="100000">
                <a:srgbClr val="004D6E"/>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B36AD90D-7E21-DF49-F3F4-BBB5A9E4DDA0}"/>
              </a:ext>
            </a:extLst>
          </p:cNvPr>
          <p:cNvSpPr>
            <a:spLocks noGrp="1"/>
          </p:cNvSpPr>
          <p:nvPr>
            <p:ph type="pic" sz="quarter" idx="11"/>
          </p:nvPr>
        </p:nvSpPr>
        <p:spPr>
          <a:xfrm>
            <a:off x="5238000" y="951750"/>
            <a:ext cx="3240000" cy="3240000"/>
          </a:xfrm>
          <a:custGeom>
            <a:avLst/>
            <a:gdLst>
              <a:gd name="connsiteX0" fmla="*/ 1620000 w 3240000"/>
              <a:gd name="connsiteY0" fmla="*/ 0 h 3240000"/>
              <a:gd name="connsiteX1" fmla="*/ 3240000 w 3240000"/>
              <a:gd name="connsiteY1" fmla="*/ 1620000 h 3240000"/>
              <a:gd name="connsiteX2" fmla="*/ 1620000 w 3240000"/>
              <a:gd name="connsiteY2" fmla="*/ 3240000 h 3240000"/>
              <a:gd name="connsiteX3" fmla="*/ 0 w 3240000"/>
              <a:gd name="connsiteY3" fmla="*/ 1620000 h 3240000"/>
              <a:gd name="connsiteX4" fmla="*/ 1620000 w 3240000"/>
              <a:gd name="connsiteY4" fmla="*/ 0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000" h="3240000">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lumMod val="85000"/>
            </a:schemeClr>
          </a:solidFill>
          <a:ln>
            <a:noFill/>
          </a:ln>
        </p:spPr>
        <p:txBody>
          <a:bodyPr wrap="square">
            <a:noAutofit/>
          </a:bodyPr>
          <a:lstStyle/>
          <a:p>
            <a:endParaRPr lang="en-US"/>
          </a:p>
        </p:txBody>
      </p:sp>
      <p:sp>
        <p:nvSpPr>
          <p:cNvPr id="4" name="Google Shape;212;p40">
            <a:extLst>
              <a:ext uri="{FF2B5EF4-FFF2-40B4-BE49-F238E27FC236}">
                <a16:creationId xmlns:a16="http://schemas.microsoft.com/office/drawing/2014/main" id="{CAD1583E-ECDA-BDA1-CA77-6DCBF3F968FB}"/>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 name="Google Shape;213;p40">
            <a:extLst>
              <a:ext uri="{FF2B5EF4-FFF2-40B4-BE49-F238E27FC236}">
                <a16:creationId xmlns:a16="http://schemas.microsoft.com/office/drawing/2014/main" id="{97221B90-05D3-AF2E-96BF-BF0E464066B6}"/>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7" name="Google Shape;211;p40">
            <a:extLst>
              <a:ext uri="{FF2B5EF4-FFF2-40B4-BE49-F238E27FC236}">
                <a16:creationId xmlns:a16="http://schemas.microsoft.com/office/drawing/2014/main" id="{92E6419F-823E-8E4F-4E46-84F716463C9D}"/>
              </a:ext>
            </a:extLst>
          </p:cNvPr>
          <p:cNvSpPr txBox="1">
            <a:spLocks noGrp="1"/>
          </p:cNvSpPr>
          <p:nvPr>
            <p:ph type="title"/>
          </p:nvPr>
        </p:nvSpPr>
        <p:spPr>
          <a:xfrm>
            <a:off x="528802" y="416541"/>
            <a:ext cx="4310217"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8" name="Content Placeholder 2">
            <a:extLst>
              <a:ext uri="{FF2B5EF4-FFF2-40B4-BE49-F238E27FC236}">
                <a16:creationId xmlns:a16="http://schemas.microsoft.com/office/drawing/2014/main" id="{6F5047AC-8FFA-CBDF-0F8A-5F4F134FC3FB}"/>
              </a:ext>
            </a:extLst>
          </p:cNvPr>
          <p:cNvSpPr>
            <a:spLocks noGrp="1"/>
          </p:cNvSpPr>
          <p:nvPr>
            <p:ph sz="quarter" idx="10" hasCustomPrompt="1"/>
          </p:nvPr>
        </p:nvSpPr>
        <p:spPr>
          <a:xfrm>
            <a:off x="529412" y="1330036"/>
            <a:ext cx="4310217"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65133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Text &amp; Image Left B">
    <p:spTree>
      <p:nvGrpSpPr>
        <p:cNvPr id="1" name="Shape 182"/>
        <p:cNvGrpSpPr/>
        <p:nvPr/>
      </p:nvGrpSpPr>
      <p:grpSpPr>
        <a:xfrm>
          <a:off x="0" y="0"/>
          <a:ext cx="0" cy="0"/>
          <a:chOff x="0" y="0"/>
          <a:chExt cx="0" cy="0"/>
        </a:xfrm>
      </p:grpSpPr>
      <p:sp>
        <p:nvSpPr>
          <p:cNvPr id="9" name="Rectangle 8">
            <a:extLst>
              <a:ext uri="{FF2B5EF4-FFF2-40B4-BE49-F238E27FC236}">
                <a16:creationId xmlns:a16="http://schemas.microsoft.com/office/drawing/2014/main" id="{549DA789-11AB-0162-C0CC-75E324E02440}"/>
              </a:ext>
            </a:extLst>
          </p:cNvPr>
          <p:cNvSpPr/>
          <p:nvPr userDrawn="1"/>
        </p:nvSpPr>
        <p:spPr>
          <a:xfrm rot="10800000">
            <a:off x="0" y="0"/>
            <a:ext cx="2286000" cy="5143500"/>
          </a:xfrm>
          <a:prstGeom prst="rect">
            <a:avLst/>
          </a:prstGeom>
          <a:gradFill flip="none" rotWithShape="1">
            <a:gsLst>
              <a:gs pos="0">
                <a:srgbClr val="061C28"/>
              </a:gs>
              <a:gs pos="49000">
                <a:srgbClr val="022D3F"/>
              </a:gs>
              <a:gs pos="100000">
                <a:srgbClr val="004D6E"/>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B36AD90D-7E21-DF49-F3F4-BBB5A9E4DDA0}"/>
              </a:ext>
            </a:extLst>
          </p:cNvPr>
          <p:cNvSpPr>
            <a:spLocks noGrp="1"/>
          </p:cNvSpPr>
          <p:nvPr>
            <p:ph type="pic" sz="quarter" idx="11"/>
          </p:nvPr>
        </p:nvSpPr>
        <p:spPr>
          <a:xfrm>
            <a:off x="666000" y="951750"/>
            <a:ext cx="3240000" cy="3240000"/>
          </a:xfrm>
          <a:custGeom>
            <a:avLst/>
            <a:gdLst>
              <a:gd name="connsiteX0" fmla="*/ 1620000 w 3240000"/>
              <a:gd name="connsiteY0" fmla="*/ 0 h 3240000"/>
              <a:gd name="connsiteX1" fmla="*/ 3240000 w 3240000"/>
              <a:gd name="connsiteY1" fmla="*/ 1620000 h 3240000"/>
              <a:gd name="connsiteX2" fmla="*/ 1620000 w 3240000"/>
              <a:gd name="connsiteY2" fmla="*/ 3240000 h 3240000"/>
              <a:gd name="connsiteX3" fmla="*/ 0 w 3240000"/>
              <a:gd name="connsiteY3" fmla="*/ 1620000 h 3240000"/>
              <a:gd name="connsiteX4" fmla="*/ 1620000 w 3240000"/>
              <a:gd name="connsiteY4" fmla="*/ 0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000" h="3240000">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lumMod val="85000"/>
            </a:schemeClr>
          </a:solidFill>
          <a:ln>
            <a:noFill/>
          </a:ln>
        </p:spPr>
        <p:txBody>
          <a:bodyPr wrap="square">
            <a:noAutofit/>
          </a:bodyPr>
          <a:lstStyle/>
          <a:p>
            <a:endParaRPr lang="en-US"/>
          </a:p>
        </p:txBody>
      </p:sp>
      <p:sp>
        <p:nvSpPr>
          <p:cNvPr id="13" name="Google Shape;212;p40">
            <a:extLst>
              <a:ext uri="{FF2B5EF4-FFF2-40B4-BE49-F238E27FC236}">
                <a16:creationId xmlns:a16="http://schemas.microsoft.com/office/drawing/2014/main" id="{F4533247-EB4C-5B08-A3A3-3F856B09A76F}"/>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 name="Google Shape;213;p40">
            <a:extLst>
              <a:ext uri="{FF2B5EF4-FFF2-40B4-BE49-F238E27FC236}">
                <a16:creationId xmlns:a16="http://schemas.microsoft.com/office/drawing/2014/main" id="{10E4FE77-0254-749C-C03B-5CE7AF4D18AD}"/>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2" name="Google Shape;211;p40">
            <a:extLst>
              <a:ext uri="{FF2B5EF4-FFF2-40B4-BE49-F238E27FC236}">
                <a16:creationId xmlns:a16="http://schemas.microsoft.com/office/drawing/2014/main" id="{74C7E9D8-65A6-FD67-161A-D119E4CD7128}"/>
              </a:ext>
            </a:extLst>
          </p:cNvPr>
          <p:cNvSpPr txBox="1">
            <a:spLocks noGrp="1"/>
          </p:cNvSpPr>
          <p:nvPr>
            <p:ph type="title"/>
          </p:nvPr>
        </p:nvSpPr>
        <p:spPr>
          <a:xfrm>
            <a:off x="4366513" y="416541"/>
            <a:ext cx="4265250"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 name="Content Placeholder 2">
            <a:extLst>
              <a:ext uri="{FF2B5EF4-FFF2-40B4-BE49-F238E27FC236}">
                <a16:creationId xmlns:a16="http://schemas.microsoft.com/office/drawing/2014/main" id="{056596F3-22AB-1607-0C35-31D1B167CD36}"/>
              </a:ext>
            </a:extLst>
          </p:cNvPr>
          <p:cNvSpPr>
            <a:spLocks noGrp="1"/>
          </p:cNvSpPr>
          <p:nvPr>
            <p:ph sz="quarter" idx="12" hasCustomPrompt="1"/>
          </p:nvPr>
        </p:nvSpPr>
        <p:spPr>
          <a:xfrm>
            <a:off x="4367122" y="1330036"/>
            <a:ext cx="4222453"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852216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spTree>
      <p:nvGrpSpPr>
        <p:cNvPr id="1" name="Shape 182"/>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9C3AA328-04F9-5974-FA0F-0546E5E39C3A}"/>
              </a:ext>
            </a:extLst>
          </p:cNvPr>
          <p:cNvSpPr>
            <a:spLocks noGrp="1"/>
          </p:cNvSpPr>
          <p:nvPr>
            <p:ph type="pic" sz="quarter" idx="13"/>
          </p:nvPr>
        </p:nvSpPr>
        <p:spPr>
          <a:xfrm>
            <a:off x="1" y="0"/>
            <a:ext cx="3801923" cy="5143500"/>
          </a:xfrm>
          <a:custGeom>
            <a:avLst/>
            <a:gdLst>
              <a:gd name="connsiteX0" fmla="*/ 0 w 3801923"/>
              <a:gd name="connsiteY0" fmla="*/ 0 h 5143500"/>
              <a:gd name="connsiteX1" fmla="*/ 2427113 w 3801923"/>
              <a:gd name="connsiteY1" fmla="*/ 0 h 5143500"/>
              <a:gd name="connsiteX2" fmla="*/ 2438074 w 3801923"/>
              <a:gd name="connsiteY2" fmla="*/ 6659 h 5143500"/>
              <a:gd name="connsiteX3" fmla="*/ 3801923 w 3801923"/>
              <a:gd name="connsiteY3" fmla="*/ 2571751 h 5143500"/>
              <a:gd name="connsiteX4" fmla="*/ 2438074 w 3801923"/>
              <a:gd name="connsiteY4" fmla="*/ 5136843 h 5143500"/>
              <a:gd name="connsiteX5" fmla="*/ 2427116 w 3801923"/>
              <a:gd name="connsiteY5" fmla="*/ 5143500 h 5143500"/>
              <a:gd name="connsiteX6" fmla="*/ 0 w 3801923"/>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1923" h="5143500">
                <a:moveTo>
                  <a:pt x="0" y="0"/>
                </a:moveTo>
                <a:lnTo>
                  <a:pt x="2427113" y="0"/>
                </a:lnTo>
                <a:lnTo>
                  <a:pt x="2438074" y="6659"/>
                </a:lnTo>
                <a:cubicBezTo>
                  <a:pt x="3260923" y="562564"/>
                  <a:pt x="3801923" y="1503979"/>
                  <a:pt x="3801923" y="2571751"/>
                </a:cubicBezTo>
                <a:cubicBezTo>
                  <a:pt x="3801923" y="3639523"/>
                  <a:pt x="3260923" y="4580938"/>
                  <a:pt x="2438074" y="5136843"/>
                </a:cubicBezTo>
                <a:lnTo>
                  <a:pt x="2427116" y="5143500"/>
                </a:lnTo>
                <a:lnTo>
                  <a:pt x="0" y="5143500"/>
                </a:lnTo>
                <a:close/>
              </a:path>
            </a:pathLst>
          </a:custGeom>
          <a:solidFill>
            <a:schemeClr val="bg1">
              <a:lumMod val="85000"/>
            </a:schemeClr>
          </a:solidFill>
          <a:ln>
            <a:noFill/>
          </a:ln>
        </p:spPr>
        <p:txBody>
          <a:bodyPr wrap="square">
            <a:noAutofit/>
          </a:bodyPr>
          <a:lstStyle/>
          <a:p>
            <a:endParaRPr lang="en-US"/>
          </a:p>
        </p:txBody>
      </p:sp>
      <p:sp>
        <p:nvSpPr>
          <p:cNvPr id="13" name="Google Shape;212;p40">
            <a:extLst>
              <a:ext uri="{FF2B5EF4-FFF2-40B4-BE49-F238E27FC236}">
                <a16:creationId xmlns:a16="http://schemas.microsoft.com/office/drawing/2014/main" id="{F4533247-EB4C-5B08-A3A3-3F856B09A76F}"/>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 name="Google Shape;213;p40">
            <a:extLst>
              <a:ext uri="{FF2B5EF4-FFF2-40B4-BE49-F238E27FC236}">
                <a16:creationId xmlns:a16="http://schemas.microsoft.com/office/drawing/2014/main" id="{10E4FE77-0254-749C-C03B-5CE7AF4D18AD}"/>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4" name="Google Shape;211;p40">
            <a:extLst>
              <a:ext uri="{FF2B5EF4-FFF2-40B4-BE49-F238E27FC236}">
                <a16:creationId xmlns:a16="http://schemas.microsoft.com/office/drawing/2014/main" id="{B27E896F-6400-7631-E087-57D8AF778C78}"/>
              </a:ext>
            </a:extLst>
          </p:cNvPr>
          <p:cNvSpPr txBox="1">
            <a:spLocks noGrp="1"/>
          </p:cNvSpPr>
          <p:nvPr>
            <p:ph type="title"/>
          </p:nvPr>
        </p:nvSpPr>
        <p:spPr>
          <a:xfrm>
            <a:off x="4366513" y="416541"/>
            <a:ext cx="4265250"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6" name="Content Placeholder 2">
            <a:extLst>
              <a:ext uri="{FF2B5EF4-FFF2-40B4-BE49-F238E27FC236}">
                <a16:creationId xmlns:a16="http://schemas.microsoft.com/office/drawing/2014/main" id="{9D83BC3B-633B-CAF2-88F9-329FD0E7F2D8}"/>
              </a:ext>
            </a:extLst>
          </p:cNvPr>
          <p:cNvSpPr>
            <a:spLocks noGrp="1"/>
          </p:cNvSpPr>
          <p:nvPr>
            <p:ph sz="quarter" idx="12" hasCustomPrompt="1"/>
          </p:nvPr>
        </p:nvSpPr>
        <p:spPr>
          <a:xfrm>
            <a:off x="4367122" y="1330036"/>
            <a:ext cx="4222453"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244543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Text &amp; Image Left D">
    <p:spTree>
      <p:nvGrpSpPr>
        <p:cNvPr id="1" name="Shape 182"/>
        <p:cNvGrpSpPr/>
        <p:nvPr/>
      </p:nvGrpSpPr>
      <p:grpSpPr>
        <a:xfrm>
          <a:off x="0" y="0"/>
          <a:ext cx="0" cy="0"/>
          <a:chOff x="0" y="0"/>
          <a:chExt cx="0" cy="0"/>
        </a:xfrm>
      </p:grpSpPr>
      <p:sp>
        <p:nvSpPr>
          <p:cNvPr id="19" name="Google Shape;212;p40">
            <a:extLst>
              <a:ext uri="{FF2B5EF4-FFF2-40B4-BE49-F238E27FC236}">
                <a16:creationId xmlns:a16="http://schemas.microsoft.com/office/drawing/2014/main" id="{0EACB37E-9F85-3984-4982-273FF648E5DF}"/>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13;p40">
            <a:extLst>
              <a:ext uri="{FF2B5EF4-FFF2-40B4-BE49-F238E27FC236}">
                <a16:creationId xmlns:a16="http://schemas.microsoft.com/office/drawing/2014/main" id="{1B1B21CA-5923-168F-073C-3964B3570481}"/>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4D96F686-A518-8416-511D-5261E0D5B8DB}"/>
              </a:ext>
            </a:extLst>
          </p:cNvPr>
          <p:cNvSpPr>
            <a:spLocks noGrp="1"/>
          </p:cNvSpPr>
          <p:nvPr>
            <p:ph type="pic" sz="quarter" idx="12"/>
          </p:nvPr>
        </p:nvSpPr>
        <p:spPr>
          <a:xfrm>
            <a:off x="0" y="0"/>
            <a:ext cx="3795713" cy="5143500"/>
          </a:xfrm>
          <a:solidFill>
            <a:schemeClr val="bg1">
              <a:lumMod val="85000"/>
            </a:schemeClr>
          </a:solidFill>
        </p:spPr>
        <p:txBody>
          <a:bodyPr/>
          <a:lstStyle/>
          <a:p>
            <a:endParaRPr lang="en-US"/>
          </a:p>
        </p:txBody>
      </p:sp>
      <p:sp>
        <p:nvSpPr>
          <p:cNvPr id="2" name="Google Shape;211;p40">
            <a:extLst>
              <a:ext uri="{FF2B5EF4-FFF2-40B4-BE49-F238E27FC236}">
                <a16:creationId xmlns:a16="http://schemas.microsoft.com/office/drawing/2014/main" id="{99893AE3-514D-6E21-CC0B-B24247EBEEF8}"/>
              </a:ext>
            </a:extLst>
          </p:cNvPr>
          <p:cNvSpPr txBox="1">
            <a:spLocks noGrp="1"/>
          </p:cNvSpPr>
          <p:nvPr>
            <p:ph type="title"/>
          </p:nvPr>
        </p:nvSpPr>
        <p:spPr>
          <a:xfrm>
            <a:off x="4366513" y="416541"/>
            <a:ext cx="4265250"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4" name="Content Placeholder 2">
            <a:extLst>
              <a:ext uri="{FF2B5EF4-FFF2-40B4-BE49-F238E27FC236}">
                <a16:creationId xmlns:a16="http://schemas.microsoft.com/office/drawing/2014/main" id="{FD6ACC90-B0BD-9663-15B1-1B8EBD8C1A68}"/>
              </a:ext>
            </a:extLst>
          </p:cNvPr>
          <p:cNvSpPr>
            <a:spLocks noGrp="1"/>
          </p:cNvSpPr>
          <p:nvPr>
            <p:ph sz="quarter" idx="13" hasCustomPrompt="1"/>
          </p:nvPr>
        </p:nvSpPr>
        <p:spPr>
          <a:xfrm>
            <a:off x="4367122" y="1330036"/>
            <a:ext cx="4222453" cy="3348424"/>
          </a:xfrm>
          <a:prstGeom prst="rect">
            <a:avLst/>
          </a:prstGeom>
        </p:spPr>
        <p:txBody>
          <a:bodyPr lIns="0" tIns="0" rIns="0" bIns="0"/>
          <a:lstStyle>
            <a:lvl1pPr marL="0">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448337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Slim Curve Header - 2 columns A">
    <p:spTree>
      <p:nvGrpSpPr>
        <p:cNvPr id="1" name="Shape 182"/>
        <p:cNvGrpSpPr/>
        <p:nvPr/>
      </p:nvGrpSpPr>
      <p:grpSpPr>
        <a:xfrm>
          <a:off x="0" y="0"/>
          <a:ext cx="0" cy="0"/>
          <a:chOff x="0" y="0"/>
          <a:chExt cx="0" cy="0"/>
        </a:xfrm>
      </p:grpSpPr>
      <p:pic>
        <p:nvPicPr>
          <p:cNvPr id="4" name="Picture 3">
            <a:extLst>
              <a:ext uri="{FF2B5EF4-FFF2-40B4-BE49-F238E27FC236}">
                <a16:creationId xmlns:a16="http://schemas.microsoft.com/office/drawing/2014/main" id="{E4922B9E-9944-03B3-1F21-E32FB4C4D2F0}"/>
              </a:ext>
            </a:extLst>
          </p:cNvPr>
          <p:cNvPicPr>
            <a:picLocks noChangeAspect="1"/>
          </p:cNvPicPr>
          <p:nvPr userDrawn="1"/>
        </p:nvPicPr>
        <p:blipFill>
          <a:blip r:embed="rId2"/>
          <a:stretch>
            <a:fillRect/>
          </a:stretch>
        </p:blipFill>
        <p:spPr>
          <a:xfrm>
            <a:off x="-1" y="0"/>
            <a:ext cx="9143839" cy="1800193"/>
          </a:xfrm>
          <a:prstGeom prst="rect">
            <a:avLst/>
          </a:prstGeom>
        </p:spPr>
      </p:pic>
      <p:sp>
        <p:nvSpPr>
          <p:cNvPr id="5" name="Google Shape;211;p40">
            <a:extLst>
              <a:ext uri="{FF2B5EF4-FFF2-40B4-BE49-F238E27FC236}">
                <a16:creationId xmlns:a16="http://schemas.microsoft.com/office/drawing/2014/main" id="{A53FEB1D-C256-5DCB-5C62-708EDC8FFFBA}"/>
              </a:ext>
            </a:extLst>
          </p:cNvPr>
          <p:cNvSpPr txBox="1">
            <a:spLocks noGrp="1"/>
          </p:cNvSpPr>
          <p:nvPr>
            <p:ph type="title"/>
          </p:nvPr>
        </p:nvSpPr>
        <p:spPr>
          <a:xfrm>
            <a:off x="528802" y="416541"/>
            <a:ext cx="80518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2" name="Google Shape;30;p30">
            <a:extLst>
              <a:ext uri="{FF2B5EF4-FFF2-40B4-BE49-F238E27FC236}">
                <a16:creationId xmlns:a16="http://schemas.microsoft.com/office/drawing/2014/main" id="{65D0B452-3EDB-6506-2F1E-23849AB4C0D0}"/>
              </a:ext>
            </a:extLst>
          </p:cNvPr>
          <p:cNvSpPr txBox="1">
            <a:spLocks noGrp="1"/>
          </p:cNvSpPr>
          <p:nvPr>
            <p:ph type="body" idx="1"/>
          </p:nvPr>
        </p:nvSpPr>
        <p:spPr>
          <a:xfrm>
            <a:off x="559845" y="1748422"/>
            <a:ext cx="3856037" cy="468312"/>
          </a:xfrm>
          <a:prstGeom prst="rect">
            <a:avLst/>
          </a:prstGeom>
          <a:noFill/>
          <a:ln>
            <a:noFill/>
          </a:ln>
        </p:spPr>
        <p:txBody>
          <a:bodyPr spcFirstLastPara="1" wrap="square" lIns="0" tIns="0" rIns="0" bIns="0" anchor="t" anchorCtr="0">
            <a:normAutofit/>
          </a:bodyPr>
          <a:lstStyle>
            <a:lvl1pPr marL="0" marR="0" lvl="0" indent="-228600" algn="l">
              <a:lnSpc>
                <a:spcPct val="115000"/>
              </a:lnSpc>
              <a:spcBef>
                <a:spcPts val="0"/>
              </a:spcBef>
              <a:spcAft>
                <a:spcPts val="0"/>
              </a:spcAft>
              <a:buClr>
                <a:schemeClr val="accent4"/>
              </a:buClr>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8" name="Content Placeholder 2">
            <a:extLst>
              <a:ext uri="{FF2B5EF4-FFF2-40B4-BE49-F238E27FC236}">
                <a16:creationId xmlns:a16="http://schemas.microsoft.com/office/drawing/2014/main" id="{582297E1-0979-EFFA-EA25-E62630AFF9C5}"/>
              </a:ext>
            </a:extLst>
          </p:cNvPr>
          <p:cNvSpPr>
            <a:spLocks noGrp="1"/>
          </p:cNvSpPr>
          <p:nvPr>
            <p:ph sz="quarter" idx="10" hasCustomPrompt="1"/>
          </p:nvPr>
        </p:nvSpPr>
        <p:spPr>
          <a:xfrm>
            <a:off x="559778" y="2312690"/>
            <a:ext cx="3856038" cy="2414270"/>
          </a:xfrm>
          <a:prstGeom prst="rect">
            <a:avLst/>
          </a:prstGeom>
        </p:spPr>
        <p:txBody>
          <a:bodyPr lIns="0" tIns="0" rIns="0" bIns="0"/>
          <a:lstStyle>
            <a:lvl1pPr>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Google Shape;30;p30">
            <a:extLst>
              <a:ext uri="{FF2B5EF4-FFF2-40B4-BE49-F238E27FC236}">
                <a16:creationId xmlns:a16="http://schemas.microsoft.com/office/drawing/2014/main" id="{E54872C9-EB21-E56F-7B18-B8999CBFD017}"/>
              </a:ext>
            </a:extLst>
          </p:cNvPr>
          <p:cNvSpPr txBox="1">
            <a:spLocks noGrp="1"/>
          </p:cNvSpPr>
          <p:nvPr>
            <p:ph type="body" idx="11"/>
          </p:nvPr>
        </p:nvSpPr>
        <p:spPr>
          <a:xfrm>
            <a:off x="4724704" y="1748422"/>
            <a:ext cx="3856037" cy="468312"/>
          </a:xfrm>
          <a:prstGeom prst="rect">
            <a:avLst/>
          </a:prstGeom>
          <a:noFill/>
          <a:ln>
            <a:noFill/>
          </a:ln>
        </p:spPr>
        <p:txBody>
          <a:bodyPr spcFirstLastPara="1" wrap="square" lIns="0" tIns="0" rIns="0" bIns="0" anchor="t" anchorCtr="0">
            <a:normAutofit/>
          </a:bodyPr>
          <a:lstStyle>
            <a:lvl1pPr marL="0" marR="0" lvl="0" indent="-228600" algn="l">
              <a:lnSpc>
                <a:spcPct val="115000"/>
              </a:lnSpc>
              <a:spcBef>
                <a:spcPts val="0"/>
              </a:spcBef>
              <a:spcAft>
                <a:spcPts val="0"/>
              </a:spcAft>
              <a:buClr>
                <a:schemeClr val="accent4"/>
              </a:buClr>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0" name="Content Placeholder 2">
            <a:extLst>
              <a:ext uri="{FF2B5EF4-FFF2-40B4-BE49-F238E27FC236}">
                <a16:creationId xmlns:a16="http://schemas.microsoft.com/office/drawing/2014/main" id="{EED9AAE5-6C89-DA4B-6940-91F3BE4C8794}"/>
              </a:ext>
            </a:extLst>
          </p:cNvPr>
          <p:cNvSpPr>
            <a:spLocks noGrp="1"/>
          </p:cNvSpPr>
          <p:nvPr>
            <p:ph sz="quarter" idx="12" hasCustomPrompt="1"/>
          </p:nvPr>
        </p:nvSpPr>
        <p:spPr>
          <a:xfrm>
            <a:off x="4724637" y="2312690"/>
            <a:ext cx="3856038" cy="2414270"/>
          </a:xfrm>
          <a:prstGeom prst="rect">
            <a:avLst/>
          </a:prstGeom>
        </p:spPr>
        <p:txBody>
          <a:bodyPr lIns="0" tIns="0" rIns="0" bIns="0"/>
          <a:lstStyle>
            <a:lvl1pPr>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Google Shape;212;p40">
            <a:extLst>
              <a:ext uri="{FF2B5EF4-FFF2-40B4-BE49-F238E27FC236}">
                <a16:creationId xmlns:a16="http://schemas.microsoft.com/office/drawing/2014/main" id="{4F7319B4-C23C-9E7A-CC56-19698C6B15CC}"/>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Google Shape;213;p40">
            <a:extLst>
              <a:ext uri="{FF2B5EF4-FFF2-40B4-BE49-F238E27FC236}">
                <a16:creationId xmlns:a16="http://schemas.microsoft.com/office/drawing/2014/main" id="{FF9B2AEF-F982-85C4-D56F-88DAE800F9A4}"/>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83381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Slim Curve Header - 2 columns B">
    <p:spTree>
      <p:nvGrpSpPr>
        <p:cNvPr id="1" name="Shape 182"/>
        <p:cNvGrpSpPr/>
        <p:nvPr/>
      </p:nvGrpSpPr>
      <p:grpSpPr>
        <a:xfrm>
          <a:off x="0" y="0"/>
          <a:ext cx="0" cy="0"/>
          <a:chOff x="0" y="0"/>
          <a:chExt cx="0" cy="0"/>
        </a:xfrm>
      </p:grpSpPr>
      <p:pic>
        <p:nvPicPr>
          <p:cNvPr id="4" name="Picture 3">
            <a:extLst>
              <a:ext uri="{FF2B5EF4-FFF2-40B4-BE49-F238E27FC236}">
                <a16:creationId xmlns:a16="http://schemas.microsoft.com/office/drawing/2014/main" id="{E4922B9E-9944-03B3-1F21-E32FB4C4D2F0}"/>
              </a:ext>
            </a:extLst>
          </p:cNvPr>
          <p:cNvPicPr>
            <a:picLocks noChangeAspect="1"/>
          </p:cNvPicPr>
          <p:nvPr userDrawn="1"/>
        </p:nvPicPr>
        <p:blipFill>
          <a:blip r:embed="rId2"/>
          <a:srcRect/>
          <a:stretch/>
        </p:blipFill>
        <p:spPr>
          <a:xfrm>
            <a:off x="0" y="0"/>
            <a:ext cx="9143837" cy="1800193"/>
          </a:xfrm>
          <a:prstGeom prst="rect">
            <a:avLst/>
          </a:prstGeom>
        </p:spPr>
      </p:pic>
      <p:sp>
        <p:nvSpPr>
          <p:cNvPr id="3" name="Google Shape;212;p40">
            <a:extLst>
              <a:ext uri="{FF2B5EF4-FFF2-40B4-BE49-F238E27FC236}">
                <a16:creationId xmlns:a16="http://schemas.microsoft.com/office/drawing/2014/main" id="{A190BBE7-2889-8759-BB97-9EE35E62C07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213;p40">
            <a:extLst>
              <a:ext uri="{FF2B5EF4-FFF2-40B4-BE49-F238E27FC236}">
                <a16:creationId xmlns:a16="http://schemas.microsoft.com/office/drawing/2014/main" id="{8FBF0FE4-E271-4F71-059C-4B8F9EE1F5C6}"/>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7" name="Google Shape;211;p40">
            <a:extLst>
              <a:ext uri="{FF2B5EF4-FFF2-40B4-BE49-F238E27FC236}">
                <a16:creationId xmlns:a16="http://schemas.microsoft.com/office/drawing/2014/main" id="{6800C147-C65C-CBC1-3D29-FB29F9BAC59A}"/>
              </a:ext>
            </a:extLst>
          </p:cNvPr>
          <p:cNvSpPr txBox="1">
            <a:spLocks noGrp="1"/>
          </p:cNvSpPr>
          <p:nvPr>
            <p:ph type="title"/>
          </p:nvPr>
        </p:nvSpPr>
        <p:spPr>
          <a:xfrm>
            <a:off x="528802" y="416541"/>
            <a:ext cx="5740380"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1" name="Google Shape;30;p30">
            <a:extLst>
              <a:ext uri="{FF2B5EF4-FFF2-40B4-BE49-F238E27FC236}">
                <a16:creationId xmlns:a16="http://schemas.microsoft.com/office/drawing/2014/main" id="{8B81D1A4-2BFF-04BC-7E32-2C147E96C922}"/>
              </a:ext>
            </a:extLst>
          </p:cNvPr>
          <p:cNvSpPr txBox="1">
            <a:spLocks noGrp="1"/>
          </p:cNvSpPr>
          <p:nvPr>
            <p:ph type="body" idx="1"/>
          </p:nvPr>
        </p:nvSpPr>
        <p:spPr>
          <a:xfrm>
            <a:off x="559845" y="1748422"/>
            <a:ext cx="3856037" cy="468312"/>
          </a:xfrm>
          <a:prstGeom prst="rect">
            <a:avLst/>
          </a:prstGeom>
          <a:noFill/>
          <a:ln>
            <a:noFill/>
          </a:ln>
        </p:spPr>
        <p:txBody>
          <a:bodyPr spcFirstLastPara="1" wrap="square" lIns="0" tIns="0" rIns="0" bIns="0" anchor="t" anchorCtr="0">
            <a:normAutofit/>
          </a:bodyPr>
          <a:lstStyle>
            <a:lvl1pPr marL="0" marR="0" lvl="0" indent="-228600" algn="l">
              <a:lnSpc>
                <a:spcPct val="115000"/>
              </a:lnSpc>
              <a:spcBef>
                <a:spcPts val="0"/>
              </a:spcBef>
              <a:spcAft>
                <a:spcPts val="0"/>
              </a:spcAft>
              <a:buClr>
                <a:schemeClr val="accent4"/>
              </a:buClr>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2" name="Content Placeholder 2">
            <a:extLst>
              <a:ext uri="{FF2B5EF4-FFF2-40B4-BE49-F238E27FC236}">
                <a16:creationId xmlns:a16="http://schemas.microsoft.com/office/drawing/2014/main" id="{610EE1F4-16BE-38D2-D14A-329663E69D30}"/>
              </a:ext>
            </a:extLst>
          </p:cNvPr>
          <p:cNvSpPr>
            <a:spLocks noGrp="1"/>
          </p:cNvSpPr>
          <p:nvPr>
            <p:ph sz="quarter" idx="10" hasCustomPrompt="1"/>
          </p:nvPr>
        </p:nvSpPr>
        <p:spPr>
          <a:xfrm>
            <a:off x="559778" y="2312690"/>
            <a:ext cx="3856038" cy="2414270"/>
          </a:xfrm>
          <a:prstGeom prst="rect">
            <a:avLst/>
          </a:prstGeom>
        </p:spPr>
        <p:txBody>
          <a:bodyPr lIns="0" tIns="0" rIns="0" bIns="0"/>
          <a:lstStyle>
            <a:lvl1pPr>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Google Shape;30;p30">
            <a:extLst>
              <a:ext uri="{FF2B5EF4-FFF2-40B4-BE49-F238E27FC236}">
                <a16:creationId xmlns:a16="http://schemas.microsoft.com/office/drawing/2014/main" id="{623B5A24-6764-667C-4F69-2B9EED99575F}"/>
              </a:ext>
            </a:extLst>
          </p:cNvPr>
          <p:cNvSpPr txBox="1">
            <a:spLocks noGrp="1"/>
          </p:cNvSpPr>
          <p:nvPr>
            <p:ph type="body" idx="11"/>
          </p:nvPr>
        </p:nvSpPr>
        <p:spPr>
          <a:xfrm>
            <a:off x="4724704" y="1748422"/>
            <a:ext cx="3856037" cy="468312"/>
          </a:xfrm>
          <a:prstGeom prst="rect">
            <a:avLst/>
          </a:prstGeom>
          <a:noFill/>
          <a:ln>
            <a:noFill/>
          </a:ln>
        </p:spPr>
        <p:txBody>
          <a:bodyPr spcFirstLastPara="1" wrap="square" lIns="0" tIns="0" rIns="0" bIns="0" anchor="t" anchorCtr="0">
            <a:normAutofit/>
          </a:bodyPr>
          <a:lstStyle>
            <a:lvl1pPr marL="0" marR="0" lvl="0" indent="-228600" algn="l">
              <a:lnSpc>
                <a:spcPct val="115000"/>
              </a:lnSpc>
              <a:spcBef>
                <a:spcPts val="0"/>
              </a:spcBef>
              <a:spcAft>
                <a:spcPts val="0"/>
              </a:spcAft>
              <a:buClr>
                <a:schemeClr val="accent4"/>
              </a:buClr>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4" name="Content Placeholder 2">
            <a:extLst>
              <a:ext uri="{FF2B5EF4-FFF2-40B4-BE49-F238E27FC236}">
                <a16:creationId xmlns:a16="http://schemas.microsoft.com/office/drawing/2014/main" id="{7D315E0F-BA76-FB38-8EE7-D0B8EDC62D78}"/>
              </a:ext>
            </a:extLst>
          </p:cNvPr>
          <p:cNvSpPr>
            <a:spLocks noGrp="1"/>
          </p:cNvSpPr>
          <p:nvPr>
            <p:ph sz="quarter" idx="12" hasCustomPrompt="1"/>
          </p:nvPr>
        </p:nvSpPr>
        <p:spPr>
          <a:xfrm>
            <a:off x="4724637" y="2312690"/>
            <a:ext cx="3856038" cy="2414270"/>
          </a:xfrm>
          <a:prstGeom prst="rect">
            <a:avLst/>
          </a:prstGeom>
        </p:spPr>
        <p:txBody>
          <a:bodyPr lIns="0" tIns="0" rIns="0" bIns="0"/>
          <a:lstStyle>
            <a:lvl1pPr>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944744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 Column Bullets Layout 1" preserve="1" userDrawn="1">
  <p:cSld name="Slim Header - 2 columns C">
    <p:spTree>
      <p:nvGrpSpPr>
        <p:cNvPr id="1" name="Shape 29"/>
        <p:cNvGrpSpPr/>
        <p:nvPr/>
      </p:nvGrpSpPr>
      <p:grpSpPr>
        <a:xfrm>
          <a:off x="0" y="0"/>
          <a:ext cx="0" cy="0"/>
          <a:chOff x="0" y="0"/>
          <a:chExt cx="0" cy="0"/>
        </a:xfrm>
      </p:grpSpPr>
      <p:sp>
        <p:nvSpPr>
          <p:cNvPr id="2" name="Google Shape;51;p32">
            <a:extLst>
              <a:ext uri="{FF2B5EF4-FFF2-40B4-BE49-F238E27FC236}">
                <a16:creationId xmlns:a16="http://schemas.microsoft.com/office/drawing/2014/main" id="{A2442B8A-043F-E968-93FC-549D3152203D}"/>
              </a:ext>
            </a:extLst>
          </p:cNvPr>
          <p:cNvSpPr/>
          <p:nvPr userDrawn="1"/>
        </p:nvSpPr>
        <p:spPr>
          <a:xfrm rot="10800000" flipH="1">
            <a:off x="0" y="140"/>
            <a:ext cx="9144000" cy="1107547"/>
          </a:xfrm>
          <a:prstGeom prst="round1Rect">
            <a:avLst>
              <a:gd name="adj" fmla="val 0"/>
            </a:avLst>
          </a:prstGeom>
          <a:gradFill flip="none" rotWithShape="1">
            <a:gsLst>
              <a:gs pos="0">
                <a:srgbClr val="061C28"/>
              </a:gs>
              <a:gs pos="49000">
                <a:srgbClr val="022D3F"/>
              </a:gs>
              <a:gs pos="100000">
                <a:srgbClr val="004D6E"/>
              </a:gs>
            </a:gsLst>
            <a:lin ang="13500000" scaled="1"/>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12;p40">
            <a:extLst>
              <a:ext uri="{FF2B5EF4-FFF2-40B4-BE49-F238E27FC236}">
                <a16:creationId xmlns:a16="http://schemas.microsoft.com/office/drawing/2014/main" id="{68563511-8F93-F1EB-C6D4-D3F5FE62DA58}"/>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213;p40">
            <a:extLst>
              <a:ext uri="{FF2B5EF4-FFF2-40B4-BE49-F238E27FC236}">
                <a16:creationId xmlns:a16="http://schemas.microsoft.com/office/drawing/2014/main" id="{7FAD012F-E0FC-714E-A017-63116748A2ED}"/>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4" name="Google Shape;211;p40">
            <a:extLst>
              <a:ext uri="{FF2B5EF4-FFF2-40B4-BE49-F238E27FC236}">
                <a16:creationId xmlns:a16="http://schemas.microsoft.com/office/drawing/2014/main" id="{3E9AE643-9FB6-14BD-1F53-1C6456254972}"/>
              </a:ext>
            </a:extLst>
          </p:cNvPr>
          <p:cNvSpPr txBox="1">
            <a:spLocks noGrp="1"/>
          </p:cNvSpPr>
          <p:nvPr>
            <p:ph type="title"/>
          </p:nvPr>
        </p:nvSpPr>
        <p:spPr>
          <a:xfrm>
            <a:off x="528802" y="416541"/>
            <a:ext cx="80607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1" name="Google Shape;30;p30">
            <a:extLst>
              <a:ext uri="{FF2B5EF4-FFF2-40B4-BE49-F238E27FC236}">
                <a16:creationId xmlns:a16="http://schemas.microsoft.com/office/drawing/2014/main" id="{8FFF8B3F-A0B2-AACA-FA90-BF2DB675F28A}"/>
              </a:ext>
            </a:extLst>
          </p:cNvPr>
          <p:cNvSpPr txBox="1">
            <a:spLocks noGrp="1"/>
          </p:cNvSpPr>
          <p:nvPr>
            <p:ph type="body" idx="1"/>
          </p:nvPr>
        </p:nvSpPr>
        <p:spPr>
          <a:xfrm>
            <a:off x="559845" y="1748422"/>
            <a:ext cx="3856037" cy="468312"/>
          </a:xfrm>
          <a:prstGeom prst="rect">
            <a:avLst/>
          </a:prstGeom>
          <a:noFill/>
          <a:ln>
            <a:noFill/>
          </a:ln>
        </p:spPr>
        <p:txBody>
          <a:bodyPr spcFirstLastPara="1" wrap="square" lIns="0" tIns="0" rIns="0" bIns="0" anchor="t" anchorCtr="0">
            <a:normAutofit/>
          </a:bodyPr>
          <a:lstStyle>
            <a:lvl1pPr marL="0" marR="0" lvl="0" indent="-228600" algn="l">
              <a:lnSpc>
                <a:spcPct val="115000"/>
              </a:lnSpc>
              <a:spcBef>
                <a:spcPts val="0"/>
              </a:spcBef>
              <a:spcAft>
                <a:spcPts val="0"/>
              </a:spcAft>
              <a:buClr>
                <a:schemeClr val="accent4"/>
              </a:buClr>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2" name="Content Placeholder 2">
            <a:extLst>
              <a:ext uri="{FF2B5EF4-FFF2-40B4-BE49-F238E27FC236}">
                <a16:creationId xmlns:a16="http://schemas.microsoft.com/office/drawing/2014/main" id="{5DD29E5F-CAC8-F756-8FE9-02CDB0723259}"/>
              </a:ext>
            </a:extLst>
          </p:cNvPr>
          <p:cNvSpPr>
            <a:spLocks noGrp="1"/>
          </p:cNvSpPr>
          <p:nvPr>
            <p:ph sz="quarter" idx="10" hasCustomPrompt="1"/>
          </p:nvPr>
        </p:nvSpPr>
        <p:spPr>
          <a:xfrm>
            <a:off x="559778" y="2312690"/>
            <a:ext cx="3856038" cy="2414270"/>
          </a:xfrm>
          <a:prstGeom prst="rect">
            <a:avLst/>
          </a:prstGeom>
        </p:spPr>
        <p:txBody>
          <a:bodyPr lIns="0" tIns="0" rIns="0" bIns="0"/>
          <a:lstStyle>
            <a:lvl1pPr>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Google Shape;30;p30">
            <a:extLst>
              <a:ext uri="{FF2B5EF4-FFF2-40B4-BE49-F238E27FC236}">
                <a16:creationId xmlns:a16="http://schemas.microsoft.com/office/drawing/2014/main" id="{A00E4911-A28D-E1AA-56A1-4FFE463C505F}"/>
              </a:ext>
            </a:extLst>
          </p:cNvPr>
          <p:cNvSpPr txBox="1">
            <a:spLocks noGrp="1"/>
          </p:cNvSpPr>
          <p:nvPr>
            <p:ph type="body" idx="11"/>
          </p:nvPr>
        </p:nvSpPr>
        <p:spPr>
          <a:xfrm>
            <a:off x="4724704" y="1748422"/>
            <a:ext cx="3856037" cy="468312"/>
          </a:xfrm>
          <a:prstGeom prst="rect">
            <a:avLst/>
          </a:prstGeom>
          <a:noFill/>
          <a:ln>
            <a:noFill/>
          </a:ln>
        </p:spPr>
        <p:txBody>
          <a:bodyPr spcFirstLastPara="1" wrap="square" lIns="0" tIns="0" rIns="0" bIns="0" anchor="t" anchorCtr="0">
            <a:normAutofit/>
          </a:bodyPr>
          <a:lstStyle>
            <a:lvl1pPr marL="0" marR="0" lvl="0" indent="-228600" algn="l">
              <a:lnSpc>
                <a:spcPct val="115000"/>
              </a:lnSpc>
              <a:spcBef>
                <a:spcPts val="0"/>
              </a:spcBef>
              <a:spcAft>
                <a:spcPts val="0"/>
              </a:spcAft>
              <a:buClr>
                <a:schemeClr val="accent4"/>
              </a:buClr>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4" name="Content Placeholder 2">
            <a:extLst>
              <a:ext uri="{FF2B5EF4-FFF2-40B4-BE49-F238E27FC236}">
                <a16:creationId xmlns:a16="http://schemas.microsoft.com/office/drawing/2014/main" id="{17B33D92-EB2C-E2A6-A8E8-AD96FD8A6BC1}"/>
              </a:ext>
            </a:extLst>
          </p:cNvPr>
          <p:cNvSpPr>
            <a:spLocks noGrp="1"/>
          </p:cNvSpPr>
          <p:nvPr>
            <p:ph sz="quarter" idx="12" hasCustomPrompt="1"/>
          </p:nvPr>
        </p:nvSpPr>
        <p:spPr>
          <a:xfrm>
            <a:off x="4724637" y="2312690"/>
            <a:ext cx="3856038" cy="2414270"/>
          </a:xfrm>
          <a:prstGeom prst="rect">
            <a:avLst/>
          </a:prstGeom>
        </p:spPr>
        <p:txBody>
          <a:bodyPr lIns="0" tIns="0" rIns="0" bIns="0"/>
          <a:lstStyle>
            <a:lvl1pPr>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67183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preserve="1" userDrawn="1">
  <p:cSld name="Title Page 3">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4" name="Picture 3">
            <a:extLst>
              <a:ext uri="{FF2B5EF4-FFF2-40B4-BE49-F238E27FC236}">
                <a16:creationId xmlns:a16="http://schemas.microsoft.com/office/drawing/2014/main" id="{61A14023-EFB1-BA2E-2333-99A78A0530B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0000" y="3973793"/>
            <a:ext cx="1748972" cy="618205"/>
          </a:xfrm>
          <a:prstGeom prst="rect">
            <a:avLst/>
          </a:prstGeom>
        </p:spPr>
      </p:pic>
      <p:sp>
        <p:nvSpPr>
          <p:cNvPr id="2" name="Picture Placeholder 1">
            <a:extLst>
              <a:ext uri="{FF2B5EF4-FFF2-40B4-BE49-F238E27FC236}">
                <a16:creationId xmlns:a16="http://schemas.microsoft.com/office/drawing/2014/main" id="{C584E672-F494-528D-B08B-A226565B589C}"/>
              </a:ext>
            </a:extLst>
          </p:cNvPr>
          <p:cNvSpPr>
            <a:spLocks noGrp="1"/>
          </p:cNvSpPr>
          <p:nvPr>
            <p:ph type="pic" sz="quarter" idx="10"/>
          </p:nvPr>
        </p:nvSpPr>
        <p:spPr>
          <a:xfrm>
            <a:off x="5729287" y="0"/>
            <a:ext cx="3414713" cy="5143500"/>
          </a:xfrm>
          <a:custGeom>
            <a:avLst/>
            <a:gdLst>
              <a:gd name="connsiteX0" fmla="*/ 1404652 w 3414713"/>
              <a:gd name="connsiteY0" fmla="*/ 0 h 5143500"/>
              <a:gd name="connsiteX1" fmla="*/ 3414713 w 3414713"/>
              <a:gd name="connsiteY1" fmla="*/ 0 h 5143500"/>
              <a:gd name="connsiteX2" fmla="*/ 3414713 w 3414713"/>
              <a:gd name="connsiteY2" fmla="*/ 5143500 h 5143500"/>
              <a:gd name="connsiteX3" fmla="*/ 1404650 w 3414713"/>
              <a:gd name="connsiteY3" fmla="*/ 5143500 h 5143500"/>
              <a:gd name="connsiteX4" fmla="*/ 1349609 w 3414713"/>
              <a:gd name="connsiteY4" fmla="*/ 5110062 h 5143500"/>
              <a:gd name="connsiteX5" fmla="*/ 0 w 3414713"/>
              <a:gd name="connsiteY5" fmla="*/ 2571751 h 5143500"/>
              <a:gd name="connsiteX6" fmla="*/ 1349609 w 3414713"/>
              <a:gd name="connsiteY6" fmla="*/ 3344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713" h="5143500">
                <a:moveTo>
                  <a:pt x="1404652" y="0"/>
                </a:moveTo>
                <a:lnTo>
                  <a:pt x="3414713" y="0"/>
                </a:lnTo>
                <a:lnTo>
                  <a:pt x="3414713" y="5143500"/>
                </a:lnTo>
                <a:lnTo>
                  <a:pt x="1404650" y="5143500"/>
                </a:lnTo>
                <a:lnTo>
                  <a:pt x="1349609" y="5110062"/>
                </a:lnTo>
                <a:cubicBezTo>
                  <a:pt x="535351" y="4559960"/>
                  <a:pt x="0" y="3628375"/>
                  <a:pt x="0" y="2571751"/>
                </a:cubicBezTo>
                <a:cubicBezTo>
                  <a:pt x="0" y="1515128"/>
                  <a:pt x="535351" y="583542"/>
                  <a:pt x="1349609" y="33440"/>
                </a:cubicBezTo>
                <a:close/>
              </a:path>
            </a:pathLst>
          </a:custGeom>
          <a:solidFill>
            <a:schemeClr val="bg1">
              <a:lumMod val="85000"/>
            </a:schemeClr>
          </a:solidFill>
          <a:ln>
            <a:noFill/>
          </a:ln>
        </p:spPr>
        <p:txBody>
          <a:bodyPr wrap="square">
            <a:noAutofit/>
          </a:bodyPr>
          <a:lstStyle/>
          <a:p>
            <a:endParaRPr lang="en-US" dirty="0"/>
          </a:p>
        </p:txBody>
      </p:sp>
      <p:sp>
        <p:nvSpPr>
          <p:cNvPr id="5" name="Google Shape;10;p25">
            <a:extLst>
              <a:ext uri="{FF2B5EF4-FFF2-40B4-BE49-F238E27FC236}">
                <a16:creationId xmlns:a16="http://schemas.microsoft.com/office/drawing/2014/main" id="{714B08C6-5350-C769-E808-E84E3D930DE1}"/>
              </a:ext>
            </a:extLst>
          </p:cNvPr>
          <p:cNvSpPr txBox="1">
            <a:spLocks noGrp="1"/>
          </p:cNvSpPr>
          <p:nvPr>
            <p:ph type="ctrTitle"/>
          </p:nvPr>
        </p:nvSpPr>
        <p:spPr>
          <a:xfrm>
            <a:off x="900000" y="934218"/>
            <a:ext cx="3284073" cy="64633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404750339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m Header">
    <p:spTree>
      <p:nvGrpSpPr>
        <p:cNvPr id="1" name=""/>
        <p:cNvGrpSpPr/>
        <p:nvPr/>
      </p:nvGrpSpPr>
      <p:grpSpPr>
        <a:xfrm>
          <a:off x="0" y="0"/>
          <a:ext cx="0" cy="0"/>
          <a:chOff x="0" y="0"/>
          <a:chExt cx="0" cy="0"/>
        </a:xfrm>
      </p:grpSpPr>
      <p:sp>
        <p:nvSpPr>
          <p:cNvPr id="10" name="Google Shape;51;p32">
            <a:extLst>
              <a:ext uri="{FF2B5EF4-FFF2-40B4-BE49-F238E27FC236}">
                <a16:creationId xmlns:a16="http://schemas.microsoft.com/office/drawing/2014/main" id="{104AB9EC-B8B7-40E8-8A31-2FDE7E86AF0B}"/>
              </a:ext>
            </a:extLst>
          </p:cNvPr>
          <p:cNvSpPr/>
          <p:nvPr userDrawn="1"/>
        </p:nvSpPr>
        <p:spPr>
          <a:xfrm rot="10800000" flipH="1">
            <a:off x="0" y="140"/>
            <a:ext cx="9144000" cy="1107547"/>
          </a:xfrm>
          <a:prstGeom prst="round1Rect">
            <a:avLst>
              <a:gd name="adj" fmla="val 0"/>
            </a:avLst>
          </a:prstGeom>
          <a:gradFill flip="none" rotWithShape="1">
            <a:gsLst>
              <a:gs pos="0">
                <a:srgbClr val="061C28"/>
              </a:gs>
              <a:gs pos="49000">
                <a:srgbClr val="022D3F"/>
              </a:gs>
              <a:gs pos="100000">
                <a:srgbClr val="004D6E"/>
              </a:gs>
            </a:gsLst>
            <a:lin ang="13500000" scaled="1"/>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36D5F02B-7049-8ADC-E925-6C96D92EBE33}"/>
              </a:ext>
            </a:extLst>
          </p:cNvPr>
          <p:cNvSpPr>
            <a:spLocks noGrp="1"/>
          </p:cNvSpPr>
          <p:nvPr>
            <p:ph sz="quarter" idx="10" hasCustomPrompt="1"/>
          </p:nvPr>
        </p:nvSpPr>
        <p:spPr>
          <a:xfrm>
            <a:off x="559777" y="1615647"/>
            <a:ext cx="8029797" cy="2798956"/>
          </a:xfrm>
          <a:prstGeom prst="rect">
            <a:avLst/>
          </a:prstGeom>
        </p:spPr>
        <p:txBody>
          <a:bodyPr lIns="0" tIns="0" rIns="0" bIns="0"/>
          <a:lstStyle>
            <a:lvl1pPr>
              <a:buClr>
                <a:srgbClr val="004D6E"/>
              </a:buClr>
              <a:defRPr>
                <a:solidFill>
                  <a:schemeClr val="bg2"/>
                </a:solidFill>
              </a:defRPr>
            </a:lvl1pPr>
            <a:lvl2pPr>
              <a:buClr>
                <a:srgbClr val="004D6E"/>
              </a:buClr>
              <a:defRPr>
                <a:solidFill>
                  <a:schemeClr val="bg2"/>
                </a:solidFill>
              </a:defRPr>
            </a:lvl2pPr>
            <a:lvl3pPr>
              <a:buClr>
                <a:srgbClr val="004D6E"/>
              </a:buClr>
              <a:defRPr>
                <a:solidFill>
                  <a:schemeClr val="bg2"/>
                </a:solidFill>
              </a:defRPr>
            </a:lvl3pPr>
            <a:lvl4pPr>
              <a:buClr>
                <a:srgbClr val="004D6E"/>
              </a:buClr>
              <a:defRPr>
                <a:solidFill>
                  <a:schemeClr val="bg2"/>
                </a:solidFill>
              </a:defRPr>
            </a:lvl4pPr>
            <a:lvl5pPr>
              <a:buClr>
                <a:srgbClr val="004D6E"/>
              </a:buCl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Google Shape;212;p40">
            <a:extLst>
              <a:ext uri="{FF2B5EF4-FFF2-40B4-BE49-F238E27FC236}">
                <a16:creationId xmlns:a16="http://schemas.microsoft.com/office/drawing/2014/main" id="{729D9BE1-8250-A19F-57EC-042628D3E125}"/>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213;p40">
            <a:extLst>
              <a:ext uri="{FF2B5EF4-FFF2-40B4-BE49-F238E27FC236}">
                <a16:creationId xmlns:a16="http://schemas.microsoft.com/office/drawing/2014/main" id="{21620033-86F0-2AA3-112C-95CA3A18C52A}"/>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6" name="Google Shape;211;p40">
            <a:extLst>
              <a:ext uri="{FF2B5EF4-FFF2-40B4-BE49-F238E27FC236}">
                <a16:creationId xmlns:a16="http://schemas.microsoft.com/office/drawing/2014/main" id="{54C934E8-5A4B-62A4-40A2-F894C4DCEF63}"/>
              </a:ext>
            </a:extLst>
          </p:cNvPr>
          <p:cNvSpPr txBox="1">
            <a:spLocks noGrp="1"/>
          </p:cNvSpPr>
          <p:nvPr>
            <p:ph type="title"/>
          </p:nvPr>
        </p:nvSpPr>
        <p:spPr>
          <a:xfrm>
            <a:off x="528802" y="416541"/>
            <a:ext cx="80607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Tree>
    <p:extLst>
      <p:ext uri="{BB962C8B-B14F-4D97-AF65-F5344CB8AC3E}">
        <p14:creationId xmlns:p14="http://schemas.microsoft.com/office/powerpoint/2010/main" val="416704758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 Column Bullets Layout 1" preserve="1" userDrawn="1">
  <p:cSld name="1_2 Column Bullets Layout 1">
    <p:spTree>
      <p:nvGrpSpPr>
        <p:cNvPr id="1" name="Shape 29"/>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56CC54B-467D-4D00-2E03-E5413DEA2265}"/>
              </a:ext>
            </a:extLst>
          </p:cNvPr>
          <p:cNvSpPr>
            <a:spLocks noGrp="1"/>
          </p:cNvSpPr>
          <p:nvPr>
            <p:ph type="pic" sz="quarter" idx="10"/>
          </p:nvPr>
        </p:nvSpPr>
        <p:spPr>
          <a:xfrm>
            <a:off x="531052" y="1606670"/>
            <a:ext cx="1617785" cy="1445847"/>
          </a:xfrm>
          <a:custGeom>
            <a:avLst/>
            <a:gdLst>
              <a:gd name="connsiteX0" fmla="*/ 240979 w 1617785"/>
              <a:gd name="connsiteY0" fmla="*/ 0 h 1445847"/>
              <a:gd name="connsiteX1" fmla="*/ 1376806 w 1617785"/>
              <a:gd name="connsiteY1" fmla="*/ 0 h 1445847"/>
              <a:gd name="connsiteX2" fmla="*/ 1617785 w 1617785"/>
              <a:gd name="connsiteY2" fmla="*/ 240979 h 1445847"/>
              <a:gd name="connsiteX3" fmla="*/ 1617785 w 1617785"/>
              <a:gd name="connsiteY3" fmla="*/ 1204868 h 1445847"/>
              <a:gd name="connsiteX4" fmla="*/ 1376806 w 1617785"/>
              <a:gd name="connsiteY4" fmla="*/ 1445847 h 1445847"/>
              <a:gd name="connsiteX5" fmla="*/ 240979 w 1617785"/>
              <a:gd name="connsiteY5" fmla="*/ 1445847 h 1445847"/>
              <a:gd name="connsiteX6" fmla="*/ 0 w 1617785"/>
              <a:gd name="connsiteY6" fmla="*/ 1204868 h 1445847"/>
              <a:gd name="connsiteX7" fmla="*/ 0 w 1617785"/>
              <a:gd name="connsiteY7" fmla="*/ 240979 h 1445847"/>
              <a:gd name="connsiteX8" fmla="*/ 240979 w 1617785"/>
              <a:gd name="connsiteY8" fmla="*/ 0 h 144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7785" h="1445847">
                <a:moveTo>
                  <a:pt x="240979" y="0"/>
                </a:moveTo>
                <a:lnTo>
                  <a:pt x="1376806" y="0"/>
                </a:lnTo>
                <a:cubicBezTo>
                  <a:pt x="1509895" y="0"/>
                  <a:pt x="1617785" y="107890"/>
                  <a:pt x="1617785" y="240979"/>
                </a:cubicBezTo>
                <a:lnTo>
                  <a:pt x="1617785" y="1204868"/>
                </a:lnTo>
                <a:cubicBezTo>
                  <a:pt x="1617785" y="1337957"/>
                  <a:pt x="1509895" y="1445847"/>
                  <a:pt x="1376806" y="1445847"/>
                </a:cubicBezTo>
                <a:lnTo>
                  <a:pt x="240979" y="1445847"/>
                </a:lnTo>
                <a:cubicBezTo>
                  <a:pt x="107890" y="1445847"/>
                  <a:pt x="0" y="1337957"/>
                  <a:pt x="0" y="1204868"/>
                </a:cubicBezTo>
                <a:lnTo>
                  <a:pt x="0" y="240979"/>
                </a:lnTo>
                <a:cubicBezTo>
                  <a:pt x="0" y="107890"/>
                  <a:pt x="107890" y="0"/>
                  <a:pt x="240979" y="0"/>
                </a:cubicBezTo>
                <a:close/>
              </a:path>
            </a:pathLst>
          </a:custGeom>
          <a:solidFill>
            <a:schemeClr val="bg1">
              <a:lumMod val="85000"/>
            </a:schemeClr>
          </a:solidFill>
          <a:ln>
            <a:noFill/>
          </a:ln>
        </p:spPr>
        <p:txBody>
          <a:bodyPr wrap="square">
            <a:noAutofit/>
          </a:bodyPr>
          <a:lstStyle/>
          <a:p>
            <a:endParaRPr lang="en-US"/>
          </a:p>
        </p:txBody>
      </p:sp>
      <p:sp>
        <p:nvSpPr>
          <p:cNvPr id="31" name="Google Shape;31;p30"/>
          <p:cNvSpPr/>
          <p:nvPr/>
        </p:nvSpPr>
        <p:spPr>
          <a:xfrm rot="10800000" flipH="1">
            <a:off x="0" y="140"/>
            <a:ext cx="9144000" cy="1107547"/>
          </a:xfrm>
          <a:prstGeom prst="round1Rect">
            <a:avLst>
              <a:gd name="adj" fmla="val 0"/>
            </a:avLst>
          </a:prstGeom>
          <a:blipFill>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0"/>
          <p:cNvSpPr txBox="1">
            <a:spLocks noGrp="1"/>
          </p:cNvSpPr>
          <p:nvPr>
            <p:ph type="title"/>
          </p:nvPr>
        </p:nvSpPr>
        <p:spPr>
          <a:xfrm>
            <a:off x="559778" y="318020"/>
            <a:ext cx="8024377" cy="553968"/>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4" name="Google Shape;205;p40">
            <a:extLst>
              <a:ext uri="{FF2B5EF4-FFF2-40B4-BE49-F238E27FC236}">
                <a16:creationId xmlns:a16="http://schemas.microsoft.com/office/drawing/2014/main" id="{182E59C9-C56C-6636-C0C3-DE107E2D9C0F}"/>
              </a:ext>
            </a:extLst>
          </p:cNvPr>
          <p:cNvSpPr txBox="1">
            <a:spLocks noGrp="1"/>
          </p:cNvSpPr>
          <p:nvPr>
            <p:ph type="body" idx="22"/>
          </p:nvPr>
        </p:nvSpPr>
        <p:spPr>
          <a:xfrm>
            <a:off x="502235" y="3299492"/>
            <a:ext cx="1675419" cy="1193936"/>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300">
                <a:solidFill>
                  <a:schemeClr val="tx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 name="Picture Placeholder 12">
            <a:extLst>
              <a:ext uri="{FF2B5EF4-FFF2-40B4-BE49-F238E27FC236}">
                <a16:creationId xmlns:a16="http://schemas.microsoft.com/office/drawing/2014/main" id="{E5D691C7-5DD7-D09B-F41D-FE7A3907855B}"/>
              </a:ext>
            </a:extLst>
          </p:cNvPr>
          <p:cNvSpPr>
            <a:spLocks noGrp="1"/>
          </p:cNvSpPr>
          <p:nvPr>
            <p:ph type="pic" sz="quarter" idx="23"/>
          </p:nvPr>
        </p:nvSpPr>
        <p:spPr>
          <a:xfrm>
            <a:off x="6969952" y="1606670"/>
            <a:ext cx="1617785" cy="1445847"/>
          </a:xfrm>
          <a:custGeom>
            <a:avLst/>
            <a:gdLst>
              <a:gd name="connsiteX0" fmla="*/ 240979 w 1617785"/>
              <a:gd name="connsiteY0" fmla="*/ 0 h 1445847"/>
              <a:gd name="connsiteX1" fmla="*/ 1376806 w 1617785"/>
              <a:gd name="connsiteY1" fmla="*/ 0 h 1445847"/>
              <a:gd name="connsiteX2" fmla="*/ 1617785 w 1617785"/>
              <a:gd name="connsiteY2" fmla="*/ 240979 h 1445847"/>
              <a:gd name="connsiteX3" fmla="*/ 1617785 w 1617785"/>
              <a:gd name="connsiteY3" fmla="*/ 1204868 h 1445847"/>
              <a:gd name="connsiteX4" fmla="*/ 1376806 w 1617785"/>
              <a:gd name="connsiteY4" fmla="*/ 1445847 h 1445847"/>
              <a:gd name="connsiteX5" fmla="*/ 240979 w 1617785"/>
              <a:gd name="connsiteY5" fmla="*/ 1445847 h 1445847"/>
              <a:gd name="connsiteX6" fmla="*/ 0 w 1617785"/>
              <a:gd name="connsiteY6" fmla="*/ 1204868 h 1445847"/>
              <a:gd name="connsiteX7" fmla="*/ 0 w 1617785"/>
              <a:gd name="connsiteY7" fmla="*/ 240979 h 1445847"/>
              <a:gd name="connsiteX8" fmla="*/ 240979 w 1617785"/>
              <a:gd name="connsiteY8" fmla="*/ 0 h 144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7785" h="1445847">
                <a:moveTo>
                  <a:pt x="240979" y="0"/>
                </a:moveTo>
                <a:lnTo>
                  <a:pt x="1376806" y="0"/>
                </a:lnTo>
                <a:cubicBezTo>
                  <a:pt x="1509895" y="0"/>
                  <a:pt x="1617785" y="107890"/>
                  <a:pt x="1617785" y="240979"/>
                </a:cubicBezTo>
                <a:lnTo>
                  <a:pt x="1617785" y="1204868"/>
                </a:lnTo>
                <a:cubicBezTo>
                  <a:pt x="1617785" y="1337957"/>
                  <a:pt x="1509895" y="1445847"/>
                  <a:pt x="1376806" y="1445847"/>
                </a:cubicBezTo>
                <a:lnTo>
                  <a:pt x="240979" y="1445847"/>
                </a:lnTo>
                <a:cubicBezTo>
                  <a:pt x="107890" y="1445847"/>
                  <a:pt x="0" y="1337957"/>
                  <a:pt x="0" y="1204868"/>
                </a:cubicBezTo>
                <a:lnTo>
                  <a:pt x="0" y="240979"/>
                </a:lnTo>
                <a:cubicBezTo>
                  <a:pt x="0" y="107890"/>
                  <a:pt x="107890" y="0"/>
                  <a:pt x="240979" y="0"/>
                </a:cubicBezTo>
                <a:close/>
              </a:path>
            </a:pathLst>
          </a:custGeom>
          <a:solidFill>
            <a:schemeClr val="bg1">
              <a:lumMod val="85000"/>
            </a:schemeClr>
          </a:solidFill>
          <a:ln>
            <a:noFill/>
          </a:ln>
        </p:spPr>
        <p:txBody>
          <a:bodyPr wrap="square">
            <a:noAutofit/>
          </a:bodyPr>
          <a:lstStyle/>
          <a:p>
            <a:endParaRPr lang="en-US"/>
          </a:p>
        </p:txBody>
      </p:sp>
      <p:sp>
        <p:nvSpPr>
          <p:cNvPr id="5" name="Google Shape;205;p40">
            <a:extLst>
              <a:ext uri="{FF2B5EF4-FFF2-40B4-BE49-F238E27FC236}">
                <a16:creationId xmlns:a16="http://schemas.microsoft.com/office/drawing/2014/main" id="{60745DBE-1830-7947-E25D-AA1558551E81}"/>
              </a:ext>
            </a:extLst>
          </p:cNvPr>
          <p:cNvSpPr txBox="1">
            <a:spLocks noGrp="1"/>
          </p:cNvSpPr>
          <p:nvPr>
            <p:ph type="body" idx="24"/>
          </p:nvPr>
        </p:nvSpPr>
        <p:spPr>
          <a:xfrm>
            <a:off x="6941135" y="3299491"/>
            <a:ext cx="1675419" cy="1232071"/>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300">
                <a:solidFill>
                  <a:schemeClr val="tx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1" name="Picture Placeholder 12">
            <a:extLst>
              <a:ext uri="{FF2B5EF4-FFF2-40B4-BE49-F238E27FC236}">
                <a16:creationId xmlns:a16="http://schemas.microsoft.com/office/drawing/2014/main" id="{6232ECB5-C52A-D2B5-CE32-74629C537427}"/>
              </a:ext>
            </a:extLst>
          </p:cNvPr>
          <p:cNvSpPr>
            <a:spLocks noGrp="1"/>
          </p:cNvSpPr>
          <p:nvPr>
            <p:ph type="pic" sz="quarter" idx="25"/>
          </p:nvPr>
        </p:nvSpPr>
        <p:spPr>
          <a:xfrm>
            <a:off x="4823652" y="1606670"/>
            <a:ext cx="1617785" cy="1445847"/>
          </a:xfrm>
          <a:custGeom>
            <a:avLst/>
            <a:gdLst>
              <a:gd name="connsiteX0" fmla="*/ 240979 w 1617785"/>
              <a:gd name="connsiteY0" fmla="*/ 0 h 1445847"/>
              <a:gd name="connsiteX1" fmla="*/ 1376806 w 1617785"/>
              <a:gd name="connsiteY1" fmla="*/ 0 h 1445847"/>
              <a:gd name="connsiteX2" fmla="*/ 1617785 w 1617785"/>
              <a:gd name="connsiteY2" fmla="*/ 240979 h 1445847"/>
              <a:gd name="connsiteX3" fmla="*/ 1617785 w 1617785"/>
              <a:gd name="connsiteY3" fmla="*/ 1204868 h 1445847"/>
              <a:gd name="connsiteX4" fmla="*/ 1376806 w 1617785"/>
              <a:gd name="connsiteY4" fmla="*/ 1445847 h 1445847"/>
              <a:gd name="connsiteX5" fmla="*/ 240979 w 1617785"/>
              <a:gd name="connsiteY5" fmla="*/ 1445847 h 1445847"/>
              <a:gd name="connsiteX6" fmla="*/ 0 w 1617785"/>
              <a:gd name="connsiteY6" fmla="*/ 1204868 h 1445847"/>
              <a:gd name="connsiteX7" fmla="*/ 0 w 1617785"/>
              <a:gd name="connsiteY7" fmla="*/ 240979 h 1445847"/>
              <a:gd name="connsiteX8" fmla="*/ 240979 w 1617785"/>
              <a:gd name="connsiteY8" fmla="*/ 0 h 144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7785" h="1445847">
                <a:moveTo>
                  <a:pt x="240979" y="0"/>
                </a:moveTo>
                <a:lnTo>
                  <a:pt x="1376806" y="0"/>
                </a:lnTo>
                <a:cubicBezTo>
                  <a:pt x="1509895" y="0"/>
                  <a:pt x="1617785" y="107890"/>
                  <a:pt x="1617785" y="240979"/>
                </a:cubicBezTo>
                <a:lnTo>
                  <a:pt x="1617785" y="1204868"/>
                </a:lnTo>
                <a:cubicBezTo>
                  <a:pt x="1617785" y="1337957"/>
                  <a:pt x="1509895" y="1445847"/>
                  <a:pt x="1376806" y="1445847"/>
                </a:cubicBezTo>
                <a:lnTo>
                  <a:pt x="240979" y="1445847"/>
                </a:lnTo>
                <a:cubicBezTo>
                  <a:pt x="107890" y="1445847"/>
                  <a:pt x="0" y="1337957"/>
                  <a:pt x="0" y="1204868"/>
                </a:cubicBezTo>
                <a:lnTo>
                  <a:pt x="0" y="240979"/>
                </a:lnTo>
                <a:cubicBezTo>
                  <a:pt x="0" y="107890"/>
                  <a:pt x="107890" y="0"/>
                  <a:pt x="240979" y="0"/>
                </a:cubicBezTo>
                <a:close/>
              </a:path>
            </a:pathLst>
          </a:custGeom>
          <a:solidFill>
            <a:schemeClr val="bg1">
              <a:lumMod val="85000"/>
            </a:schemeClr>
          </a:solidFill>
          <a:ln>
            <a:noFill/>
          </a:ln>
        </p:spPr>
        <p:txBody>
          <a:bodyPr wrap="square">
            <a:noAutofit/>
          </a:bodyPr>
          <a:lstStyle/>
          <a:p>
            <a:endParaRPr lang="en-US"/>
          </a:p>
        </p:txBody>
      </p:sp>
      <p:sp>
        <p:nvSpPr>
          <p:cNvPr id="12" name="Google Shape;205;p40">
            <a:extLst>
              <a:ext uri="{FF2B5EF4-FFF2-40B4-BE49-F238E27FC236}">
                <a16:creationId xmlns:a16="http://schemas.microsoft.com/office/drawing/2014/main" id="{519557C3-F2EB-855D-ED41-78F8A44DA2F1}"/>
              </a:ext>
            </a:extLst>
          </p:cNvPr>
          <p:cNvSpPr txBox="1">
            <a:spLocks noGrp="1"/>
          </p:cNvSpPr>
          <p:nvPr>
            <p:ph type="body" idx="26"/>
          </p:nvPr>
        </p:nvSpPr>
        <p:spPr>
          <a:xfrm>
            <a:off x="4794835" y="3299491"/>
            <a:ext cx="1675419" cy="1232071"/>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300">
                <a:solidFill>
                  <a:schemeClr val="tx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5" name="Picture Placeholder 12">
            <a:extLst>
              <a:ext uri="{FF2B5EF4-FFF2-40B4-BE49-F238E27FC236}">
                <a16:creationId xmlns:a16="http://schemas.microsoft.com/office/drawing/2014/main" id="{E9ECE014-A608-2C56-4FCB-FE0DA95F81C0}"/>
              </a:ext>
            </a:extLst>
          </p:cNvPr>
          <p:cNvSpPr>
            <a:spLocks noGrp="1"/>
          </p:cNvSpPr>
          <p:nvPr>
            <p:ph type="pic" sz="quarter" idx="27"/>
          </p:nvPr>
        </p:nvSpPr>
        <p:spPr>
          <a:xfrm>
            <a:off x="2677352" y="1606670"/>
            <a:ext cx="1617785" cy="1445847"/>
          </a:xfrm>
          <a:custGeom>
            <a:avLst/>
            <a:gdLst>
              <a:gd name="connsiteX0" fmla="*/ 240979 w 1617785"/>
              <a:gd name="connsiteY0" fmla="*/ 0 h 1445847"/>
              <a:gd name="connsiteX1" fmla="*/ 1376806 w 1617785"/>
              <a:gd name="connsiteY1" fmla="*/ 0 h 1445847"/>
              <a:gd name="connsiteX2" fmla="*/ 1617785 w 1617785"/>
              <a:gd name="connsiteY2" fmla="*/ 240979 h 1445847"/>
              <a:gd name="connsiteX3" fmla="*/ 1617785 w 1617785"/>
              <a:gd name="connsiteY3" fmla="*/ 1204868 h 1445847"/>
              <a:gd name="connsiteX4" fmla="*/ 1376806 w 1617785"/>
              <a:gd name="connsiteY4" fmla="*/ 1445847 h 1445847"/>
              <a:gd name="connsiteX5" fmla="*/ 240979 w 1617785"/>
              <a:gd name="connsiteY5" fmla="*/ 1445847 h 1445847"/>
              <a:gd name="connsiteX6" fmla="*/ 0 w 1617785"/>
              <a:gd name="connsiteY6" fmla="*/ 1204868 h 1445847"/>
              <a:gd name="connsiteX7" fmla="*/ 0 w 1617785"/>
              <a:gd name="connsiteY7" fmla="*/ 240979 h 1445847"/>
              <a:gd name="connsiteX8" fmla="*/ 240979 w 1617785"/>
              <a:gd name="connsiteY8" fmla="*/ 0 h 144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7785" h="1445847">
                <a:moveTo>
                  <a:pt x="240979" y="0"/>
                </a:moveTo>
                <a:lnTo>
                  <a:pt x="1376806" y="0"/>
                </a:lnTo>
                <a:cubicBezTo>
                  <a:pt x="1509895" y="0"/>
                  <a:pt x="1617785" y="107890"/>
                  <a:pt x="1617785" y="240979"/>
                </a:cubicBezTo>
                <a:lnTo>
                  <a:pt x="1617785" y="1204868"/>
                </a:lnTo>
                <a:cubicBezTo>
                  <a:pt x="1617785" y="1337957"/>
                  <a:pt x="1509895" y="1445847"/>
                  <a:pt x="1376806" y="1445847"/>
                </a:cubicBezTo>
                <a:lnTo>
                  <a:pt x="240979" y="1445847"/>
                </a:lnTo>
                <a:cubicBezTo>
                  <a:pt x="107890" y="1445847"/>
                  <a:pt x="0" y="1337957"/>
                  <a:pt x="0" y="1204868"/>
                </a:cubicBezTo>
                <a:lnTo>
                  <a:pt x="0" y="240979"/>
                </a:lnTo>
                <a:cubicBezTo>
                  <a:pt x="0" y="107890"/>
                  <a:pt x="107890" y="0"/>
                  <a:pt x="240979" y="0"/>
                </a:cubicBezTo>
                <a:close/>
              </a:path>
            </a:pathLst>
          </a:custGeom>
          <a:solidFill>
            <a:schemeClr val="bg1">
              <a:lumMod val="85000"/>
            </a:schemeClr>
          </a:solidFill>
          <a:ln>
            <a:noFill/>
          </a:ln>
        </p:spPr>
        <p:txBody>
          <a:bodyPr wrap="square">
            <a:noAutofit/>
          </a:bodyPr>
          <a:lstStyle/>
          <a:p>
            <a:endParaRPr lang="en-US"/>
          </a:p>
        </p:txBody>
      </p:sp>
      <p:sp>
        <p:nvSpPr>
          <p:cNvPr id="16" name="Google Shape;205;p40">
            <a:extLst>
              <a:ext uri="{FF2B5EF4-FFF2-40B4-BE49-F238E27FC236}">
                <a16:creationId xmlns:a16="http://schemas.microsoft.com/office/drawing/2014/main" id="{94C39C32-A427-C303-5E72-7BBA65A33CF1}"/>
              </a:ext>
            </a:extLst>
          </p:cNvPr>
          <p:cNvSpPr txBox="1">
            <a:spLocks noGrp="1"/>
          </p:cNvSpPr>
          <p:nvPr>
            <p:ph type="body" idx="28"/>
          </p:nvPr>
        </p:nvSpPr>
        <p:spPr>
          <a:xfrm>
            <a:off x="2648535" y="3299491"/>
            <a:ext cx="1675419" cy="1232071"/>
          </a:xfrm>
          <a:prstGeom prst="rect">
            <a:avLst/>
          </a:prstGeom>
          <a:noFill/>
          <a:ln>
            <a:noFill/>
          </a:ln>
        </p:spPr>
        <p:txBody>
          <a:bodyPr spcFirstLastPara="1" wrap="square" lIns="91425" tIns="91425" rIns="91425" bIns="91425" anchor="t" anchorCtr="0">
            <a:noAutofit/>
          </a:bodyPr>
          <a:lstStyle>
            <a:lvl1pPr marL="0" lvl="0" indent="-228600" algn="ctr">
              <a:lnSpc>
                <a:spcPct val="125000"/>
              </a:lnSpc>
              <a:spcBef>
                <a:spcPts val="0"/>
              </a:spcBef>
              <a:spcAft>
                <a:spcPts val="0"/>
              </a:spcAft>
              <a:buClr>
                <a:schemeClr val="accent2"/>
              </a:buClr>
              <a:buSzPts val="1200"/>
              <a:buFont typeface="Arial"/>
              <a:buNone/>
              <a:defRPr sz="1300">
                <a:solidFill>
                  <a:schemeClr val="tx1"/>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7" name="Google Shape;212;p40">
            <a:extLst>
              <a:ext uri="{FF2B5EF4-FFF2-40B4-BE49-F238E27FC236}">
                <a16:creationId xmlns:a16="http://schemas.microsoft.com/office/drawing/2014/main" id="{DB01500F-7415-4B1C-026B-AB42CF34D5B4}"/>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 name="Google Shape;213;p40">
            <a:extLst>
              <a:ext uri="{FF2B5EF4-FFF2-40B4-BE49-F238E27FC236}">
                <a16:creationId xmlns:a16="http://schemas.microsoft.com/office/drawing/2014/main" id="{BAC934C5-C7C6-1271-EC3B-640E36A2B0E1}"/>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751481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4 columns Design A">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D5F4F7FE-2698-14DD-0532-98D1C51131EF}"/>
              </a:ext>
            </a:extLst>
          </p:cNvPr>
          <p:cNvPicPr>
            <a:picLocks noChangeAspect="1"/>
          </p:cNvPicPr>
          <p:nvPr userDrawn="1"/>
        </p:nvPicPr>
        <p:blipFill>
          <a:blip r:embed="rId2"/>
          <a:stretch>
            <a:fillRect/>
          </a:stretch>
        </p:blipFill>
        <p:spPr>
          <a:xfrm>
            <a:off x="0" y="0"/>
            <a:ext cx="9147184" cy="2872787"/>
          </a:xfrm>
          <a:prstGeom prst="rect">
            <a:avLst/>
          </a:prstGeom>
        </p:spPr>
      </p:pic>
      <p:sp>
        <p:nvSpPr>
          <p:cNvPr id="16" name="Freeform 15">
            <a:extLst>
              <a:ext uri="{FF2B5EF4-FFF2-40B4-BE49-F238E27FC236}">
                <a16:creationId xmlns:a16="http://schemas.microsoft.com/office/drawing/2014/main" id="{2E150895-3E07-3DCD-AC7E-A981BE497758}"/>
              </a:ext>
            </a:extLst>
          </p:cNvPr>
          <p:cNvSpPr/>
          <p:nvPr userDrawn="1"/>
        </p:nvSpPr>
        <p:spPr>
          <a:xfrm>
            <a:off x="528802" y="1701285"/>
            <a:ext cx="1901952" cy="2898648"/>
          </a:xfrm>
          <a:custGeom>
            <a:avLst/>
            <a:gdLst>
              <a:gd name="connsiteX0" fmla="*/ 199648 w 1901952"/>
              <a:gd name="connsiteY0" fmla="*/ 0 h 2898648"/>
              <a:gd name="connsiteX1" fmla="*/ 903736 w 1901952"/>
              <a:gd name="connsiteY1" fmla="*/ 0 h 2898648"/>
              <a:gd name="connsiteX2" fmla="*/ 998216 w 1901952"/>
              <a:gd name="connsiteY2" fmla="*/ 0 h 2898648"/>
              <a:gd name="connsiteX3" fmla="*/ 1702304 w 1901952"/>
              <a:gd name="connsiteY3" fmla="*/ 0 h 2898648"/>
              <a:gd name="connsiteX4" fmla="*/ 1901952 w 1901952"/>
              <a:gd name="connsiteY4" fmla="*/ 199648 h 2898648"/>
              <a:gd name="connsiteX5" fmla="*/ 1901952 w 1901952"/>
              <a:gd name="connsiteY5" fmla="*/ 2699000 h 2898648"/>
              <a:gd name="connsiteX6" fmla="*/ 1702304 w 1901952"/>
              <a:gd name="connsiteY6" fmla="*/ 2898648 h 2898648"/>
              <a:gd name="connsiteX7" fmla="*/ 998216 w 1901952"/>
              <a:gd name="connsiteY7" fmla="*/ 2898648 h 2898648"/>
              <a:gd name="connsiteX8" fmla="*/ 903736 w 1901952"/>
              <a:gd name="connsiteY8" fmla="*/ 2898648 h 2898648"/>
              <a:gd name="connsiteX9" fmla="*/ 199648 w 1901952"/>
              <a:gd name="connsiteY9" fmla="*/ 2898648 h 2898648"/>
              <a:gd name="connsiteX10" fmla="*/ 0 w 1901952"/>
              <a:gd name="connsiteY10" fmla="*/ 2699000 h 2898648"/>
              <a:gd name="connsiteX11" fmla="*/ 0 w 1901952"/>
              <a:gd name="connsiteY11" fmla="*/ 199648 h 2898648"/>
              <a:gd name="connsiteX12" fmla="*/ 199648 w 1901952"/>
              <a:gd name="connsiteY12"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952" h="2898648">
                <a:moveTo>
                  <a:pt x="199648" y="0"/>
                </a:moveTo>
                <a:lnTo>
                  <a:pt x="903736" y="0"/>
                </a:lnTo>
                <a:lnTo>
                  <a:pt x="998216" y="0"/>
                </a:lnTo>
                <a:lnTo>
                  <a:pt x="1702304" y="0"/>
                </a:lnTo>
                <a:cubicBezTo>
                  <a:pt x="1812567" y="0"/>
                  <a:pt x="1901952" y="89385"/>
                  <a:pt x="1901952" y="199648"/>
                </a:cubicBezTo>
                <a:lnTo>
                  <a:pt x="1901952" y="2699000"/>
                </a:lnTo>
                <a:cubicBezTo>
                  <a:pt x="1901952" y="2809263"/>
                  <a:pt x="1812567" y="2898648"/>
                  <a:pt x="1702304" y="2898648"/>
                </a:cubicBezTo>
                <a:lnTo>
                  <a:pt x="998216" y="2898648"/>
                </a:lnTo>
                <a:lnTo>
                  <a:pt x="903736"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oogle Shape;240;p41">
            <a:extLst>
              <a:ext uri="{FF2B5EF4-FFF2-40B4-BE49-F238E27FC236}">
                <a16:creationId xmlns:a16="http://schemas.microsoft.com/office/drawing/2014/main" id="{8DF328F5-1DDE-D5F2-D53F-7B3AB2FBB2F6}"/>
              </a:ext>
            </a:extLst>
          </p:cNvPr>
          <p:cNvSpPr txBox="1">
            <a:spLocks noGrp="1"/>
          </p:cNvSpPr>
          <p:nvPr userDrawn="1">
            <p:ph type="body" idx="6"/>
          </p:nvPr>
        </p:nvSpPr>
        <p:spPr>
          <a:xfrm>
            <a:off x="642069" y="1973512"/>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3" name="Google Shape;237;p41">
            <a:extLst>
              <a:ext uri="{FF2B5EF4-FFF2-40B4-BE49-F238E27FC236}">
                <a16:creationId xmlns:a16="http://schemas.microsoft.com/office/drawing/2014/main" id="{26033F8C-84F1-21CE-D5F7-59BDB24F151C}"/>
              </a:ext>
            </a:extLst>
          </p:cNvPr>
          <p:cNvSpPr txBox="1">
            <a:spLocks noGrp="1"/>
          </p:cNvSpPr>
          <p:nvPr userDrawn="1">
            <p:ph type="body" idx="4"/>
          </p:nvPr>
        </p:nvSpPr>
        <p:spPr>
          <a:xfrm>
            <a:off x="642069" y="2368102"/>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7" name="Oval 16">
            <a:extLst>
              <a:ext uri="{FF2B5EF4-FFF2-40B4-BE49-F238E27FC236}">
                <a16:creationId xmlns:a16="http://schemas.microsoft.com/office/drawing/2014/main" id="{8A9494DD-21EE-9573-DB7A-C82EEB8FD080}"/>
              </a:ext>
            </a:extLst>
          </p:cNvPr>
          <p:cNvSpPr/>
          <p:nvPr userDrawn="1"/>
        </p:nvSpPr>
        <p:spPr>
          <a:xfrm>
            <a:off x="1226911" y="1342882"/>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236;p41">
            <a:extLst>
              <a:ext uri="{FF2B5EF4-FFF2-40B4-BE49-F238E27FC236}">
                <a16:creationId xmlns:a16="http://schemas.microsoft.com/office/drawing/2014/main" id="{031E0BDB-E4FC-1823-06CF-EB14AEB24BBF}"/>
              </a:ext>
            </a:extLst>
          </p:cNvPr>
          <p:cNvSpPr txBox="1"/>
          <p:nvPr/>
        </p:nvSpPr>
        <p:spPr>
          <a:xfrm>
            <a:off x="1226911" y="1378914"/>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01</a:t>
            </a:r>
            <a:endParaRPr sz="1600" b="1" i="0" u="none" strike="noStrike" cap="none" spc="0" dirty="0">
              <a:solidFill>
                <a:schemeClr val="lt1"/>
              </a:solidFill>
              <a:latin typeface="Arial"/>
              <a:ea typeface="Arial"/>
              <a:cs typeface="Arial"/>
              <a:sym typeface="Arial"/>
            </a:endParaRPr>
          </a:p>
        </p:txBody>
      </p:sp>
      <p:sp>
        <p:nvSpPr>
          <p:cNvPr id="19" name="Freeform 18">
            <a:extLst>
              <a:ext uri="{FF2B5EF4-FFF2-40B4-BE49-F238E27FC236}">
                <a16:creationId xmlns:a16="http://schemas.microsoft.com/office/drawing/2014/main" id="{7F6D1A4C-49D1-6FDB-BAD1-4DC724C20821}"/>
              </a:ext>
            </a:extLst>
          </p:cNvPr>
          <p:cNvSpPr/>
          <p:nvPr userDrawn="1"/>
        </p:nvSpPr>
        <p:spPr>
          <a:xfrm>
            <a:off x="2591840" y="1701285"/>
            <a:ext cx="1901952" cy="2898648"/>
          </a:xfrm>
          <a:custGeom>
            <a:avLst/>
            <a:gdLst>
              <a:gd name="connsiteX0" fmla="*/ 199648 w 1901952"/>
              <a:gd name="connsiteY0" fmla="*/ 0 h 2898648"/>
              <a:gd name="connsiteX1" fmla="*/ 903736 w 1901952"/>
              <a:gd name="connsiteY1" fmla="*/ 0 h 2898648"/>
              <a:gd name="connsiteX2" fmla="*/ 998216 w 1901952"/>
              <a:gd name="connsiteY2" fmla="*/ 0 h 2898648"/>
              <a:gd name="connsiteX3" fmla="*/ 1702304 w 1901952"/>
              <a:gd name="connsiteY3" fmla="*/ 0 h 2898648"/>
              <a:gd name="connsiteX4" fmla="*/ 1901952 w 1901952"/>
              <a:gd name="connsiteY4" fmla="*/ 199648 h 2898648"/>
              <a:gd name="connsiteX5" fmla="*/ 1901952 w 1901952"/>
              <a:gd name="connsiteY5" fmla="*/ 2699000 h 2898648"/>
              <a:gd name="connsiteX6" fmla="*/ 1702304 w 1901952"/>
              <a:gd name="connsiteY6" fmla="*/ 2898648 h 2898648"/>
              <a:gd name="connsiteX7" fmla="*/ 998216 w 1901952"/>
              <a:gd name="connsiteY7" fmla="*/ 2898648 h 2898648"/>
              <a:gd name="connsiteX8" fmla="*/ 903736 w 1901952"/>
              <a:gd name="connsiteY8" fmla="*/ 2898648 h 2898648"/>
              <a:gd name="connsiteX9" fmla="*/ 199648 w 1901952"/>
              <a:gd name="connsiteY9" fmla="*/ 2898648 h 2898648"/>
              <a:gd name="connsiteX10" fmla="*/ 0 w 1901952"/>
              <a:gd name="connsiteY10" fmla="*/ 2699000 h 2898648"/>
              <a:gd name="connsiteX11" fmla="*/ 0 w 1901952"/>
              <a:gd name="connsiteY11" fmla="*/ 199648 h 2898648"/>
              <a:gd name="connsiteX12" fmla="*/ 199648 w 1901952"/>
              <a:gd name="connsiteY12"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952" h="2898648">
                <a:moveTo>
                  <a:pt x="199648" y="0"/>
                </a:moveTo>
                <a:lnTo>
                  <a:pt x="903736" y="0"/>
                </a:lnTo>
                <a:lnTo>
                  <a:pt x="998216" y="0"/>
                </a:lnTo>
                <a:lnTo>
                  <a:pt x="1702304" y="0"/>
                </a:lnTo>
                <a:cubicBezTo>
                  <a:pt x="1812567" y="0"/>
                  <a:pt x="1901952" y="89385"/>
                  <a:pt x="1901952" y="199648"/>
                </a:cubicBezTo>
                <a:lnTo>
                  <a:pt x="1901952" y="2699000"/>
                </a:lnTo>
                <a:cubicBezTo>
                  <a:pt x="1901952" y="2809263"/>
                  <a:pt x="1812567" y="2898648"/>
                  <a:pt x="1702304" y="2898648"/>
                </a:cubicBezTo>
                <a:lnTo>
                  <a:pt x="998216" y="2898648"/>
                </a:lnTo>
                <a:lnTo>
                  <a:pt x="903736"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Google Shape;240;p41">
            <a:extLst>
              <a:ext uri="{FF2B5EF4-FFF2-40B4-BE49-F238E27FC236}">
                <a16:creationId xmlns:a16="http://schemas.microsoft.com/office/drawing/2014/main" id="{4A48A788-575A-0B16-E655-15C518CDE1D1}"/>
              </a:ext>
            </a:extLst>
          </p:cNvPr>
          <p:cNvSpPr txBox="1">
            <a:spLocks noGrp="1"/>
          </p:cNvSpPr>
          <p:nvPr userDrawn="1">
            <p:ph type="body" idx="10"/>
          </p:nvPr>
        </p:nvSpPr>
        <p:spPr>
          <a:xfrm>
            <a:off x="2705107" y="1973512"/>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1" name="Google Shape;237;p41">
            <a:extLst>
              <a:ext uri="{FF2B5EF4-FFF2-40B4-BE49-F238E27FC236}">
                <a16:creationId xmlns:a16="http://schemas.microsoft.com/office/drawing/2014/main" id="{6B9521C0-8661-B954-37A7-652BF396E35D}"/>
              </a:ext>
            </a:extLst>
          </p:cNvPr>
          <p:cNvSpPr txBox="1">
            <a:spLocks noGrp="1"/>
          </p:cNvSpPr>
          <p:nvPr userDrawn="1">
            <p:ph type="body" idx="11"/>
          </p:nvPr>
        </p:nvSpPr>
        <p:spPr>
          <a:xfrm>
            <a:off x="2705107" y="2368102"/>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3" name="Oval 22">
            <a:extLst>
              <a:ext uri="{FF2B5EF4-FFF2-40B4-BE49-F238E27FC236}">
                <a16:creationId xmlns:a16="http://schemas.microsoft.com/office/drawing/2014/main" id="{5C7B1244-539C-E919-7833-37F61A80B0D4}"/>
              </a:ext>
            </a:extLst>
          </p:cNvPr>
          <p:cNvSpPr/>
          <p:nvPr userDrawn="1"/>
        </p:nvSpPr>
        <p:spPr>
          <a:xfrm>
            <a:off x="3289949" y="1342882"/>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236;p41">
            <a:extLst>
              <a:ext uri="{FF2B5EF4-FFF2-40B4-BE49-F238E27FC236}">
                <a16:creationId xmlns:a16="http://schemas.microsoft.com/office/drawing/2014/main" id="{0797E665-9029-3092-513B-B283A20E490C}"/>
              </a:ext>
            </a:extLst>
          </p:cNvPr>
          <p:cNvSpPr txBox="1"/>
          <p:nvPr/>
        </p:nvSpPr>
        <p:spPr>
          <a:xfrm>
            <a:off x="3289949" y="1378914"/>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02</a:t>
            </a:r>
            <a:endParaRPr sz="1600" b="1" i="0" u="none" strike="noStrike" cap="none" spc="0" dirty="0">
              <a:solidFill>
                <a:schemeClr val="lt1"/>
              </a:solidFill>
              <a:latin typeface="Arial"/>
              <a:ea typeface="Arial"/>
              <a:cs typeface="Arial"/>
              <a:sym typeface="Arial"/>
            </a:endParaRPr>
          </a:p>
        </p:txBody>
      </p:sp>
      <p:sp>
        <p:nvSpPr>
          <p:cNvPr id="26" name="Freeform 25">
            <a:extLst>
              <a:ext uri="{FF2B5EF4-FFF2-40B4-BE49-F238E27FC236}">
                <a16:creationId xmlns:a16="http://schemas.microsoft.com/office/drawing/2014/main" id="{9F332AD4-E9DE-928A-6E45-D9A87A476D4E}"/>
              </a:ext>
            </a:extLst>
          </p:cNvPr>
          <p:cNvSpPr/>
          <p:nvPr userDrawn="1"/>
        </p:nvSpPr>
        <p:spPr>
          <a:xfrm>
            <a:off x="4651714" y="1666832"/>
            <a:ext cx="1901952" cy="2898648"/>
          </a:xfrm>
          <a:custGeom>
            <a:avLst/>
            <a:gdLst>
              <a:gd name="connsiteX0" fmla="*/ 199648 w 1901952"/>
              <a:gd name="connsiteY0" fmla="*/ 0 h 2898648"/>
              <a:gd name="connsiteX1" fmla="*/ 903736 w 1901952"/>
              <a:gd name="connsiteY1" fmla="*/ 0 h 2898648"/>
              <a:gd name="connsiteX2" fmla="*/ 998216 w 1901952"/>
              <a:gd name="connsiteY2" fmla="*/ 0 h 2898648"/>
              <a:gd name="connsiteX3" fmla="*/ 1702304 w 1901952"/>
              <a:gd name="connsiteY3" fmla="*/ 0 h 2898648"/>
              <a:gd name="connsiteX4" fmla="*/ 1901952 w 1901952"/>
              <a:gd name="connsiteY4" fmla="*/ 199648 h 2898648"/>
              <a:gd name="connsiteX5" fmla="*/ 1901952 w 1901952"/>
              <a:gd name="connsiteY5" fmla="*/ 2699000 h 2898648"/>
              <a:gd name="connsiteX6" fmla="*/ 1702304 w 1901952"/>
              <a:gd name="connsiteY6" fmla="*/ 2898648 h 2898648"/>
              <a:gd name="connsiteX7" fmla="*/ 998216 w 1901952"/>
              <a:gd name="connsiteY7" fmla="*/ 2898648 h 2898648"/>
              <a:gd name="connsiteX8" fmla="*/ 903736 w 1901952"/>
              <a:gd name="connsiteY8" fmla="*/ 2898648 h 2898648"/>
              <a:gd name="connsiteX9" fmla="*/ 199648 w 1901952"/>
              <a:gd name="connsiteY9" fmla="*/ 2898648 h 2898648"/>
              <a:gd name="connsiteX10" fmla="*/ 0 w 1901952"/>
              <a:gd name="connsiteY10" fmla="*/ 2699000 h 2898648"/>
              <a:gd name="connsiteX11" fmla="*/ 0 w 1901952"/>
              <a:gd name="connsiteY11" fmla="*/ 199648 h 2898648"/>
              <a:gd name="connsiteX12" fmla="*/ 199648 w 1901952"/>
              <a:gd name="connsiteY12"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952" h="2898648">
                <a:moveTo>
                  <a:pt x="199648" y="0"/>
                </a:moveTo>
                <a:lnTo>
                  <a:pt x="903736" y="0"/>
                </a:lnTo>
                <a:lnTo>
                  <a:pt x="998216" y="0"/>
                </a:lnTo>
                <a:lnTo>
                  <a:pt x="1702304" y="0"/>
                </a:lnTo>
                <a:cubicBezTo>
                  <a:pt x="1812567" y="0"/>
                  <a:pt x="1901952" y="89385"/>
                  <a:pt x="1901952" y="199648"/>
                </a:cubicBezTo>
                <a:lnTo>
                  <a:pt x="1901952" y="2699000"/>
                </a:lnTo>
                <a:cubicBezTo>
                  <a:pt x="1901952" y="2809263"/>
                  <a:pt x="1812567" y="2898648"/>
                  <a:pt x="1702304" y="2898648"/>
                </a:cubicBezTo>
                <a:lnTo>
                  <a:pt x="998216" y="2898648"/>
                </a:lnTo>
                <a:lnTo>
                  <a:pt x="903736"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BCC30ADF-352C-724C-F3E8-7D0B460B20EA}"/>
              </a:ext>
            </a:extLst>
          </p:cNvPr>
          <p:cNvSpPr/>
          <p:nvPr userDrawn="1"/>
        </p:nvSpPr>
        <p:spPr>
          <a:xfrm>
            <a:off x="6713169" y="1684195"/>
            <a:ext cx="1901952" cy="2898648"/>
          </a:xfrm>
          <a:custGeom>
            <a:avLst/>
            <a:gdLst>
              <a:gd name="connsiteX0" fmla="*/ 199648 w 1901952"/>
              <a:gd name="connsiteY0" fmla="*/ 0 h 2898648"/>
              <a:gd name="connsiteX1" fmla="*/ 903736 w 1901952"/>
              <a:gd name="connsiteY1" fmla="*/ 0 h 2898648"/>
              <a:gd name="connsiteX2" fmla="*/ 998216 w 1901952"/>
              <a:gd name="connsiteY2" fmla="*/ 0 h 2898648"/>
              <a:gd name="connsiteX3" fmla="*/ 1702304 w 1901952"/>
              <a:gd name="connsiteY3" fmla="*/ 0 h 2898648"/>
              <a:gd name="connsiteX4" fmla="*/ 1901952 w 1901952"/>
              <a:gd name="connsiteY4" fmla="*/ 199648 h 2898648"/>
              <a:gd name="connsiteX5" fmla="*/ 1901952 w 1901952"/>
              <a:gd name="connsiteY5" fmla="*/ 2699000 h 2898648"/>
              <a:gd name="connsiteX6" fmla="*/ 1702304 w 1901952"/>
              <a:gd name="connsiteY6" fmla="*/ 2898648 h 2898648"/>
              <a:gd name="connsiteX7" fmla="*/ 998216 w 1901952"/>
              <a:gd name="connsiteY7" fmla="*/ 2898648 h 2898648"/>
              <a:gd name="connsiteX8" fmla="*/ 903736 w 1901952"/>
              <a:gd name="connsiteY8" fmla="*/ 2898648 h 2898648"/>
              <a:gd name="connsiteX9" fmla="*/ 199648 w 1901952"/>
              <a:gd name="connsiteY9" fmla="*/ 2898648 h 2898648"/>
              <a:gd name="connsiteX10" fmla="*/ 0 w 1901952"/>
              <a:gd name="connsiteY10" fmla="*/ 2699000 h 2898648"/>
              <a:gd name="connsiteX11" fmla="*/ 0 w 1901952"/>
              <a:gd name="connsiteY11" fmla="*/ 199648 h 2898648"/>
              <a:gd name="connsiteX12" fmla="*/ 199648 w 1901952"/>
              <a:gd name="connsiteY12"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952" h="2898648">
                <a:moveTo>
                  <a:pt x="199648" y="0"/>
                </a:moveTo>
                <a:lnTo>
                  <a:pt x="903736" y="0"/>
                </a:lnTo>
                <a:lnTo>
                  <a:pt x="998216" y="0"/>
                </a:lnTo>
                <a:lnTo>
                  <a:pt x="1702304" y="0"/>
                </a:lnTo>
                <a:cubicBezTo>
                  <a:pt x="1812567" y="0"/>
                  <a:pt x="1901952" y="89385"/>
                  <a:pt x="1901952" y="199648"/>
                </a:cubicBezTo>
                <a:lnTo>
                  <a:pt x="1901952" y="2699000"/>
                </a:lnTo>
                <a:cubicBezTo>
                  <a:pt x="1901952" y="2809263"/>
                  <a:pt x="1812567" y="2898648"/>
                  <a:pt x="1702304" y="2898648"/>
                </a:cubicBezTo>
                <a:lnTo>
                  <a:pt x="998216" y="2898648"/>
                </a:lnTo>
                <a:lnTo>
                  <a:pt x="903736"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Google Shape;240;p41">
            <a:extLst>
              <a:ext uri="{FF2B5EF4-FFF2-40B4-BE49-F238E27FC236}">
                <a16:creationId xmlns:a16="http://schemas.microsoft.com/office/drawing/2014/main" id="{F58CD2E4-94AD-4CBB-0233-45736A38CDDD}"/>
              </a:ext>
            </a:extLst>
          </p:cNvPr>
          <p:cNvSpPr txBox="1">
            <a:spLocks noGrp="1"/>
          </p:cNvSpPr>
          <p:nvPr userDrawn="1">
            <p:ph type="body" idx="12"/>
          </p:nvPr>
        </p:nvSpPr>
        <p:spPr>
          <a:xfrm>
            <a:off x="4764981" y="2015774"/>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31" name="Google Shape;237;p41">
            <a:extLst>
              <a:ext uri="{FF2B5EF4-FFF2-40B4-BE49-F238E27FC236}">
                <a16:creationId xmlns:a16="http://schemas.microsoft.com/office/drawing/2014/main" id="{2B18CB5C-0536-3AAA-5163-DDAAA06739B8}"/>
              </a:ext>
            </a:extLst>
          </p:cNvPr>
          <p:cNvSpPr txBox="1">
            <a:spLocks noGrp="1"/>
          </p:cNvSpPr>
          <p:nvPr userDrawn="1">
            <p:ph type="body" idx="13"/>
          </p:nvPr>
        </p:nvSpPr>
        <p:spPr>
          <a:xfrm>
            <a:off x="4764981" y="2410364"/>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33" name="Oval 32">
            <a:extLst>
              <a:ext uri="{FF2B5EF4-FFF2-40B4-BE49-F238E27FC236}">
                <a16:creationId xmlns:a16="http://schemas.microsoft.com/office/drawing/2014/main" id="{82C12157-35ED-E7C6-6BB8-C69F60582A73}"/>
              </a:ext>
            </a:extLst>
          </p:cNvPr>
          <p:cNvSpPr/>
          <p:nvPr userDrawn="1"/>
        </p:nvSpPr>
        <p:spPr>
          <a:xfrm>
            <a:off x="5349823" y="1342882"/>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236;p41">
            <a:extLst>
              <a:ext uri="{FF2B5EF4-FFF2-40B4-BE49-F238E27FC236}">
                <a16:creationId xmlns:a16="http://schemas.microsoft.com/office/drawing/2014/main" id="{B5E45D24-BC58-C5BF-95CB-9287BEC33927}"/>
              </a:ext>
            </a:extLst>
          </p:cNvPr>
          <p:cNvSpPr txBox="1"/>
          <p:nvPr/>
        </p:nvSpPr>
        <p:spPr>
          <a:xfrm>
            <a:off x="5349823" y="1378914"/>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03</a:t>
            </a:r>
            <a:endParaRPr sz="1600" b="1" i="0" u="none" strike="noStrike" cap="none" spc="0" dirty="0">
              <a:solidFill>
                <a:schemeClr val="lt1"/>
              </a:solidFill>
              <a:latin typeface="Arial"/>
              <a:ea typeface="Arial"/>
              <a:cs typeface="Arial"/>
              <a:sym typeface="Arial"/>
            </a:endParaRPr>
          </a:p>
        </p:txBody>
      </p:sp>
      <p:sp>
        <p:nvSpPr>
          <p:cNvPr id="35" name="Google Shape;240;p41">
            <a:extLst>
              <a:ext uri="{FF2B5EF4-FFF2-40B4-BE49-F238E27FC236}">
                <a16:creationId xmlns:a16="http://schemas.microsoft.com/office/drawing/2014/main" id="{DC058ECE-6438-1266-488B-D51255368E41}"/>
              </a:ext>
            </a:extLst>
          </p:cNvPr>
          <p:cNvSpPr txBox="1">
            <a:spLocks noGrp="1"/>
          </p:cNvSpPr>
          <p:nvPr userDrawn="1">
            <p:ph type="body" idx="14"/>
          </p:nvPr>
        </p:nvSpPr>
        <p:spPr>
          <a:xfrm>
            <a:off x="6826436" y="2009543"/>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36" name="Google Shape;237;p41">
            <a:extLst>
              <a:ext uri="{FF2B5EF4-FFF2-40B4-BE49-F238E27FC236}">
                <a16:creationId xmlns:a16="http://schemas.microsoft.com/office/drawing/2014/main" id="{90C61446-5343-C0B3-F9AF-01B2B2A85655}"/>
              </a:ext>
            </a:extLst>
          </p:cNvPr>
          <p:cNvSpPr txBox="1">
            <a:spLocks noGrp="1"/>
          </p:cNvSpPr>
          <p:nvPr userDrawn="1">
            <p:ph type="body" idx="15"/>
          </p:nvPr>
        </p:nvSpPr>
        <p:spPr>
          <a:xfrm>
            <a:off x="6826436" y="2404133"/>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38" name="Oval 37">
            <a:extLst>
              <a:ext uri="{FF2B5EF4-FFF2-40B4-BE49-F238E27FC236}">
                <a16:creationId xmlns:a16="http://schemas.microsoft.com/office/drawing/2014/main" id="{0809B395-174D-87D7-D8AC-9ECE3D636677}"/>
              </a:ext>
            </a:extLst>
          </p:cNvPr>
          <p:cNvSpPr/>
          <p:nvPr userDrawn="1"/>
        </p:nvSpPr>
        <p:spPr>
          <a:xfrm>
            <a:off x="7411278" y="1342882"/>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236;p41">
            <a:extLst>
              <a:ext uri="{FF2B5EF4-FFF2-40B4-BE49-F238E27FC236}">
                <a16:creationId xmlns:a16="http://schemas.microsoft.com/office/drawing/2014/main" id="{54F69511-CC03-E990-50BF-6ACAE0AB0285}"/>
              </a:ext>
            </a:extLst>
          </p:cNvPr>
          <p:cNvSpPr txBox="1"/>
          <p:nvPr/>
        </p:nvSpPr>
        <p:spPr>
          <a:xfrm>
            <a:off x="7411278" y="1378914"/>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04</a:t>
            </a:r>
            <a:endParaRPr sz="1600" b="1" i="0" u="none" strike="noStrike" cap="none" spc="0" dirty="0">
              <a:solidFill>
                <a:schemeClr val="lt1"/>
              </a:solidFill>
              <a:latin typeface="Arial"/>
              <a:ea typeface="Arial"/>
              <a:cs typeface="Arial"/>
              <a:sym typeface="Arial"/>
            </a:endParaRPr>
          </a:p>
        </p:txBody>
      </p:sp>
      <p:sp>
        <p:nvSpPr>
          <p:cNvPr id="2" name="Google Shape;212;p40">
            <a:extLst>
              <a:ext uri="{FF2B5EF4-FFF2-40B4-BE49-F238E27FC236}">
                <a16:creationId xmlns:a16="http://schemas.microsoft.com/office/drawing/2014/main" id="{6889F8B1-03FC-8FB3-DE5A-10F0875C1D8A}"/>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AEC519E3-0338-6B76-D585-AFECC7961F84}"/>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211;p40">
            <a:extLst>
              <a:ext uri="{FF2B5EF4-FFF2-40B4-BE49-F238E27FC236}">
                <a16:creationId xmlns:a16="http://schemas.microsoft.com/office/drawing/2014/main" id="{24A166E5-F2E8-50CC-5B3E-A783109E3E01}"/>
              </a:ext>
            </a:extLst>
          </p:cNvPr>
          <p:cNvSpPr txBox="1">
            <a:spLocks noGrp="1"/>
          </p:cNvSpPr>
          <p:nvPr>
            <p:ph type="title"/>
          </p:nvPr>
        </p:nvSpPr>
        <p:spPr>
          <a:xfrm>
            <a:off x="528802" y="416541"/>
            <a:ext cx="80607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Tree>
    <p:extLst>
      <p:ext uri="{BB962C8B-B14F-4D97-AF65-F5344CB8AC3E}">
        <p14:creationId xmlns:p14="http://schemas.microsoft.com/office/powerpoint/2010/main" val="3335066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3 columns Design A">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D5F4F7FE-2698-14DD-0532-98D1C51131EF}"/>
              </a:ext>
            </a:extLst>
          </p:cNvPr>
          <p:cNvPicPr>
            <a:picLocks noChangeAspect="1"/>
          </p:cNvPicPr>
          <p:nvPr userDrawn="1"/>
        </p:nvPicPr>
        <p:blipFill>
          <a:blip r:embed="rId2"/>
          <a:stretch>
            <a:fillRect/>
          </a:stretch>
        </p:blipFill>
        <p:spPr>
          <a:xfrm>
            <a:off x="0" y="0"/>
            <a:ext cx="9147184" cy="2872787"/>
          </a:xfrm>
          <a:prstGeom prst="rect">
            <a:avLst/>
          </a:prstGeom>
        </p:spPr>
      </p:pic>
      <p:sp>
        <p:nvSpPr>
          <p:cNvPr id="49" name="Freeform 48">
            <a:extLst>
              <a:ext uri="{FF2B5EF4-FFF2-40B4-BE49-F238E27FC236}">
                <a16:creationId xmlns:a16="http://schemas.microsoft.com/office/drawing/2014/main" id="{09558643-5EE6-53BA-23D8-2A3ABDB1B63D}"/>
              </a:ext>
            </a:extLst>
          </p:cNvPr>
          <p:cNvSpPr/>
          <p:nvPr userDrawn="1"/>
        </p:nvSpPr>
        <p:spPr>
          <a:xfrm>
            <a:off x="3290891" y="1666832"/>
            <a:ext cx="2562218" cy="2898648"/>
          </a:xfrm>
          <a:custGeom>
            <a:avLst/>
            <a:gdLst>
              <a:gd name="connsiteX0" fmla="*/ 199648 w 2562218"/>
              <a:gd name="connsiteY0" fmla="*/ 0 h 2898648"/>
              <a:gd name="connsiteX1" fmla="*/ 357304 w 2562218"/>
              <a:gd name="connsiteY1" fmla="*/ 0 h 2898648"/>
              <a:gd name="connsiteX2" fmla="*/ 702258 w 2562218"/>
              <a:gd name="connsiteY2" fmla="*/ 0 h 2898648"/>
              <a:gd name="connsiteX3" fmla="*/ 859914 w 2562218"/>
              <a:gd name="connsiteY3" fmla="*/ 0 h 2898648"/>
              <a:gd name="connsiteX4" fmla="*/ 903736 w 2562218"/>
              <a:gd name="connsiteY4" fmla="*/ 0 h 2898648"/>
              <a:gd name="connsiteX5" fmla="*/ 998216 w 2562218"/>
              <a:gd name="connsiteY5" fmla="*/ 0 h 2898648"/>
              <a:gd name="connsiteX6" fmla="*/ 1061392 w 2562218"/>
              <a:gd name="connsiteY6" fmla="*/ 0 h 2898648"/>
              <a:gd name="connsiteX7" fmla="*/ 1155872 w 2562218"/>
              <a:gd name="connsiteY7" fmla="*/ 0 h 2898648"/>
              <a:gd name="connsiteX8" fmla="*/ 1406346 w 2562218"/>
              <a:gd name="connsiteY8" fmla="*/ 0 h 2898648"/>
              <a:gd name="connsiteX9" fmla="*/ 1500826 w 2562218"/>
              <a:gd name="connsiteY9" fmla="*/ 0 h 2898648"/>
              <a:gd name="connsiteX10" fmla="*/ 1564002 w 2562218"/>
              <a:gd name="connsiteY10" fmla="*/ 0 h 2898648"/>
              <a:gd name="connsiteX11" fmla="*/ 1658482 w 2562218"/>
              <a:gd name="connsiteY11" fmla="*/ 0 h 2898648"/>
              <a:gd name="connsiteX12" fmla="*/ 1702304 w 2562218"/>
              <a:gd name="connsiteY12" fmla="*/ 0 h 2898648"/>
              <a:gd name="connsiteX13" fmla="*/ 1859960 w 2562218"/>
              <a:gd name="connsiteY13" fmla="*/ 0 h 2898648"/>
              <a:gd name="connsiteX14" fmla="*/ 2204914 w 2562218"/>
              <a:gd name="connsiteY14" fmla="*/ 0 h 2898648"/>
              <a:gd name="connsiteX15" fmla="*/ 2362570 w 2562218"/>
              <a:gd name="connsiteY15" fmla="*/ 0 h 2898648"/>
              <a:gd name="connsiteX16" fmla="*/ 2562218 w 2562218"/>
              <a:gd name="connsiteY16" fmla="*/ 199648 h 2898648"/>
              <a:gd name="connsiteX17" fmla="*/ 2562218 w 2562218"/>
              <a:gd name="connsiteY17" fmla="*/ 2699000 h 2898648"/>
              <a:gd name="connsiteX18" fmla="*/ 2362570 w 2562218"/>
              <a:gd name="connsiteY18" fmla="*/ 2898648 h 2898648"/>
              <a:gd name="connsiteX19" fmla="*/ 2204914 w 2562218"/>
              <a:gd name="connsiteY19" fmla="*/ 2898648 h 2898648"/>
              <a:gd name="connsiteX20" fmla="*/ 1859960 w 2562218"/>
              <a:gd name="connsiteY20" fmla="*/ 2898648 h 2898648"/>
              <a:gd name="connsiteX21" fmla="*/ 1702304 w 2562218"/>
              <a:gd name="connsiteY21" fmla="*/ 2898648 h 2898648"/>
              <a:gd name="connsiteX22" fmla="*/ 1658482 w 2562218"/>
              <a:gd name="connsiteY22" fmla="*/ 2898648 h 2898648"/>
              <a:gd name="connsiteX23" fmla="*/ 1564002 w 2562218"/>
              <a:gd name="connsiteY23" fmla="*/ 2898648 h 2898648"/>
              <a:gd name="connsiteX24" fmla="*/ 1500826 w 2562218"/>
              <a:gd name="connsiteY24" fmla="*/ 2898648 h 2898648"/>
              <a:gd name="connsiteX25" fmla="*/ 1406346 w 2562218"/>
              <a:gd name="connsiteY25" fmla="*/ 2898648 h 2898648"/>
              <a:gd name="connsiteX26" fmla="*/ 1155872 w 2562218"/>
              <a:gd name="connsiteY26" fmla="*/ 2898648 h 2898648"/>
              <a:gd name="connsiteX27" fmla="*/ 1061392 w 2562218"/>
              <a:gd name="connsiteY27" fmla="*/ 2898648 h 2898648"/>
              <a:gd name="connsiteX28" fmla="*/ 998216 w 2562218"/>
              <a:gd name="connsiteY28" fmla="*/ 2898648 h 2898648"/>
              <a:gd name="connsiteX29" fmla="*/ 903736 w 2562218"/>
              <a:gd name="connsiteY29" fmla="*/ 2898648 h 2898648"/>
              <a:gd name="connsiteX30" fmla="*/ 859914 w 2562218"/>
              <a:gd name="connsiteY30" fmla="*/ 2898648 h 2898648"/>
              <a:gd name="connsiteX31" fmla="*/ 702258 w 2562218"/>
              <a:gd name="connsiteY31" fmla="*/ 2898648 h 2898648"/>
              <a:gd name="connsiteX32" fmla="*/ 357304 w 2562218"/>
              <a:gd name="connsiteY32" fmla="*/ 2898648 h 2898648"/>
              <a:gd name="connsiteX33" fmla="*/ 199648 w 2562218"/>
              <a:gd name="connsiteY33" fmla="*/ 2898648 h 2898648"/>
              <a:gd name="connsiteX34" fmla="*/ 0 w 2562218"/>
              <a:gd name="connsiteY34" fmla="*/ 2699000 h 2898648"/>
              <a:gd name="connsiteX35" fmla="*/ 0 w 2562218"/>
              <a:gd name="connsiteY35" fmla="*/ 199648 h 2898648"/>
              <a:gd name="connsiteX36" fmla="*/ 199648 w 2562218"/>
              <a:gd name="connsiteY36"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622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2699000"/>
                </a:lnTo>
                <a:cubicBezTo>
                  <a:pt x="2562218" y="2809263"/>
                  <a:pt x="2472833" y="2898648"/>
                  <a:pt x="2362570" y="2898648"/>
                </a:cubicBezTo>
                <a:lnTo>
                  <a:pt x="2204914" y="2898648"/>
                </a:lnTo>
                <a:lnTo>
                  <a:pt x="1859960" y="2898648"/>
                </a:lnTo>
                <a:lnTo>
                  <a:pt x="1702304" y="2898648"/>
                </a:lnTo>
                <a:lnTo>
                  <a:pt x="1658482"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a:extLst>
              <a:ext uri="{FF2B5EF4-FFF2-40B4-BE49-F238E27FC236}">
                <a16:creationId xmlns:a16="http://schemas.microsoft.com/office/drawing/2014/main" id="{17D7259D-6655-E4F6-B50B-9BAA5231FCA0}"/>
              </a:ext>
            </a:extLst>
          </p:cNvPr>
          <p:cNvSpPr/>
          <p:nvPr userDrawn="1"/>
        </p:nvSpPr>
        <p:spPr>
          <a:xfrm>
            <a:off x="6046733" y="1666832"/>
            <a:ext cx="2562218" cy="2898648"/>
          </a:xfrm>
          <a:custGeom>
            <a:avLst/>
            <a:gdLst>
              <a:gd name="connsiteX0" fmla="*/ 199648 w 2562218"/>
              <a:gd name="connsiteY0" fmla="*/ 0 h 2898648"/>
              <a:gd name="connsiteX1" fmla="*/ 357304 w 2562218"/>
              <a:gd name="connsiteY1" fmla="*/ 0 h 2898648"/>
              <a:gd name="connsiteX2" fmla="*/ 702258 w 2562218"/>
              <a:gd name="connsiteY2" fmla="*/ 0 h 2898648"/>
              <a:gd name="connsiteX3" fmla="*/ 859914 w 2562218"/>
              <a:gd name="connsiteY3" fmla="*/ 0 h 2898648"/>
              <a:gd name="connsiteX4" fmla="*/ 903736 w 2562218"/>
              <a:gd name="connsiteY4" fmla="*/ 0 h 2898648"/>
              <a:gd name="connsiteX5" fmla="*/ 998216 w 2562218"/>
              <a:gd name="connsiteY5" fmla="*/ 0 h 2898648"/>
              <a:gd name="connsiteX6" fmla="*/ 1061392 w 2562218"/>
              <a:gd name="connsiteY6" fmla="*/ 0 h 2898648"/>
              <a:gd name="connsiteX7" fmla="*/ 1155872 w 2562218"/>
              <a:gd name="connsiteY7" fmla="*/ 0 h 2898648"/>
              <a:gd name="connsiteX8" fmla="*/ 1406346 w 2562218"/>
              <a:gd name="connsiteY8" fmla="*/ 0 h 2898648"/>
              <a:gd name="connsiteX9" fmla="*/ 1500826 w 2562218"/>
              <a:gd name="connsiteY9" fmla="*/ 0 h 2898648"/>
              <a:gd name="connsiteX10" fmla="*/ 1564002 w 2562218"/>
              <a:gd name="connsiteY10" fmla="*/ 0 h 2898648"/>
              <a:gd name="connsiteX11" fmla="*/ 1658482 w 2562218"/>
              <a:gd name="connsiteY11" fmla="*/ 0 h 2898648"/>
              <a:gd name="connsiteX12" fmla="*/ 1702304 w 2562218"/>
              <a:gd name="connsiteY12" fmla="*/ 0 h 2898648"/>
              <a:gd name="connsiteX13" fmla="*/ 1859960 w 2562218"/>
              <a:gd name="connsiteY13" fmla="*/ 0 h 2898648"/>
              <a:gd name="connsiteX14" fmla="*/ 2204914 w 2562218"/>
              <a:gd name="connsiteY14" fmla="*/ 0 h 2898648"/>
              <a:gd name="connsiteX15" fmla="*/ 2362570 w 2562218"/>
              <a:gd name="connsiteY15" fmla="*/ 0 h 2898648"/>
              <a:gd name="connsiteX16" fmla="*/ 2562218 w 2562218"/>
              <a:gd name="connsiteY16" fmla="*/ 199648 h 2898648"/>
              <a:gd name="connsiteX17" fmla="*/ 2562218 w 2562218"/>
              <a:gd name="connsiteY17" fmla="*/ 2699000 h 2898648"/>
              <a:gd name="connsiteX18" fmla="*/ 2362570 w 2562218"/>
              <a:gd name="connsiteY18" fmla="*/ 2898648 h 2898648"/>
              <a:gd name="connsiteX19" fmla="*/ 2204914 w 2562218"/>
              <a:gd name="connsiteY19" fmla="*/ 2898648 h 2898648"/>
              <a:gd name="connsiteX20" fmla="*/ 1859960 w 2562218"/>
              <a:gd name="connsiteY20" fmla="*/ 2898648 h 2898648"/>
              <a:gd name="connsiteX21" fmla="*/ 1702304 w 2562218"/>
              <a:gd name="connsiteY21" fmla="*/ 2898648 h 2898648"/>
              <a:gd name="connsiteX22" fmla="*/ 1658482 w 2562218"/>
              <a:gd name="connsiteY22" fmla="*/ 2898648 h 2898648"/>
              <a:gd name="connsiteX23" fmla="*/ 1564002 w 2562218"/>
              <a:gd name="connsiteY23" fmla="*/ 2898648 h 2898648"/>
              <a:gd name="connsiteX24" fmla="*/ 1500826 w 2562218"/>
              <a:gd name="connsiteY24" fmla="*/ 2898648 h 2898648"/>
              <a:gd name="connsiteX25" fmla="*/ 1406346 w 2562218"/>
              <a:gd name="connsiteY25" fmla="*/ 2898648 h 2898648"/>
              <a:gd name="connsiteX26" fmla="*/ 1155872 w 2562218"/>
              <a:gd name="connsiteY26" fmla="*/ 2898648 h 2898648"/>
              <a:gd name="connsiteX27" fmla="*/ 1061392 w 2562218"/>
              <a:gd name="connsiteY27" fmla="*/ 2898648 h 2898648"/>
              <a:gd name="connsiteX28" fmla="*/ 998216 w 2562218"/>
              <a:gd name="connsiteY28" fmla="*/ 2898648 h 2898648"/>
              <a:gd name="connsiteX29" fmla="*/ 903736 w 2562218"/>
              <a:gd name="connsiteY29" fmla="*/ 2898648 h 2898648"/>
              <a:gd name="connsiteX30" fmla="*/ 859914 w 2562218"/>
              <a:gd name="connsiteY30" fmla="*/ 2898648 h 2898648"/>
              <a:gd name="connsiteX31" fmla="*/ 702258 w 2562218"/>
              <a:gd name="connsiteY31" fmla="*/ 2898648 h 2898648"/>
              <a:gd name="connsiteX32" fmla="*/ 357304 w 2562218"/>
              <a:gd name="connsiteY32" fmla="*/ 2898648 h 2898648"/>
              <a:gd name="connsiteX33" fmla="*/ 199648 w 2562218"/>
              <a:gd name="connsiteY33" fmla="*/ 2898648 h 2898648"/>
              <a:gd name="connsiteX34" fmla="*/ 0 w 2562218"/>
              <a:gd name="connsiteY34" fmla="*/ 2699000 h 2898648"/>
              <a:gd name="connsiteX35" fmla="*/ 0 w 2562218"/>
              <a:gd name="connsiteY35" fmla="*/ 199648 h 2898648"/>
              <a:gd name="connsiteX36" fmla="*/ 199648 w 2562218"/>
              <a:gd name="connsiteY36"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622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2699000"/>
                </a:lnTo>
                <a:cubicBezTo>
                  <a:pt x="2562218" y="2809263"/>
                  <a:pt x="2472833" y="2898648"/>
                  <a:pt x="2362570" y="2898648"/>
                </a:cubicBezTo>
                <a:lnTo>
                  <a:pt x="2204914" y="2898648"/>
                </a:lnTo>
                <a:lnTo>
                  <a:pt x="1859960" y="2898648"/>
                </a:lnTo>
                <a:lnTo>
                  <a:pt x="1702304" y="2898648"/>
                </a:lnTo>
                <a:lnTo>
                  <a:pt x="1658482"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40E39547-A58A-A326-86C9-E4ABBFC787B5}"/>
              </a:ext>
            </a:extLst>
          </p:cNvPr>
          <p:cNvSpPr/>
          <p:nvPr userDrawn="1"/>
        </p:nvSpPr>
        <p:spPr>
          <a:xfrm>
            <a:off x="528802" y="1666832"/>
            <a:ext cx="2562218" cy="2898648"/>
          </a:xfrm>
          <a:custGeom>
            <a:avLst/>
            <a:gdLst>
              <a:gd name="connsiteX0" fmla="*/ 199648 w 2562218"/>
              <a:gd name="connsiteY0" fmla="*/ 0 h 2898648"/>
              <a:gd name="connsiteX1" fmla="*/ 357304 w 2562218"/>
              <a:gd name="connsiteY1" fmla="*/ 0 h 2898648"/>
              <a:gd name="connsiteX2" fmla="*/ 702258 w 2562218"/>
              <a:gd name="connsiteY2" fmla="*/ 0 h 2898648"/>
              <a:gd name="connsiteX3" fmla="*/ 859914 w 2562218"/>
              <a:gd name="connsiteY3" fmla="*/ 0 h 2898648"/>
              <a:gd name="connsiteX4" fmla="*/ 903736 w 2562218"/>
              <a:gd name="connsiteY4" fmla="*/ 0 h 2898648"/>
              <a:gd name="connsiteX5" fmla="*/ 998216 w 2562218"/>
              <a:gd name="connsiteY5" fmla="*/ 0 h 2898648"/>
              <a:gd name="connsiteX6" fmla="*/ 1061392 w 2562218"/>
              <a:gd name="connsiteY6" fmla="*/ 0 h 2898648"/>
              <a:gd name="connsiteX7" fmla="*/ 1155872 w 2562218"/>
              <a:gd name="connsiteY7" fmla="*/ 0 h 2898648"/>
              <a:gd name="connsiteX8" fmla="*/ 1406346 w 2562218"/>
              <a:gd name="connsiteY8" fmla="*/ 0 h 2898648"/>
              <a:gd name="connsiteX9" fmla="*/ 1500826 w 2562218"/>
              <a:gd name="connsiteY9" fmla="*/ 0 h 2898648"/>
              <a:gd name="connsiteX10" fmla="*/ 1564002 w 2562218"/>
              <a:gd name="connsiteY10" fmla="*/ 0 h 2898648"/>
              <a:gd name="connsiteX11" fmla="*/ 1658482 w 2562218"/>
              <a:gd name="connsiteY11" fmla="*/ 0 h 2898648"/>
              <a:gd name="connsiteX12" fmla="*/ 1702304 w 2562218"/>
              <a:gd name="connsiteY12" fmla="*/ 0 h 2898648"/>
              <a:gd name="connsiteX13" fmla="*/ 1859960 w 2562218"/>
              <a:gd name="connsiteY13" fmla="*/ 0 h 2898648"/>
              <a:gd name="connsiteX14" fmla="*/ 2204914 w 2562218"/>
              <a:gd name="connsiteY14" fmla="*/ 0 h 2898648"/>
              <a:gd name="connsiteX15" fmla="*/ 2362570 w 2562218"/>
              <a:gd name="connsiteY15" fmla="*/ 0 h 2898648"/>
              <a:gd name="connsiteX16" fmla="*/ 2562218 w 2562218"/>
              <a:gd name="connsiteY16" fmla="*/ 199648 h 2898648"/>
              <a:gd name="connsiteX17" fmla="*/ 2562218 w 2562218"/>
              <a:gd name="connsiteY17" fmla="*/ 2699000 h 2898648"/>
              <a:gd name="connsiteX18" fmla="*/ 2362570 w 2562218"/>
              <a:gd name="connsiteY18" fmla="*/ 2898648 h 2898648"/>
              <a:gd name="connsiteX19" fmla="*/ 2204914 w 2562218"/>
              <a:gd name="connsiteY19" fmla="*/ 2898648 h 2898648"/>
              <a:gd name="connsiteX20" fmla="*/ 1859960 w 2562218"/>
              <a:gd name="connsiteY20" fmla="*/ 2898648 h 2898648"/>
              <a:gd name="connsiteX21" fmla="*/ 1702304 w 2562218"/>
              <a:gd name="connsiteY21" fmla="*/ 2898648 h 2898648"/>
              <a:gd name="connsiteX22" fmla="*/ 1658482 w 2562218"/>
              <a:gd name="connsiteY22" fmla="*/ 2898648 h 2898648"/>
              <a:gd name="connsiteX23" fmla="*/ 1564002 w 2562218"/>
              <a:gd name="connsiteY23" fmla="*/ 2898648 h 2898648"/>
              <a:gd name="connsiteX24" fmla="*/ 1500826 w 2562218"/>
              <a:gd name="connsiteY24" fmla="*/ 2898648 h 2898648"/>
              <a:gd name="connsiteX25" fmla="*/ 1406346 w 2562218"/>
              <a:gd name="connsiteY25" fmla="*/ 2898648 h 2898648"/>
              <a:gd name="connsiteX26" fmla="*/ 1155872 w 2562218"/>
              <a:gd name="connsiteY26" fmla="*/ 2898648 h 2898648"/>
              <a:gd name="connsiteX27" fmla="*/ 1061392 w 2562218"/>
              <a:gd name="connsiteY27" fmla="*/ 2898648 h 2898648"/>
              <a:gd name="connsiteX28" fmla="*/ 998216 w 2562218"/>
              <a:gd name="connsiteY28" fmla="*/ 2898648 h 2898648"/>
              <a:gd name="connsiteX29" fmla="*/ 903736 w 2562218"/>
              <a:gd name="connsiteY29" fmla="*/ 2898648 h 2898648"/>
              <a:gd name="connsiteX30" fmla="*/ 859914 w 2562218"/>
              <a:gd name="connsiteY30" fmla="*/ 2898648 h 2898648"/>
              <a:gd name="connsiteX31" fmla="*/ 702258 w 2562218"/>
              <a:gd name="connsiteY31" fmla="*/ 2898648 h 2898648"/>
              <a:gd name="connsiteX32" fmla="*/ 357304 w 2562218"/>
              <a:gd name="connsiteY32" fmla="*/ 2898648 h 2898648"/>
              <a:gd name="connsiteX33" fmla="*/ 199648 w 2562218"/>
              <a:gd name="connsiteY33" fmla="*/ 2898648 h 2898648"/>
              <a:gd name="connsiteX34" fmla="*/ 0 w 2562218"/>
              <a:gd name="connsiteY34" fmla="*/ 2699000 h 2898648"/>
              <a:gd name="connsiteX35" fmla="*/ 0 w 2562218"/>
              <a:gd name="connsiteY35" fmla="*/ 199648 h 2898648"/>
              <a:gd name="connsiteX36" fmla="*/ 199648 w 2562218"/>
              <a:gd name="connsiteY36"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622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2699000"/>
                </a:lnTo>
                <a:cubicBezTo>
                  <a:pt x="2562218" y="2809263"/>
                  <a:pt x="2472833" y="2898648"/>
                  <a:pt x="2362570" y="2898648"/>
                </a:cubicBezTo>
                <a:lnTo>
                  <a:pt x="2204914" y="2898648"/>
                </a:lnTo>
                <a:lnTo>
                  <a:pt x="1859960" y="2898648"/>
                </a:lnTo>
                <a:lnTo>
                  <a:pt x="1702304" y="2898648"/>
                </a:lnTo>
                <a:lnTo>
                  <a:pt x="1658482"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Google Shape;240;p41">
            <a:extLst>
              <a:ext uri="{FF2B5EF4-FFF2-40B4-BE49-F238E27FC236}">
                <a16:creationId xmlns:a16="http://schemas.microsoft.com/office/drawing/2014/main" id="{F58CD2E4-94AD-4CBB-0233-45736A38CDDD}"/>
              </a:ext>
            </a:extLst>
          </p:cNvPr>
          <p:cNvSpPr txBox="1">
            <a:spLocks noGrp="1"/>
          </p:cNvSpPr>
          <p:nvPr>
            <p:ph type="body" idx="12"/>
          </p:nvPr>
        </p:nvSpPr>
        <p:spPr>
          <a:xfrm>
            <a:off x="653994" y="2015774"/>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31" name="Google Shape;237;p41">
            <a:extLst>
              <a:ext uri="{FF2B5EF4-FFF2-40B4-BE49-F238E27FC236}">
                <a16:creationId xmlns:a16="http://schemas.microsoft.com/office/drawing/2014/main" id="{2B18CB5C-0536-3AAA-5163-DDAAA06739B8}"/>
              </a:ext>
            </a:extLst>
          </p:cNvPr>
          <p:cNvSpPr txBox="1">
            <a:spLocks noGrp="1"/>
          </p:cNvSpPr>
          <p:nvPr>
            <p:ph type="body" idx="13"/>
          </p:nvPr>
        </p:nvSpPr>
        <p:spPr>
          <a:xfrm>
            <a:off x="653994" y="2410364"/>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32" name="Group 31">
            <a:extLst>
              <a:ext uri="{FF2B5EF4-FFF2-40B4-BE49-F238E27FC236}">
                <a16:creationId xmlns:a16="http://schemas.microsoft.com/office/drawing/2014/main" id="{E90D1A99-5CAE-0A67-E07E-3F2B061EB6ED}"/>
              </a:ext>
            </a:extLst>
          </p:cNvPr>
          <p:cNvGrpSpPr/>
          <p:nvPr userDrawn="1"/>
        </p:nvGrpSpPr>
        <p:grpSpPr>
          <a:xfrm>
            <a:off x="1557044" y="1322541"/>
            <a:ext cx="505734" cy="502920"/>
            <a:chOff x="4732266" y="2621327"/>
            <a:chExt cx="505734" cy="502920"/>
          </a:xfrm>
        </p:grpSpPr>
        <p:sp>
          <p:nvSpPr>
            <p:cNvPr id="33" name="Oval 32">
              <a:extLst>
                <a:ext uri="{FF2B5EF4-FFF2-40B4-BE49-F238E27FC236}">
                  <a16:creationId xmlns:a16="http://schemas.microsoft.com/office/drawing/2014/main" id="{82C12157-35ED-E7C6-6BB8-C69F60582A73}"/>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236;p41">
              <a:extLst>
                <a:ext uri="{FF2B5EF4-FFF2-40B4-BE49-F238E27FC236}">
                  <a16:creationId xmlns:a16="http://schemas.microsoft.com/office/drawing/2014/main" id="{B5E45D24-BC58-C5BF-95CB-9287BEC33927}"/>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01</a:t>
              </a:r>
              <a:endParaRPr sz="1600" b="1" i="0" u="none" strike="noStrike" cap="none" spc="0" dirty="0">
                <a:solidFill>
                  <a:schemeClr val="lt1"/>
                </a:solidFill>
                <a:latin typeface="Arial"/>
                <a:ea typeface="Arial"/>
                <a:cs typeface="Arial"/>
                <a:sym typeface="Arial"/>
              </a:endParaRPr>
            </a:p>
          </p:txBody>
        </p:sp>
      </p:grpSp>
      <p:sp>
        <p:nvSpPr>
          <p:cNvPr id="55" name="Google Shape;240;p41">
            <a:extLst>
              <a:ext uri="{FF2B5EF4-FFF2-40B4-BE49-F238E27FC236}">
                <a16:creationId xmlns:a16="http://schemas.microsoft.com/office/drawing/2014/main" id="{E82EC112-3BF0-EE9E-C6B3-67971D99A50A}"/>
              </a:ext>
            </a:extLst>
          </p:cNvPr>
          <p:cNvSpPr txBox="1">
            <a:spLocks noGrp="1"/>
          </p:cNvSpPr>
          <p:nvPr>
            <p:ph type="body" idx="14"/>
          </p:nvPr>
        </p:nvSpPr>
        <p:spPr>
          <a:xfrm>
            <a:off x="3420842" y="2015774"/>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56" name="Google Shape;237;p41">
            <a:extLst>
              <a:ext uri="{FF2B5EF4-FFF2-40B4-BE49-F238E27FC236}">
                <a16:creationId xmlns:a16="http://schemas.microsoft.com/office/drawing/2014/main" id="{0070C881-51D3-E483-C0D9-68DD3B9F8343}"/>
              </a:ext>
            </a:extLst>
          </p:cNvPr>
          <p:cNvSpPr txBox="1">
            <a:spLocks noGrp="1"/>
          </p:cNvSpPr>
          <p:nvPr>
            <p:ph type="body" idx="15"/>
          </p:nvPr>
        </p:nvSpPr>
        <p:spPr>
          <a:xfrm>
            <a:off x="3420842" y="2410364"/>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57" name="Group 56">
            <a:extLst>
              <a:ext uri="{FF2B5EF4-FFF2-40B4-BE49-F238E27FC236}">
                <a16:creationId xmlns:a16="http://schemas.microsoft.com/office/drawing/2014/main" id="{E66C5171-B518-98B3-2FC0-C2E3B495BB35}"/>
              </a:ext>
            </a:extLst>
          </p:cNvPr>
          <p:cNvGrpSpPr/>
          <p:nvPr userDrawn="1"/>
        </p:nvGrpSpPr>
        <p:grpSpPr>
          <a:xfrm>
            <a:off x="4323892" y="1322541"/>
            <a:ext cx="505734" cy="502920"/>
            <a:chOff x="4732266" y="2621327"/>
            <a:chExt cx="505734" cy="502920"/>
          </a:xfrm>
        </p:grpSpPr>
        <p:sp>
          <p:nvSpPr>
            <p:cNvPr id="58" name="Oval 57">
              <a:extLst>
                <a:ext uri="{FF2B5EF4-FFF2-40B4-BE49-F238E27FC236}">
                  <a16:creationId xmlns:a16="http://schemas.microsoft.com/office/drawing/2014/main" id="{DD85F4BD-646C-8BF4-75B2-0A6E129E66A8}"/>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Google Shape;236;p41">
              <a:extLst>
                <a:ext uri="{FF2B5EF4-FFF2-40B4-BE49-F238E27FC236}">
                  <a16:creationId xmlns:a16="http://schemas.microsoft.com/office/drawing/2014/main" id="{64253785-8006-252C-369F-B1404B04707D}"/>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02</a:t>
              </a:r>
              <a:endParaRPr sz="1600" b="1" i="0" u="none" strike="noStrike" cap="none" spc="0" dirty="0">
                <a:solidFill>
                  <a:schemeClr val="lt1"/>
                </a:solidFill>
                <a:latin typeface="Arial"/>
                <a:ea typeface="Arial"/>
                <a:cs typeface="Arial"/>
                <a:sym typeface="Arial"/>
              </a:endParaRPr>
            </a:p>
          </p:txBody>
        </p:sp>
      </p:grpSp>
      <p:sp>
        <p:nvSpPr>
          <p:cNvPr id="60" name="Google Shape;240;p41">
            <a:extLst>
              <a:ext uri="{FF2B5EF4-FFF2-40B4-BE49-F238E27FC236}">
                <a16:creationId xmlns:a16="http://schemas.microsoft.com/office/drawing/2014/main" id="{BF54E600-E315-CB99-0C3F-01169518FC37}"/>
              </a:ext>
            </a:extLst>
          </p:cNvPr>
          <p:cNvSpPr txBox="1">
            <a:spLocks noGrp="1"/>
          </p:cNvSpPr>
          <p:nvPr>
            <p:ph type="body" idx="16"/>
          </p:nvPr>
        </p:nvSpPr>
        <p:spPr>
          <a:xfrm>
            <a:off x="6171925" y="2015774"/>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61" name="Google Shape;237;p41">
            <a:extLst>
              <a:ext uri="{FF2B5EF4-FFF2-40B4-BE49-F238E27FC236}">
                <a16:creationId xmlns:a16="http://schemas.microsoft.com/office/drawing/2014/main" id="{CC2DC717-F021-C6BC-64BD-695F6B42F3F6}"/>
              </a:ext>
            </a:extLst>
          </p:cNvPr>
          <p:cNvSpPr txBox="1">
            <a:spLocks noGrp="1"/>
          </p:cNvSpPr>
          <p:nvPr>
            <p:ph type="body" idx="17"/>
          </p:nvPr>
        </p:nvSpPr>
        <p:spPr>
          <a:xfrm>
            <a:off x="6171925" y="2410364"/>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62" name="Group 61">
            <a:extLst>
              <a:ext uri="{FF2B5EF4-FFF2-40B4-BE49-F238E27FC236}">
                <a16:creationId xmlns:a16="http://schemas.microsoft.com/office/drawing/2014/main" id="{6279B209-200C-5623-C41F-E9B22F6FEBBD}"/>
              </a:ext>
            </a:extLst>
          </p:cNvPr>
          <p:cNvGrpSpPr/>
          <p:nvPr userDrawn="1"/>
        </p:nvGrpSpPr>
        <p:grpSpPr>
          <a:xfrm>
            <a:off x="7074975" y="1322541"/>
            <a:ext cx="505734" cy="502920"/>
            <a:chOff x="4732266" y="2621327"/>
            <a:chExt cx="505734" cy="502920"/>
          </a:xfrm>
        </p:grpSpPr>
        <p:sp>
          <p:nvSpPr>
            <p:cNvPr id="63" name="Oval 62">
              <a:extLst>
                <a:ext uri="{FF2B5EF4-FFF2-40B4-BE49-F238E27FC236}">
                  <a16:creationId xmlns:a16="http://schemas.microsoft.com/office/drawing/2014/main" id="{D208AD23-7A44-C8AD-040A-018892BFB677}"/>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Google Shape;236;p41">
              <a:extLst>
                <a:ext uri="{FF2B5EF4-FFF2-40B4-BE49-F238E27FC236}">
                  <a16:creationId xmlns:a16="http://schemas.microsoft.com/office/drawing/2014/main" id="{44DDF3C9-B84A-8547-E121-765CC68FDDF6}"/>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03</a:t>
              </a:r>
              <a:endParaRPr sz="1600" b="1" i="0" u="none" strike="noStrike" cap="none" spc="0" dirty="0">
                <a:solidFill>
                  <a:schemeClr val="lt1"/>
                </a:solidFill>
                <a:latin typeface="Arial"/>
                <a:ea typeface="Arial"/>
                <a:cs typeface="Arial"/>
                <a:sym typeface="Arial"/>
              </a:endParaRPr>
            </a:p>
          </p:txBody>
        </p:sp>
      </p:grpSp>
      <p:sp>
        <p:nvSpPr>
          <p:cNvPr id="2" name="Google Shape;212;p40">
            <a:extLst>
              <a:ext uri="{FF2B5EF4-FFF2-40B4-BE49-F238E27FC236}">
                <a16:creationId xmlns:a16="http://schemas.microsoft.com/office/drawing/2014/main" id="{7D3F1D8F-DE30-E52E-4824-C202DA49B935}"/>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14BB591C-810B-CF9E-7693-88C844515438}"/>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211;p40">
            <a:extLst>
              <a:ext uri="{FF2B5EF4-FFF2-40B4-BE49-F238E27FC236}">
                <a16:creationId xmlns:a16="http://schemas.microsoft.com/office/drawing/2014/main" id="{247D1C5D-6A8C-5AB3-4DE5-2A373B3553CB}"/>
              </a:ext>
            </a:extLst>
          </p:cNvPr>
          <p:cNvSpPr txBox="1">
            <a:spLocks noGrp="1"/>
          </p:cNvSpPr>
          <p:nvPr>
            <p:ph type="title"/>
          </p:nvPr>
        </p:nvSpPr>
        <p:spPr>
          <a:xfrm>
            <a:off x="528802" y="416541"/>
            <a:ext cx="80607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Tree>
    <p:extLst>
      <p:ext uri="{BB962C8B-B14F-4D97-AF65-F5344CB8AC3E}">
        <p14:creationId xmlns:p14="http://schemas.microsoft.com/office/powerpoint/2010/main" val="1372870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2 columns Design A">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D5F4F7FE-2698-14DD-0532-98D1C51131EF}"/>
              </a:ext>
            </a:extLst>
          </p:cNvPr>
          <p:cNvPicPr>
            <a:picLocks noChangeAspect="1"/>
          </p:cNvPicPr>
          <p:nvPr userDrawn="1"/>
        </p:nvPicPr>
        <p:blipFill>
          <a:blip r:embed="rId2"/>
          <a:stretch>
            <a:fillRect/>
          </a:stretch>
        </p:blipFill>
        <p:spPr>
          <a:xfrm>
            <a:off x="0" y="0"/>
            <a:ext cx="9147184" cy="2872787"/>
          </a:xfrm>
          <a:prstGeom prst="rect">
            <a:avLst/>
          </a:prstGeom>
        </p:spPr>
      </p:pic>
      <p:sp>
        <p:nvSpPr>
          <p:cNvPr id="5" name="Freeform 4">
            <a:extLst>
              <a:ext uri="{FF2B5EF4-FFF2-40B4-BE49-F238E27FC236}">
                <a16:creationId xmlns:a16="http://schemas.microsoft.com/office/drawing/2014/main" id="{21F297AF-F6DB-3DA8-1D54-214259CF643F}"/>
              </a:ext>
            </a:extLst>
          </p:cNvPr>
          <p:cNvSpPr/>
          <p:nvPr userDrawn="1"/>
        </p:nvSpPr>
        <p:spPr>
          <a:xfrm>
            <a:off x="4675133" y="1666832"/>
            <a:ext cx="3933818" cy="2898648"/>
          </a:xfrm>
          <a:custGeom>
            <a:avLst/>
            <a:gdLst>
              <a:gd name="connsiteX0" fmla="*/ 199648 w 3933818"/>
              <a:gd name="connsiteY0" fmla="*/ 0 h 2898648"/>
              <a:gd name="connsiteX1" fmla="*/ 357304 w 3933818"/>
              <a:gd name="connsiteY1" fmla="*/ 0 h 2898648"/>
              <a:gd name="connsiteX2" fmla="*/ 702258 w 3933818"/>
              <a:gd name="connsiteY2" fmla="*/ 0 h 2898648"/>
              <a:gd name="connsiteX3" fmla="*/ 859914 w 3933818"/>
              <a:gd name="connsiteY3" fmla="*/ 0 h 2898648"/>
              <a:gd name="connsiteX4" fmla="*/ 903736 w 3933818"/>
              <a:gd name="connsiteY4" fmla="*/ 0 h 2898648"/>
              <a:gd name="connsiteX5" fmla="*/ 998216 w 3933818"/>
              <a:gd name="connsiteY5" fmla="*/ 0 h 2898648"/>
              <a:gd name="connsiteX6" fmla="*/ 1061392 w 3933818"/>
              <a:gd name="connsiteY6" fmla="*/ 0 h 2898648"/>
              <a:gd name="connsiteX7" fmla="*/ 1155872 w 3933818"/>
              <a:gd name="connsiteY7" fmla="*/ 0 h 2898648"/>
              <a:gd name="connsiteX8" fmla="*/ 1406346 w 3933818"/>
              <a:gd name="connsiteY8" fmla="*/ 0 h 2898648"/>
              <a:gd name="connsiteX9" fmla="*/ 1500826 w 3933818"/>
              <a:gd name="connsiteY9" fmla="*/ 0 h 2898648"/>
              <a:gd name="connsiteX10" fmla="*/ 1564002 w 3933818"/>
              <a:gd name="connsiteY10" fmla="*/ 0 h 2898648"/>
              <a:gd name="connsiteX11" fmla="*/ 1571248 w 3933818"/>
              <a:gd name="connsiteY11" fmla="*/ 0 h 2898648"/>
              <a:gd name="connsiteX12" fmla="*/ 1658482 w 3933818"/>
              <a:gd name="connsiteY12" fmla="*/ 0 h 2898648"/>
              <a:gd name="connsiteX13" fmla="*/ 1702304 w 3933818"/>
              <a:gd name="connsiteY13" fmla="*/ 0 h 2898648"/>
              <a:gd name="connsiteX14" fmla="*/ 1728904 w 3933818"/>
              <a:gd name="connsiteY14" fmla="*/ 0 h 2898648"/>
              <a:gd name="connsiteX15" fmla="*/ 1859960 w 3933818"/>
              <a:gd name="connsiteY15" fmla="*/ 0 h 2898648"/>
              <a:gd name="connsiteX16" fmla="*/ 2073858 w 3933818"/>
              <a:gd name="connsiteY16" fmla="*/ 0 h 2898648"/>
              <a:gd name="connsiteX17" fmla="*/ 2204914 w 3933818"/>
              <a:gd name="connsiteY17" fmla="*/ 0 h 2898648"/>
              <a:gd name="connsiteX18" fmla="*/ 2231514 w 3933818"/>
              <a:gd name="connsiteY18" fmla="*/ 0 h 2898648"/>
              <a:gd name="connsiteX19" fmla="*/ 2275336 w 3933818"/>
              <a:gd name="connsiteY19" fmla="*/ 0 h 2898648"/>
              <a:gd name="connsiteX20" fmla="*/ 2362570 w 3933818"/>
              <a:gd name="connsiteY20" fmla="*/ 0 h 2898648"/>
              <a:gd name="connsiteX21" fmla="*/ 2369816 w 3933818"/>
              <a:gd name="connsiteY21" fmla="*/ 0 h 2898648"/>
              <a:gd name="connsiteX22" fmla="*/ 2432992 w 3933818"/>
              <a:gd name="connsiteY22" fmla="*/ 0 h 2898648"/>
              <a:gd name="connsiteX23" fmla="*/ 2527472 w 3933818"/>
              <a:gd name="connsiteY23" fmla="*/ 0 h 2898648"/>
              <a:gd name="connsiteX24" fmla="*/ 2777946 w 3933818"/>
              <a:gd name="connsiteY24" fmla="*/ 0 h 2898648"/>
              <a:gd name="connsiteX25" fmla="*/ 2872426 w 3933818"/>
              <a:gd name="connsiteY25" fmla="*/ 0 h 2898648"/>
              <a:gd name="connsiteX26" fmla="*/ 2935602 w 3933818"/>
              <a:gd name="connsiteY26" fmla="*/ 0 h 2898648"/>
              <a:gd name="connsiteX27" fmla="*/ 3030082 w 3933818"/>
              <a:gd name="connsiteY27" fmla="*/ 0 h 2898648"/>
              <a:gd name="connsiteX28" fmla="*/ 3073904 w 3933818"/>
              <a:gd name="connsiteY28" fmla="*/ 0 h 2898648"/>
              <a:gd name="connsiteX29" fmla="*/ 3231560 w 3933818"/>
              <a:gd name="connsiteY29" fmla="*/ 0 h 2898648"/>
              <a:gd name="connsiteX30" fmla="*/ 3576514 w 3933818"/>
              <a:gd name="connsiteY30" fmla="*/ 0 h 2898648"/>
              <a:gd name="connsiteX31" fmla="*/ 3734170 w 3933818"/>
              <a:gd name="connsiteY31" fmla="*/ 0 h 2898648"/>
              <a:gd name="connsiteX32" fmla="*/ 3933818 w 3933818"/>
              <a:gd name="connsiteY32" fmla="*/ 199648 h 2898648"/>
              <a:gd name="connsiteX33" fmla="*/ 3933818 w 3933818"/>
              <a:gd name="connsiteY33" fmla="*/ 2699000 h 2898648"/>
              <a:gd name="connsiteX34" fmla="*/ 3734170 w 3933818"/>
              <a:gd name="connsiteY34" fmla="*/ 2898648 h 2898648"/>
              <a:gd name="connsiteX35" fmla="*/ 3576514 w 3933818"/>
              <a:gd name="connsiteY35" fmla="*/ 2898648 h 2898648"/>
              <a:gd name="connsiteX36" fmla="*/ 3231560 w 3933818"/>
              <a:gd name="connsiteY36" fmla="*/ 2898648 h 2898648"/>
              <a:gd name="connsiteX37" fmla="*/ 3073904 w 3933818"/>
              <a:gd name="connsiteY37" fmla="*/ 2898648 h 2898648"/>
              <a:gd name="connsiteX38" fmla="*/ 3030082 w 3933818"/>
              <a:gd name="connsiteY38" fmla="*/ 2898648 h 2898648"/>
              <a:gd name="connsiteX39" fmla="*/ 2935602 w 3933818"/>
              <a:gd name="connsiteY39" fmla="*/ 2898648 h 2898648"/>
              <a:gd name="connsiteX40" fmla="*/ 2872426 w 3933818"/>
              <a:gd name="connsiteY40" fmla="*/ 2898648 h 2898648"/>
              <a:gd name="connsiteX41" fmla="*/ 2777946 w 3933818"/>
              <a:gd name="connsiteY41" fmla="*/ 2898648 h 2898648"/>
              <a:gd name="connsiteX42" fmla="*/ 2527472 w 3933818"/>
              <a:gd name="connsiteY42" fmla="*/ 2898648 h 2898648"/>
              <a:gd name="connsiteX43" fmla="*/ 2432992 w 3933818"/>
              <a:gd name="connsiteY43" fmla="*/ 2898648 h 2898648"/>
              <a:gd name="connsiteX44" fmla="*/ 2369816 w 3933818"/>
              <a:gd name="connsiteY44" fmla="*/ 2898648 h 2898648"/>
              <a:gd name="connsiteX45" fmla="*/ 2362570 w 3933818"/>
              <a:gd name="connsiteY45" fmla="*/ 2898648 h 2898648"/>
              <a:gd name="connsiteX46" fmla="*/ 2275336 w 3933818"/>
              <a:gd name="connsiteY46" fmla="*/ 2898648 h 2898648"/>
              <a:gd name="connsiteX47" fmla="*/ 2231514 w 3933818"/>
              <a:gd name="connsiteY47" fmla="*/ 2898648 h 2898648"/>
              <a:gd name="connsiteX48" fmla="*/ 2204914 w 3933818"/>
              <a:gd name="connsiteY48" fmla="*/ 2898648 h 2898648"/>
              <a:gd name="connsiteX49" fmla="*/ 2073858 w 3933818"/>
              <a:gd name="connsiteY49" fmla="*/ 2898648 h 2898648"/>
              <a:gd name="connsiteX50" fmla="*/ 1859960 w 3933818"/>
              <a:gd name="connsiteY50" fmla="*/ 2898648 h 2898648"/>
              <a:gd name="connsiteX51" fmla="*/ 1728904 w 3933818"/>
              <a:gd name="connsiteY51" fmla="*/ 2898648 h 2898648"/>
              <a:gd name="connsiteX52" fmla="*/ 1702304 w 3933818"/>
              <a:gd name="connsiteY52" fmla="*/ 2898648 h 2898648"/>
              <a:gd name="connsiteX53" fmla="*/ 1658482 w 3933818"/>
              <a:gd name="connsiteY53" fmla="*/ 2898648 h 2898648"/>
              <a:gd name="connsiteX54" fmla="*/ 1571248 w 3933818"/>
              <a:gd name="connsiteY54" fmla="*/ 2898648 h 2898648"/>
              <a:gd name="connsiteX55" fmla="*/ 1564002 w 3933818"/>
              <a:gd name="connsiteY55" fmla="*/ 2898648 h 2898648"/>
              <a:gd name="connsiteX56" fmla="*/ 1500826 w 3933818"/>
              <a:gd name="connsiteY56" fmla="*/ 2898648 h 2898648"/>
              <a:gd name="connsiteX57" fmla="*/ 1406346 w 3933818"/>
              <a:gd name="connsiteY57" fmla="*/ 2898648 h 2898648"/>
              <a:gd name="connsiteX58" fmla="*/ 1155872 w 3933818"/>
              <a:gd name="connsiteY58" fmla="*/ 2898648 h 2898648"/>
              <a:gd name="connsiteX59" fmla="*/ 1061392 w 3933818"/>
              <a:gd name="connsiteY59" fmla="*/ 2898648 h 2898648"/>
              <a:gd name="connsiteX60" fmla="*/ 998216 w 3933818"/>
              <a:gd name="connsiteY60" fmla="*/ 2898648 h 2898648"/>
              <a:gd name="connsiteX61" fmla="*/ 903736 w 3933818"/>
              <a:gd name="connsiteY61" fmla="*/ 2898648 h 2898648"/>
              <a:gd name="connsiteX62" fmla="*/ 859914 w 3933818"/>
              <a:gd name="connsiteY62" fmla="*/ 2898648 h 2898648"/>
              <a:gd name="connsiteX63" fmla="*/ 702258 w 3933818"/>
              <a:gd name="connsiteY63" fmla="*/ 2898648 h 2898648"/>
              <a:gd name="connsiteX64" fmla="*/ 357304 w 3933818"/>
              <a:gd name="connsiteY64" fmla="*/ 2898648 h 2898648"/>
              <a:gd name="connsiteX65" fmla="*/ 199648 w 3933818"/>
              <a:gd name="connsiteY65" fmla="*/ 2898648 h 2898648"/>
              <a:gd name="connsiteX66" fmla="*/ 0 w 3933818"/>
              <a:gd name="connsiteY66" fmla="*/ 2699000 h 2898648"/>
              <a:gd name="connsiteX67" fmla="*/ 0 w 3933818"/>
              <a:gd name="connsiteY67" fmla="*/ 199648 h 2898648"/>
              <a:gd name="connsiteX68" fmla="*/ 199648 w 3933818"/>
              <a:gd name="connsiteY68"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9338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571248" y="0"/>
                </a:lnTo>
                <a:lnTo>
                  <a:pt x="1658482" y="0"/>
                </a:lnTo>
                <a:lnTo>
                  <a:pt x="1702304" y="0"/>
                </a:lnTo>
                <a:lnTo>
                  <a:pt x="1728904" y="0"/>
                </a:lnTo>
                <a:lnTo>
                  <a:pt x="1859960" y="0"/>
                </a:lnTo>
                <a:lnTo>
                  <a:pt x="2073858" y="0"/>
                </a:lnTo>
                <a:lnTo>
                  <a:pt x="2204914" y="0"/>
                </a:lnTo>
                <a:lnTo>
                  <a:pt x="2231514" y="0"/>
                </a:lnTo>
                <a:lnTo>
                  <a:pt x="2275336" y="0"/>
                </a:lnTo>
                <a:lnTo>
                  <a:pt x="2362570" y="0"/>
                </a:lnTo>
                <a:lnTo>
                  <a:pt x="2369816" y="0"/>
                </a:lnTo>
                <a:lnTo>
                  <a:pt x="2432992" y="0"/>
                </a:lnTo>
                <a:lnTo>
                  <a:pt x="2527472" y="0"/>
                </a:lnTo>
                <a:lnTo>
                  <a:pt x="2777946" y="0"/>
                </a:lnTo>
                <a:lnTo>
                  <a:pt x="2872426" y="0"/>
                </a:lnTo>
                <a:lnTo>
                  <a:pt x="2935602" y="0"/>
                </a:lnTo>
                <a:lnTo>
                  <a:pt x="3030082" y="0"/>
                </a:lnTo>
                <a:lnTo>
                  <a:pt x="3073904" y="0"/>
                </a:lnTo>
                <a:lnTo>
                  <a:pt x="3231560" y="0"/>
                </a:lnTo>
                <a:lnTo>
                  <a:pt x="3576514" y="0"/>
                </a:lnTo>
                <a:lnTo>
                  <a:pt x="3734170" y="0"/>
                </a:lnTo>
                <a:cubicBezTo>
                  <a:pt x="3844433" y="0"/>
                  <a:pt x="3933818" y="89385"/>
                  <a:pt x="3933818" y="199648"/>
                </a:cubicBezTo>
                <a:lnTo>
                  <a:pt x="3933818" y="2699000"/>
                </a:lnTo>
                <a:cubicBezTo>
                  <a:pt x="3933818" y="2809263"/>
                  <a:pt x="3844433" y="2898648"/>
                  <a:pt x="3734170" y="2898648"/>
                </a:cubicBezTo>
                <a:lnTo>
                  <a:pt x="3576514" y="2898648"/>
                </a:lnTo>
                <a:lnTo>
                  <a:pt x="3231560" y="2898648"/>
                </a:lnTo>
                <a:lnTo>
                  <a:pt x="3073904" y="2898648"/>
                </a:lnTo>
                <a:lnTo>
                  <a:pt x="3030082" y="2898648"/>
                </a:lnTo>
                <a:lnTo>
                  <a:pt x="2935602" y="2898648"/>
                </a:lnTo>
                <a:lnTo>
                  <a:pt x="2872426" y="2898648"/>
                </a:lnTo>
                <a:lnTo>
                  <a:pt x="2777946" y="2898648"/>
                </a:lnTo>
                <a:lnTo>
                  <a:pt x="2527472" y="2898648"/>
                </a:lnTo>
                <a:lnTo>
                  <a:pt x="2432992" y="2898648"/>
                </a:lnTo>
                <a:lnTo>
                  <a:pt x="2369816" y="2898648"/>
                </a:lnTo>
                <a:lnTo>
                  <a:pt x="2362570" y="2898648"/>
                </a:lnTo>
                <a:lnTo>
                  <a:pt x="2275336" y="2898648"/>
                </a:lnTo>
                <a:lnTo>
                  <a:pt x="2231514" y="2898648"/>
                </a:lnTo>
                <a:lnTo>
                  <a:pt x="2204914" y="2898648"/>
                </a:lnTo>
                <a:lnTo>
                  <a:pt x="2073858" y="2898648"/>
                </a:lnTo>
                <a:lnTo>
                  <a:pt x="1859960" y="2898648"/>
                </a:lnTo>
                <a:lnTo>
                  <a:pt x="1728904" y="2898648"/>
                </a:lnTo>
                <a:lnTo>
                  <a:pt x="1702304" y="2898648"/>
                </a:lnTo>
                <a:lnTo>
                  <a:pt x="1658482" y="2898648"/>
                </a:lnTo>
                <a:lnTo>
                  <a:pt x="1571248"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Google Shape;240;p41">
            <a:extLst>
              <a:ext uri="{FF2B5EF4-FFF2-40B4-BE49-F238E27FC236}">
                <a16:creationId xmlns:a16="http://schemas.microsoft.com/office/drawing/2014/main" id="{B9F5D99C-62D7-BCEB-3757-9523A84D723D}"/>
              </a:ext>
            </a:extLst>
          </p:cNvPr>
          <p:cNvSpPr txBox="1">
            <a:spLocks noGrp="1"/>
          </p:cNvSpPr>
          <p:nvPr>
            <p:ph type="body" idx="14"/>
          </p:nvPr>
        </p:nvSpPr>
        <p:spPr>
          <a:xfrm>
            <a:off x="4805222" y="2000906"/>
            <a:ext cx="3673640"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8" name="Google Shape;237;p41">
            <a:extLst>
              <a:ext uri="{FF2B5EF4-FFF2-40B4-BE49-F238E27FC236}">
                <a16:creationId xmlns:a16="http://schemas.microsoft.com/office/drawing/2014/main" id="{F8179F93-A3FC-6C89-FD3F-475B07E8F08B}"/>
              </a:ext>
            </a:extLst>
          </p:cNvPr>
          <p:cNvSpPr txBox="1">
            <a:spLocks noGrp="1"/>
          </p:cNvSpPr>
          <p:nvPr>
            <p:ph type="body" idx="15"/>
          </p:nvPr>
        </p:nvSpPr>
        <p:spPr>
          <a:xfrm>
            <a:off x="4805223" y="2395496"/>
            <a:ext cx="3673639"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9" name="Group 8">
            <a:extLst>
              <a:ext uri="{FF2B5EF4-FFF2-40B4-BE49-F238E27FC236}">
                <a16:creationId xmlns:a16="http://schemas.microsoft.com/office/drawing/2014/main" id="{2B8DEE9F-AED5-7715-151F-E02B61625CEE}"/>
              </a:ext>
            </a:extLst>
          </p:cNvPr>
          <p:cNvGrpSpPr/>
          <p:nvPr userDrawn="1"/>
        </p:nvGrpSpPr>
        <p:grpSpPr>
          <a:xfrm>
            <a:off x="6389175" y="1322541"/>
            <a:ext cx="505734" cy="502920"/>
            <a:chOff x="4732266" y="2621327"/>
            <a:chExt cx="505734" cy="502920"/>
          </a:xfrm>
        </p:grpSpPr>
        <p:sp>
          <p:nvSpPr>
            <p:cNvPr id="10" name="Oval 9">
              <a:extLst>
                <a:ext uri="{FF2B5EF4-FFF2-40B4-BE49-F238E27FC236}">
                  <a16:creationId xmlns:a16="http://schemas.microsoft.com/office/drawing/2014/main" id="{65F30F2F-1A59-BACB-AA6C-9AC70335B131}"/>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236;p41">
              <a:extLst>
                <a:ext uri="{FF2B5EF4-FFF2-40B4-BE49-F238E27FC236}">
                  <a16:creationId xmlns:a16="http://schemas.microsoft.com/office/drawing/2014/main" id="{8C69340A-1EF3-7075-34A0-78361A769BB1}"/>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02</a:t>
              </a:r>
              <a:endParaRPr sz="1600" b="1" i="0" u="none" strike="noStrike" cap="none" spc="0" dirty="0">
                <a:solidFill>
                  <a:schemeClr val="lt1"/>
                </a:solidFill>
                <a:latin typeface="Arial"/>
                <a:ea typeface="Arial"/>
                <a:cs typeface="Arial"/>
                <a:sym typeface="Arial"/>
              </a:endParaRPr>
            </a:p>
          </p:txBody>
        </p:sp>
      </p:grpSp>
      <p:sp>
        <p:nvSpPr>
          <p:cNvPr id="4" name="Freeform 3">
            <a:extLst>
              <a:ext uri="{FF2B5EF4-FFF2-40B4-BE49-F238E27FC236}">
                <a16:creationId xmlns:a16="http://schemas.microsoft.com/office/drawing/2014/main" id="{D5F941E0-FDC8-6FEE-BBFA-F4F89C129660}"/>
              </a:ext>
            </a:extLst>
          </p:cNvPr>
          <p:cNvSpPr/>
          <p:nvPr userDrawn="1"/>
        </p:nvSpPr>
        <p:spPr>
          <a:xfrm>
            <a:off x="528802" y="1666832"/>
            <a:ext cx="3933818" cy="2898648"/>
          </a:xfrm>
          <a:custGeom>
            <a:avLst/>
            <a:gdLst>
              <a:gd name="connsiteX0" fmla="*/ 199648 w 3933818"/>
              <a:gd name="connsiteY0" fmla="*/ 0 h 2898648"/>
              <a:gd name="connsiteX1" fmla="*/ 357304 w 3933818"/>
              <a:gd name="connsiteY1" fmla="*/ 0 h 2898648"/>
              <a:gd name="connsiteX2" fmla="*/ 702258 w 3933818"/>
              <a:gd name="connsiteY2" fmla="*/ 0 h 2898648"/>
              <a:gd name="connsiteX3" fmla="*/ 859914 w 3933818"/>
              <a:gd name="connsiteY3" fmla="*/ 0 h 2898648"/>
              <a:gd name="connsiteX4" fmla="*/ 903736 w 3933818"/>
              <a:gd name="connsiteY4" fmla="*/ 0 h 2898648"/>
              <a:gd name="connsiteX5" fmla="*/ 998216 w 3933818"/>
              <a:gd name="connsiteY5" fmla="*/ 0 h 2898648"/>
              <a:gd name="connsiteX6" fmla="*/ 1061392 w 3933818"/>
              <a:gd name="connsiteY6" fmla="*/ 0 h 2898648"/>
              <a:gd name="connsiteX7" fmla="*/ 1155872 w 3933818"/>
              <a:gd name="connsiteY7" fmla="*/ 0 h 2898648"/>
              <a:gd name="connsiteX8" fmla="*/ 1406346 w 3933818"/>
              <a:gd name="connsiteY8" fmla="*/ 0 h 2898648"/>
              <a:gd name="connsiteX9" fmla="*/ 1500826 w 3933818"/>
              <a:gd name="connsiteY9" fmla="*/ 0 h 2898648"/>
              <a:gd name="connsiteX10" fmla="*/ 1564002 w 3933818"/>
              <a:gd name="connsiteY10" fmla="*/ 0 h 2898648"/>
              <a:gd name="connsiteX11" fmla="*/ 1571248 w 3933818"/>
              <a:gd name="connsiteY11" fmla="*/ 0 h 2898648"/>
              <a:gd name="connsiteX12" fmla="*/ 1658482 w 3933818"/>
              <a:gd name="connsiteY12" fmla="*/ 0 h 2898648"/>
              <a:gd name="connsiteX13" fmla="*/ 1702304 w 3933818"/>
              <a:gd name="connsiteY13" fmla="*/ 0 h 2898648"/>
              <a:gd name="connsiteX14" fmla="*/ 1728904 w 3933818"/>
              <a:gd name="connsiteY14" fmla="*/ 0 h 2898648"/>
              <a:gd name="connsiteX15" fmla="*/ 1859960 w 3933818"/>
              <a:gd name="connsiteY15" fmla="*/ 0 h 2898648"/>
              <a:gd name="connsiteX16" fmla="*/ 2073858 w 3933818"/>
              <a:gd name="connsiteY16" fmla="*/ 0 h 2898648"/>
              <a:gd name="connsiteX17" fmla="*/ 2204914 w 3933818"/>
              <a:gd name="connsiteY17" fmla="*/ 0 h 2898648"/>
              <a:gd name="connsiteX18" fmla="*/ 2231514 w 3933818"/>
              <a:gd name="connsiteY18" fmla="*/ 0 h 2898648"/>
              <a:gd name="connsiteX19" fmla="*/ 2275336 w 3933818"/>
              <a:gd name="connsiteY19" fmla="*/ 0 h 2898648"/>
              <a:gd name="connsiteX20" fmla="*/ 2362570 w 3933818"/>
              <a:gd name="connsiteY20" fmla="*/ 0 h 2898648"/>
              <a:gd name="connsiteX21" fmla="*/ 2369816 w 3933818"/>
              <a:gd name="connsiteY21" fmla="*/ 0 h 2898648"/>
              <a:gd name="connsiteX22" fmla="*/ 2432992 w 3933818"/>
              <a:gd name="connsiteY22" fmla="*/ 0 h 2898648"/>
              <a:gd name="connsiteX23" fmla="*/ 2527472 w 3933818"/>
              <a:gd name="connsiteY23" fmla="*/ 0 h 2898648"/>
              <a:gd name="connsiteX24" fmla="*/ 2777946 w 3933818"/>
              <a:gd name="connsiteY24" fmla="*/ 0 h 2898648"/>
              <a:gd name="connsiteX25" fmla="*/ 2872426 w 3933818"/>
              <a:gd name="connsiteY25" fmla="*/ 0 h 2898648"/>
              <a:gd name="connsiteX26" fmla="*/ 2935602 w 3933818"/>
              <a:gd name="connsiteY26" fmla="*/ 0 h 2898648"/>
              <a:gd name="connsiteX27" fmla="*/ 3030082 w 3933818"/>
              <a:gd name="connsiteY27" fmla="*/ 0 h 2898648"/>
              <a:gd name="connsiteX28" fmla="*/ 3073904 w 3933818"/>
              <a:gd name="connsiteY28" fmla="*/ 0 h 2898648"/>
              <a:gd name="connsiteX29" fmla="*/ 3231560 w 3933818"/>
              <a:gd name="connsiteY29" fmla="*/ 0 h 2898648"/>
              <a:gd name="connsiteX30" fmla="*/ 3576514 w 3933818"/>
              <a:gd name="connsiteY30" fmla="*/ 0 h 2898648"/>
              <a:gd name="connsiteX31" fmla="*/ 3734170 w 3933818"/>
              <a:gd name="connsiteY31" fmla="*/ 0 h 2898648"/>
              <a:gd name="connsiteX32" fmla="*/ 3933818 w 3933818"/>
              <a:gd name="connsiteY32" fmla="*/ 199648 h 2898648"/>
              <a:gd name="connsiteX33" fmla="*/ 3933818 w 3933818"/>
              <a:gd name="connsiteY33" fmla="*/ 2699000 h 2898648"/>
              <a:gd name="connsiteX34" fmla="*/ 3734170 w 3933818"/>
              <a:gd name="connsiteY34" fmla="*/ 2898648 h 2898648"/>
              <a:gd name="connsiteX35" fmla="*/ 3576514 w 3933818"/>
              <a:gd name="connsiteY35" fmla="*/ 2898648 h 2898648"/>
              <a:gd name="connsiteX36" fmla="*/ 3231560 w 3933818"/>
              <a:gd name="connsiteY36" fmla="*/ 2898648 h 2898648"/>
              <a:gd name="connsiteX37" fmla="*/ 3073904 w 3933818"/>
              <a:gd name="connsiteY37" fmla="*/ 2898648 h 2898648"/>
              <a:gd name="connsiteX38" fmla="*/ 3030082 w 3933818"/>
              <a:gd name="connsiteY38" fmla="*/ 2898648 h 2898648"/>
              <a:gd name="connsiteX39" fmla="*/ 2935602 w 3933818"/>
              <a:gd name="connsiteY39" fmla="*/ 2898648 h 2898648"/>
              <a:gd name="connsiteX40" fmla="*/ 2872426 w 3933818"/>
              <a:gd name="connsiteY40" fmla="*/ 2898648 h 2898648"/>
              <a:gd name="connsiteX41" fmla="*/ 2777946 w 3933818"/>
              <a:gd name="connsiteY41" fmla="*/ 2898648 h 2898648"/>
              <a:gd name="connsiteX42" fmla="*/ 2527472 w 3933818"/>
              <a:gd name="connsiteY42" fmla="*/ 2898648 h 2898648"/>
              <a:gd name="connsiteX43" fmla="*/ 2432992 w 3933818"/>
              <a:gd name="connsiteY43" fmla="*/ 2898648 h 2898648"/>
              <a:gd name="connsiteX44" fmla="*/ 2369816 w 3933818"/>
              <a:gd name="connsiteY44" fmla="*/ 2898648 h 2898648"/>
              <a:gd name="connsiteX45" fmla="*/ 2362570 w 3933818"/>
              <a:gd name="connsiteY45" fmla="*/ 2898648 h 2898648"/>
              <a:gd name="connsiteX46" fmla="*/ 2275336 w 3933818"/>
              <a:gd name="connsiteY46" fmla="*/ 2898648 h 2898648"/>
              <a:gd name="connsiteX47" fmla="*/ 2231514 w 3933818"/>
              <a:gd name="connsiteY47" fmla="*/ 2898648 h 2898648"/>
              <a:gd name="connsiteX48" fmla="*/ 2204914 w 3933818"/>
              <a:gd name="connsiteY48" fmla="*/ 2898648 h 2898648"/>
              <a:gd name="connsiteX49" fmla="*/ 2073858 w 3933818"/>
              <a:gd name="connsiteY49" fmla="*/ 2898648 h 2898648"/>
              <a:gd name="connsiteX50" fmla="*/ 1859960 w 3933818"/>
              <a:gd name="connsiteY50" fmla="*/ 2898648 h 2898648"/>
              <a:gd name="connsiteX51" fmla="*/ 1728904 w 3933818"/>
              <a:gd name="connsiteY51" fmla="*/ 2898648 h 2898648"/>
              <a:gd name="connsiteX52" fmla="*/ 1702304 w 3933818"/>
              <a:gd name="connsiteY52" fmla="*/ 2898648 h 2898648"/>
              <a:gd name="connsiteX53" fmla="*/ 1658482 w 3933818"/>
              <a:gd name="connsiteY53" fmla="*/ 2898648 h 2898648"/>
              <a:gd name="connsiteX54" fmla="*/ 1571248 w 3933818"/>
              <a:gd name="connsiteY54" fmla="*/ 2898648 h 2898648"/>
              <a:gd name="connsiteX55" fmla="*/ 1564002 w 3933818"/>
              <a:gd name="connsiteY55" fmla="*/ 2898648 h 2898648"/>
              <a:gd name="connsiteX56" fmla="*/ 1500826 w 3933818"/>
              <a:gd name="connsiteY56" fmla="*/ 2898648 h 2898648"/>
              <a:gd name="connsiteX57" fmla="*/ 1406346 w 3933818"/>
              <a:gd name="connsiteY57" fmla="*/ 2898648 h 2898648"/>
              <a:gd name="connsiteX58" fmla="*/ 1155872 w 3933818"/>
              <a:gd name="connsiteY58" fmla="*/ 2898648 h 2898648"/>
              <a:gd name="connsiteX59" fmla="*/ 1061392 w 3933818"/>
              <a:gd name="connsiteY59" fmla="*/ 2898648 h 2898648"/>
              <a:gd name="connsiteX60" fmla="*/ 998216 w 3933818"/>
              <a:gd name="connsiteY60" fmla="*/ 2898648 h 2898648"/>
              <a:gd name="connsiteX61" fmla="*/ 903736 w 3933818"/>
              <a:gd name="connsiteY61" fmla="*/ 2898648 h 2898648"/>
              <a:gd name="connsiteX62" fmla="*/ 859914 w 3933818"/>
              <a:gd name="connsiteY62" fmla="*/ 2898648 h 2898648"/>
              <a:gd name="connsiteX63" fmla="*/ 702258 w 3933818"/>
              <a:gd name="connsiteY63" fmla="*/ 2898648 h 2898648"/>
              <a:gd name="connsiteX64" fmla="*/ 357304 w 3933818"/>
              <a:gd name="connsiteY64" fmla="*/ 2898648 h 2898648"/>
              <a:gd name="connsiteX65" fmla="*/ 199648 w 3933818"/>
              <a:gd name="connsiteY65" fmla="*/ 2898648 h 2898648"/>
              <a:gd name="connsiteX66" fmla="*/ 0 w 3933818"/>
              <a:gd name="connsiteY66" fmla="*/ 2699000 h 2898648"/>
              <a:gd name="connsiteX67" fmla="*/ 0 w 3933818"/>
              <a:gd name="connsiteY67" fmla="*/ 199648 h 2898648"/>
              <a:gd name="connsiteX68" fmla="*/ 199648 w 3933818"/>
              <a:gd name="connsiteY68"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9338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571248" y="0"/>
                </a:lnTo>
                <a:lnTo>
                  <a:pt x="1658482" y="0"/>
                </a:lnTo>
                <a:lnTo>
                  <a:pt x="1702304" y="0"/>
                </a:lnTo>
                <a:lnTo>
                  <a:pt x="1728904" y="0"/>
                </a:lnTo>
                <a:lnTo>
                  <a:pt x="1859960" y="0"/>
                </a:lnTo>
                <a:lnTo>
                  <a:pt x="2073858" y="0"/>
                </a:lnTo>
                <a:lnTo>
                  <a:pt x="2204914" y="0"/>
                </a:lnTo>
                <a:lnTo>
                  <a:pt x="2231514" y="0"/>
                </a:lnTo>
                <a:lnTo>
                  <a:pt x="2275336" y="0"/>
                </a:lnTo>
                <a:lnTo>
                  <a:pt x="2362570" y="0"/>
                </a:lnTo>
                <a:lnTo>
                  <a:pt x="2369816" y="0"/>
                </a:lnTo>
                <a:lnTo>
                  <a:pt x="2432992" y="0"/>
                </a:lnTo>
                <a:lnTo>
                  <a:pt x="2527472" y="0"/>
                </a:lnTo>
                <a:lnTo>
                  <a:pt x="2777946" y="0"/>
                </a:lnTo>
                <a:lnTo>
                  <a:pt x="2872426" y="0"/>
                </a:lnTo>
                <a:lnTo>
                  <a:pt x="2935602" y="0"/>
                </a:lnTo>
                <a:lnTo>
                  <a:pt x="3030082" y="0"/>
                </a:lnTo>
                <a:lnTo>
                  <a:pt x="3073904" y="0"/>
                </a:lnTo>
                <a:lnTo>
                  <a:pt x="3231560" y="0"/>
                </a:lnTo>
                <a:lnTo>
                  <a:pt x="3576514" y="0"/>
                </a:lnTo>
                <a:lnTo>
                  <a:pt x="3734170" y="0"/>
                </a:lnTo>
                <a:cubicBezTo>
                  <a:pt x="3844433" y="0"/>
                  <a:pt x="3933818" y="89385"/>
                  <a:pt x="3933818" y="199648"/>
                </a:cubicBezTo>
                <a:lnTo>
                  <a:pt x="3933818" y="2699000"/>
                </a:lnTo>
                <a:cubicBezTo>
                  <a:pt x="3933818" y="2809263"/>
                  <a:pt x="3844433" y="2898648"/>
                  <a:pt x="3734170" y="2898648"/>
                </a:cubicBezTo>
                <a:lnTo>
                  <a:pt x="3576514" y="2898648"/>
                </a:lnTo>
                <a:lnTo>
                  <a:pt x="3231560" y="2898648"/>
                </a:lnTo>
                <a:lnTo>
                  <a:pt x="3073904" y="2898648"/>
                </a:lnTo>
                <a:lnTo>
                  <a:pt x="3030082" y="2898648"/>
                </a:lnTo>
                <a:lnTo>
                  <a:pt x="2935602" y="2898648"/>
                </a:lnTo>
                <a:lnTo>
                  <a:pt x="2872426" y="2898648"/>
                </a:lnTo>
                <a:lnTo>
                  <a:pt x="2777946" y="2898648"/>
                </a:lnTo>
                <a:lnTo>
                  <a:pt x="2527472" y="2898648"/>
                </a:lnTo>
                <a:lnTo>
                  <a:pt x="2432992" y="2898648"/>
                </a:lnTo>
                <a:lnTo>
                  <a:pt x="2369816" y="2898648"/>
                </a:lnTo>
                <a:lnTo>
                  <a:pt x="2362570" y="2898648"/>
                </a:lnTo>
                <a:lnTo>
                  <a:pt x="2275336" y="2898648"/>
                </a:lnTo>
                <a:lnTo>
                  <a:pt x="2231514" y="2898648"/>
                </a:lnTo>
                <a:lnTo>
                  <a:pt x="2204914" y="2898648"/>
                </a:lnTo>
                <a:lnTo>
                  <a:pt x="2073858" y="2898648"/>
                </a:lnTo>
                <a:lnTo>
                  <a:pt x="1859960" y="2898648"/>
                </a:lnTo>
                <a:lnTo>
                  <a:pt x="1728904" y="2898648"/>
                </a:lnTo>
                <a:lnTo>
                  <a:pt x="1702304" y="2898648"/>
                </a:lnTo>
                <a:lnTo>
                  <a:pt x="1658482" y="2898648"/>
                </a:lnTo>
                <a:lnTo>
                  <a:pt x="1571248"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Google Shape;240;p41">
            <a:extLst>
              <a:ext uri="{FF2B5EF4-FFF2-40B4-BE49-F238E27FC236}">
                <a16:creationId xmlns:a16="http://schemas.microsoft.com/office/drawing/2014/main" id="{F58CD2E4-94AD-4CBB-0233-45736A38CDDD}"/>
              </a:ext>
            </a:extLst>
          </p:cNvPr>
          <p:cNvSpPr txBox="1">
            <a:spLocks noGrp="1"/>
          </p:cNvSpPr>
          <p:nvPr>
            <p:ph type="body" idx="12"/>
          </p:nvPr>
        </p:nvSpPr>
        <p:spPr>
          <a:xfrm>
            <a:off x="658891" y="2000906"/>
            <a:ext cx="3673640"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31" name="Google Shape;237;p41">
            <a:extLst>
              <a:ext uri="{FF2B5EF4-FFF2-40B4-BE49-F238E27FC236}">
                <a16:creationId xmlns:a16="http://schemas.microsoft.com/office/drawing/2014/main" id="{2B18CB5C-0536-3AAA-5163-DDAAA06739B8}"/>
              </a:ext>
            </a:extLst>
          </p:cNvPr>
          <p:cNvSpPr txBox="1">
            <a:spLocks noGrp="1"/>
          </p:cNvSpPr>
          <p:nvPr>
            <p:ph type="body" idx="13"/>
          </p:nvPr>
        </p:nvSpPr>
        <p:spPr>
          <a:xfrm>
            <a:off x="658892" y="2395496"/>
            <a:ext cx="3673639"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32" name="Group 31">
            <a:extLst>
              <a:ext uri="{FF2B5EF4-FFF2-40B4-BE49-F238E27FC236}">
                <a16:creationId xmlns:a16="http://schemas.microsoft.com/office/drawing/2014/main" id="{E90D1A99-5CAE-0A67-E07E-3F2B061EB6ED}"/>
              </a:ext>
            </a:extLst>
          </p:cNvPr>
          <p:cNvGrpSpPr/>
          <p:nvPr userDrawn="1"/>
        </p:nvGrpSpPr>
        <p:grpSpPr>
          <a:xfrm>
            <a:off x="2242844" y="1322541"/>
            <a:ext cx="505734" cy="502920"/>
            <a:chOff x="4732266" y="2621327"/>
            <a:chExt cx="505734" cy="502920"/>
          </a:xfrm>
        </p:grpSpPr>
        <p:sp>
          <p:nvSpPr>
            <p:cNvPr id="33" name="Oval 32">
              <a:extLst>
                <a:ext uri="{FF2B5EF4-FFF2-40B4-BE49-F238E27FC236}">
                  <a16:creationId xmlns:a16="http://schemas.microsoft.com/office/drawing/2014/main" id="{82C12157-35ED-E7C6-6BB8-C69F60582A73}"/>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236;p41">
              <a:extLst>
                <a:ext uri="{FF2B5EF4-FFF2-40B4-BE49-F238E27FC236}">
                  <a16:creationId xmlns:a16="http://schemas.microsoft.com/office/drawing/2014/main" id="{B5E45D24-BC58-C5BF-95CB-9287BEC33927}"/>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01</a:t>
              </a:r>
              <a:endParaRPr sz="1600" b="1" i="0" u="none" strike="noStrike" cap="none" spc="0" dirty="0">
                <a:solidFill>
                  <a:schemeClr val="lt1"/>
                </a:solidFill>
                <a:latin typeface="Arial"/>
                <a:ea typeface="Arial"/>
                <a:cs typeface="Arial"/>
                <a:sym typeface="Arial"/>
              </a:endParaRPr>
            </a:p>
          </p:txBody>
        </p:sp>
      </p:grpSp>
      <p:sp>
        <p:nvSpPr>
          <p:cNvPr id="2" name="Google Shape;212;p40">
            <a:extLst>
              <a:ext uri="{FF2B5EF4-FFF2-40B4-BE49-F238E27FC236}">
                <a16:creationId xmlns:a16="http://schemas.microsoft.com/office/drawing/2014/main" id="{F120C801-78F5-EB25-3794-B9AD7893390B}"/>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213;p40">
            <a:extLst>
              <a:ext uri="{FF2B5EF4-FFF2-40B4-BE49-F238E27FC236}">
                <a16:creationId xmlns:a16="http://schemas.microsoft.com/office/drawing/2014/main" id="{6276896D-AF75-0B25-4AE0-B3CCDE1DB8DB}"/>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12" name="Google Shape;211;p40">
            <a:extLst>
              <a:ext uri="{FF2B5EF4-FFF2-40B4-BE49-F238E27FC236}">
                <a16:creationId xmlns:a16="http://schemas.microsoft.com/office/drawing/2014/main" id="{F6B1B6EE-9141-1358-D09E-2A82D33CF11B}"/>
              </a:ext>
            </a:extLst>
          </p:cNvPr>
          <p:cNvSpPr txBox="1">
            <a:spLocks noGrp="1"/>
          </p:cNvSpPr>
          <p:nvPr>
            <p:ph type="title"/>
          </p:nvPr>
        </p:nvSpPr>
        <p:spPr>
          <a:xfrm>
            <a:off x="528802" y="416541"/>
            <a:ext cx="80607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Tree>
    <p:extLst>
      <p:ext uri="{BB962C8B-B14F-4D97-AF65-F5344CB8AC3E}">
        <p14:creationId xmlns:p14="http://schemas.microsoft.com/office/powerpoint/2010/main" val="4168552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4 columns Design B">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D5F4F7FE-2698-14DD-0532-98D1C51131EF}"/>
              </a:ext>
            </a:extLst>
          </p:cNvPr>
          <p:cNvPicPr>
            <a:picLocks noChangeAspect="1"/>
          </p:cNvPicPr>
          <p:nvPr userDrawn="1"/>
        </p:nvPicPr>
        <p:blipFill>
          <a:blip r:embed="rId2"/>
          <a:srcRect/>
          <a:stretch/>
        </p:blipFill>
        <p:spPr>
          <a:xfrm>
            <a:off x="1" y="0"/>
            <a:ext cx="9147182" cy="2872787"/>
          </a:xfrm>
          <a:prstGeom prst="rect">
            <a:avLst/>
          </a:prstGeom>
        </p:spPr>
      </p:pic>
      <p:sp>
        <p:nvSpPr>
          <p:cNvPr id="2" name="Google Shape;212;p40">
            <a:extLst>
              <a:ext uri="{FF2B5EF4-FFF2-40B4-BE49-F238E27FC236}">
                <a16:creationId xmlns:a16="http://schemas.microsoft.com/office/drawing/2014/main" id="{552D862B-7582-A8AD-ED7F-F98A4505DB3C}"/>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3EFDEF4A-CF6B-49E2-F774-0C0BEB637857}"/>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211;p40">
            <a:extLst>
              <a:ext uri="{FF2B5EF4-FFF2-40B4-BE49-F238E27FC236}">
                <a16:creationId xmlns:a16="http://schemas.microsoft.com/office/drawing/2014/main" id="{56178C56-696E-2869-F970-CB739270D6C4}"/>
              </a:ext>
            </a:extLst>
          </p:cNvPr>
          <p:cNvSpPr txBox="1">
            <a:spLocks noGrp="1"/>
          </p:cNvSpPr>
          <p:nvPr>
            <p:ph type="title"/>
          </p:nvPr>
        </p:nvSpPr>
        <p:spPr>
          <a:xfrm>
            <a:off x="528803" y="416541"/>
            <a:ext cx="6024864"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6" name="Freeform 5">
            <a:extLst>
              <a:ext uri="{FF2B5EF4-FFF2-40B4-BE49-F238E27FC236}">
                <a16:creationId xmlns:a16="http://schemas.microsoft.com/office/drawing/2014/main" id="{5E128856-D4C0-9B9D-E43F-D7CB9879A7C3}"/>
              </a:ext>
            </a:extLst>
          </p:cNvPr>
          <p:cNvSpPr/>
          <p:nvPr userDrawn="1"/>
        </p:nvSpPr>
        <p:spPr>
          <a:xfrm>
            <a:off x="528802" y="1701285"/>
            <a:ext cx="1901952" cy="2898648"/>
          </a:xfrm>
          <a:custGeom>
            <a:avLst/>
            <a:gdLst>
              <a:gd name="connsiteX0" fmla="*/ 199648 w 1901952"/>
              <a:gd name="connsiteY0" fmla="*/ 0 h 2898648"/>
              <a:gd name="connsiteX1" fmla="*/ 903736 w 1901952"/>
              <a:gd name="connsiteY1" fmla="*/ 0 h 2898648"/>
              <a:gd name="connsiteX2" fmla="*/ 998216 w 1901952"/>
              <a:gd name="connsiteY2" fmla="*/ 0 h 2898648"/>
              <a:gd name="connsiteX3" fmla="*/ 1702304 w 1901952"/>
              <a:gd name="connsiteY3" fmla="*/ 0 h 2898648"/>
              <a:gd name="connsiteX4" fmla="*/ 1901952 w 1901952"/>
              <a:gd name="connsiteY4" fmla="*/ 199648 h 2898648"/>
              <a:gd name="connsiteX5" fmla="*/ 1901952 w 1901952"/>
              <a:gd name="connsiteY5" fmla="*/ 2699000 h 2898648"/>
              <a:gd name="connsiteX6" fmla="*/ 1702304 w 1901952"/>
              <a:gd name="connsiteY6" fmla="*/ 2898648 h 2898648"/>
              <a:gd name="connsiteX7" fmla="*/ 998216 w 1901952"/>
              <a:gd name="connsiteY7" fmla="*/ 2898648 h 2898648"/>
              <a:gd name="connsiteX8" fmla="*/ 903736 w 1901952"/>
              <a:gd name="connsiteY8" fmla="*/ 2898648 h 2898648"/>
              <a:gd name="connsiteX9" fmla="*/ 199648 w 1901952"/>
              <a:gd name="connsiteY9" fmla="*/ 2898648 h 2898648"/>
              <a:gd name="connsiteX10" fmla="*/ 0 w 1901952"/>
              <a:gd name="connsiteY10" fmla="*/ 2699000 h 2898648"/>
              <a:gd name="connsiteX11" fmla="*/ 0 w 1901952"/>
              <a:gd name="connsiteY11" fmla="*/ 199648 h 2898648"/>
              <a:gd name="connsiteX12" fmla="*/ 199648 w 1901952"/>
              <a:gd name="connsiteY12"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952" h="2898648">
                <a:moveTo>
                  <a:pt x="199648" y="0"/>
                </a:moveTo>
                <a:lnTo>
                  <a:pt x="903736" y="0"/>
                </a:lnTo>
                <a:lnTo>
                  <a:pt x="998216" y="0"/>
                </a:lnTo>
                <a:lnTo>
                  <a:pt x="1702304" y="0"/>
                </a:lnTo>
                <a:cubicBezTo>
                  <a:pt x="1812567" y="0"/>
                  <a:pt x="1901952" y="89385"/>
                  <a:pt x="1901952" y="199648"/>
                </a:cubicBezTo>
                <a:lnTo>
                  <a:pt x="1901952" y="2699000"/>
                </a:lnTo>
                <a:cubicBezTo>
                  <a:pt x="1901952" y="2809263"/>
                  <a:pt x="1812567" y="2898648"/>
                  <a:pt x="1702304" y="2898648"/>
                </a:cubicBezTo>
                <a:lnTo>
                  <a:pt x="998216" y="2898648"/>
                </a:lnTo>
                <a:lnTo>
                  <a:pt x="903736"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Google Shape;240;p41">
            <a:extLst>
              <a:ext uri="{FF2B5EF4-FFF2-40B4-BE49-F238E27FC236}">
                <a16:creationId xmlns:a16="http://schemas.microsoft.com/office/drawing/2014/main" id="{C022FAEB-5CDE-3723-40E7-4690C072548D}"/>
              </a:ext>
            </a:extLst>
          </p:cNvPr>
          <p:cNvSpPr txBox="1">
            <a:spLocks noGrp="1"/>
          </p:cNvSpPr>
          <p:nvPr>
            <p:ph type="body" idx="6"/>
          </p:nvPr>
        </p:nvSpPr>
        <p:spPr>
          <a:xfrm>
            <a:off x="642069" y="1973512"/>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8" name="Google Shape;237;p41">
            <a:extLst>
              <a:ext uri="{FF2B5EF4-FFF2-40B4-BE49-F238E27FC236}">
                <a16:creationId xmlns:a16="http://schemas.microsoft.com/office/drawing/2014/main" id="{E24AE9E1-F562-40AF-CB5A-B48BFD21A094}"/>
              </a:ext>
            </a:extLst>
          </p:cNvPr>
          <p:cNvSpPr txBox="1">
            <a:spLocks noGrp="1"/>
          </p:cNvSpPr>
          <p:nvPr>
            <p:ph type="body" idx="4"/>
          </p:nvPr>
        </p:nvSpPr>
        <p:spPr>
          <a:xfrm>
            <a:off x="642069" y="2368102"/>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9" name="Oval 8">
            <a:extLst>
              <a:ext uri="{FF2B5EF4-FFF2-40B4-BE49-F238E27FC236}">
                <a16:creationId xmlns:a16="http://schemas.microsoft.com/office/drawing/2014/main" id="{BCCD1C44-1A73-EC15-D51E-6CFDC750861C}"/>
              </a:ext>
            </a:extLst>
          </p:cNvPr>
          <p:cNvSpPr/>
          <p:nvPr userDrawn="1"/>
        </p:nvSpPr>
        <p:spPr>
          <a:xfrm>
            <a:off x="1226911" y="1342882"/>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36;p41">
            <a:extLst>
              <a:ext uri="{FF2B5EF4-FFF2-40B4-BE49-F238E27FC236}">
                <a16:creationId xmlns:a16="http://schemas.microsoft.com/office/drawing/2014/main" id="{D54C326A-8DF7-3FC9-1248-290791B21E21}"/>
              </a:ext>
            </a:extLst>
          </p:cNvPr>
          <p:cNvSpPr txBox="1"/>
          <p:nvPr userDrawn="1"/>
        </p:nvSpPr>
        <p:spPr>
          <a:xfrm>
            <a:off x="1226911" y="1378914"/>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01</a:t>
            </a:r>
            <a:endParaRPr sz="1600" b="1" i="0" u="none" strike="noStrike" cap="none" spc="0" dirty="0">
              <a:solidFill>
                <a:schemeClr val="lt1"/>
              </a:solidFill>
              <a:latin typeface="Arial"/>
              <a:ea typeface="Arial"/>
              <a:cs typeface="Arial"/>
              <a:sym typeface="Arial"/>
            </a:endParaRPr>
          </a:p>
        </p:txBody>
      </p:sp>
      <p:sp>
        <p:nvSpPr>
          <p:cNvPr id="14" name="Freeform 13">
            <a:extLst>
              <a:ext uri="{FF2B5EF4-FFF2-40B4-BE49-F238E27FC236}">
                <a16:creationId xmlns:a16="http://schemas.microsoft.com/office/drawing/2014/main" id="{CB8AA847-16E6-4068-C9BA-3851955FDFA3}"/>
              </a:ext>
            </a:extLst>
          </p:cNvPr>
          <p:cNvSpPr/>
          <p:nvPr userDrawn="1"/>
        </p:nvSpPr>
        <p:spPr>
          <a:xfrm>
            <a:off x="2591840" y="1701285"/>
            <a:ext cx="1901952" cy="2898648"/>
          </a:xfrm>
          <a:custGeom>
            <a:avLst/>
            <a:gdLst>
              <a:gd name="connsiteX0" fmla="*/ 199648 w 1901952"/>
              <a:gd name="connsiteY0" fmla="*/ 0 h 2898648"/>
              <a:gd name="connsiteX1" fmla="*/ 903736 w 1901952"/>
              <a:gd name="connsiteY1" fmla="*/ 0 h 2898648"/>
              <a:gd name="connsiteX2" fmla="*/ 998216 w 1901952"/>
              <a:gd name="connsiteY2" fmla="*/ 0 h 2898648"/>
              <a:gd name="connsiteX3" fmla="*/ 1702304 w 1901952"/>
              <a:gd name="connsiteY3" fmla="*/ 0 h 2898648"/>
              <a:gd name="connsiteX4" fmla="*/ 1901952 w 1901952"/>
              <a:gd name="connsiteY4" fmla="*/ 199648 h 2898648"/>
              <a:gd name="connsiteX5" fmla="*/ 1901952 w 1901952"/>
              <a:gd name="connsiteY5" fmla="*/ 2699000 h 2898648"/>
              <a:gd name="connsiteX6" fmla="*/ 1702304 w 1901952"/>
              <a:gd name="connsiteY6" fmla="*/ 2898648 h 2898648"/>
              <a:gd name="connsiteX7" fmla="*/ 998216 w 1901952"/>
              <a:gd name="connsiteY7" fmla="*/ 2898648 h 2898648"/>
              <a:gd name="connsiteX8" fmla="*/ 903736 w 1901952"/>
              <a:gd name="connsiteY8" fmla="*/ 2898648 h 2898648"/>
              <a:gd name="connsiteX9" fmla="*/ 199648 w 1901952"/>
              <a:gd name="connsiteY9" fmla="*/ 2898648 h 2898648"/>
              <a:gd name="connsiteX10" fmla="*/ 0 w 1901952"/>
              <a:gd name="connsiteY10" fmla="*/ 2699000 h 2898648"/>
              <a:gd name="connsiteX11" fmla="*/ 0 w 1901952"/>
              <a:gd name="connsiteY11" fmla="*/ 199648 h 2898648"/>
              <a:gd name="connsiteX12" fmla="*/ 199648 w 1901952"/>
              <a:gd name="connsiteY12"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952" h="2898648">
                <a:moveTo>
                  <a:pt x="199648" y="0"/>
                </a:moveTo>
                <a:lnTo>
                  <a:pt x="903736" y="0"/>
                </a:lnTo>
                <a:lnTo>
                  <a:pt x="998216" y="0"/>
                </a:lnTo>
                <a:lnTo>
                  <a:pt x="1702304" y="0"/>
                </a:lnTo>
                <a:cubicBezTo>
                  <a:pt x="1812567" y="0"/>
                  <a:pt x="1901952" y="89385"/>
                  <a:pt x="1901952" y="199648"/>
                </a:cubicBezTo>
                <a:lnTo>
                  <a:pt x="1901952" y="2699000"/>
                </a:lnTo>
                <a:cubicBezTo>
                  <a:pt x="1901952" y="2809263"/>
                  <a:pt x="1812567" y="2898648"/>
                  <a:pt x="1702304" y="2898648"/>
                </a:cubicBezTo>
                <a:lnTo>
                  <a:pt x="998216" y="2898648"/>
                </a:lnTo>
                <a:lnTo>
                  <a:pt x="903736"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Google Shape;240;p41">
            <a:extLst>
              <a:ext uri="{FF2B5EF4-FFF2-40B4-BE49-F238E27FC236}">
                <a16:creationId xmlns:a16="http://schemas.microsoft.com/office/drawing/2014/main" id="{343535C8-EFF8-EFC1-1219-425C423AD641}"/>
              </a:ext>
            </a:extLst>
          </p:cNvPr>
          <p:cNvSpPr txBox="1">
            <a:spLocks noGrp="1"/>
          </p:cNvSpPr>
          <p:nvPr>
            <p:ph type="body" idx="10"/>
          </p:nvPr>
        </p:nvSpPr>
        <p:spPr>
          <a:xfrm>
            <a:off x="2705107" y="1973512"/>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8" name="Google Shape;237;p41">
            <a:extLst>
              <a:ext uri="{FF2B5EF4-FFF2-40B4-BE49-F238E27FC236}">
                <a16:creationId xmlns:a16="http://schemas.microsoft.com/office/drawing/2014/main" id="{8DF203F0-CB6B-0E80-84AA-D84C3417D2CD}"/>
              </a:ext>
            </a:extLst>
          </p:cNvPr>
          <p:cNvSpPr txBox="1">
            <a:spLocks noGrp="1"/>
          </p:cNvSpPr>
          <p:nvPr>
            <p:ph type="body" idx="11"/>
          </p:nvPr>
        </p:nvSpPr>
        <p:spPr>
          <a:xfrm>
            <a:off x="2705107" y="2368102"/>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8" name="Oval 27">
            <a:extLst>
              <a:ext uri="{FF2B5EF4-FFF2-40B4-BE49-F238E27FC236}">
                <a16:creationId xmlns:a16="http://schemas.microsoft.com/office/drawing/2014/main" id="{F89EB886-6B79-0E46-74D6-99C6B3087AAB}"/>
              </a:ext>
            </a:extLst>
          </p:cNvPr>
          <p:cNvSpPr/>
          <p:nvPr userDrawn="1"/>
        </p:nvSpPr>
        <p:spPr>
          <a:xfrm>
            <a:off x="3289949" y="1342882"/>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236;p41">
            <a:extLst>
              <a:ext uri="{FF2B5EF4-FFF2-40B4-BE49-F238E27FC236}">
                <a16:creationId xmlns:a16="http://schemas.microsoft.com/office/drawing/2014/main" id="{BECEC108-D5FA-C990-828C-158B54E5934B}"/>
              </a:ext>
            </a:extLst>
          </p:cNvPr>
          <p:cNvSpPr txBox="1"/>
          <p:nvPr userDrawn="1"/>
        </p:nvSpPr>
        <p:spPr>
          <a:xfrm>
            <a:off x="3289949" y="1378914"/>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02</a:t>
            </a:r>
            <a:endParaRPr sz="1600" b="1" i="0" u="none" strike="noStrike" cap="none" spc="0" dirty="0">
              <a:solidFill>
                <a:schemeClr val="lt1"/>
              </a:solidFill>
              <a:latin typeface="Arial"/>
              <a:ea typeface="Arial"/>
              <a:cs typeface="Arial"/>
              <a:sym typeface="Arial"/>
            </a:endParaRPr>
          </a:p>
        </p:txBody>
      </p:sp>
      <p:sp>
        <p:nvSpPr>
          <p:cNvPr id="40" name="Freeform 39">
            <a:extLst>
              <a:ext uri="{FF2B5EF4-FFF2-40B4-BE49-F238E27FC236}">
                <a16:creationId xmlns:a16="http://schemas.microsoft.com/office/drawing/2014/main" id="{BAB2B321-81A9-81F8-313B-18DC86BCEA59}"/>
              </a:ext>
            </a:extLst>
          </p:cNvPr>
          <p:cNvSpPr/>
          <p:nvPr userDrawn="1"/>
        </p:nvSpPr>
        <p:spPr>
          <a:xfrm>
            <a:off x="4651714" y="1666832"/>
            <a:ext cx="1901952" cy="2898648"/>
          </a:xfrm>
          <a:custGeom>
            <a:avLst/>
            <a:gdLst>
              <a:gd name="connsiteX0" fmla="*/ 199648 w 1901952"/>
              <a:gd name="connsiteY0" fmla="*/ 0 h 2898648"/>
              <a:gd name="connsiteX1" fmla="*/ 903736 w 1901952"/>
              <a:gd name="connsiteY1" fmla="*/ 0 h 2898648"/>
              <a:gd name="connsiteX2" fmla="*/ 998216 w 1901952"/>
              <a:gd name="connsiteY2" fmla="*/ 0 h 2898648"/>
              <a:gd name="connsiteX3" fmla="*/ 1702304 w 1901952"/>
              <a:gd name="connsiteY3" fmla="*/ 0 h 2898648"/>
              <a:gd name="connsiteX4" fmla="*/ 1901952 w 1901952"/>
              <a:gd name="connsiteY4" fmla="*/ 199648 h 2898648"/>
              <a:gd name="connsiteX5" fmla="*/ 1901952 w 1901952"/>
              <a:gd name="connsiteY5" fmla="*/ 2699000 h 2898648"/>
              <a:gd name="connsiteX6" fmla="*/ 1702304 w 1901952"/>
              <a:gd name="connsiteY6" fmla="*/ 2898648 h 2898648"/>
              <a:gd name="connsiteX7" fmla="*/ 998216 w 1901952"/>
              <a:gd name="connsiteY7" fmla="*/ 2898648 h 2898648"/>
              <a:gd name="connsiteX8" fmla="*/ 903736 w 1901952"/>
              <a:gd name="connsiteY8" fmla="*/ 2898648 h 2898648"/>
              <a:gd name="connsiteX9" fmla="*/ 199648 w 1901952"/>
              <a:gd name="connsiteY9" fmla="*/ 2898648 h 2898648"/>
              <a:gd name="connsiteX10" fmla="*/ 0 w 1901952"/>
              <a:gd name="connsiteY10" fmla="*/ 2699000 h 2898648"/>
              <a:gd name="connsiteX11" fmla="*/ 0 w 1901952"/>
              <a:gd name="connsiteY11" fmla="*/ 199648 h 2898648"/>
              <a:gd name="connsiteX12" fmla="*/ 199648 w 1901952"/>
              <a:gd name="connsiteY12"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952" h="2898648">
                <a:moveTo>
                  <a:pt x="199648" y="0"/>
                </a:moveTo>
                <a:lnTo>
                  <a:pt x="903736" y="0"/>
                </a:lnTo>
                <a:lnTo>
                  <a:pt x="998216" y="0"/>
                </a:lnTo>
                <a:lnTo>
                  <a:pt x="1702304" y="0"/>
                </a:lnTo>
                <a:cubicBezTo>
                  <a:pt x="1812567" y="0"/>
                  <a:pt x="1901952" y="89385"/>
                  <a:pt x="1901952" y="199648"/>
                </a:cubicBezTo>
                <a:lnTo>
                  <a:pt x="1901952" y="2699000"/>
                </a:lnTo>
                <a:cubicBezTo>
                  <a:pt x="1901952" y="2809263"/>
                  <a:pt x="1812567" y="2898648"/>
                  <a:pt x="1702304" y="2898648"/>
                </a:cubicBezTo>
                <a:lnTo>
                  <a:pt x="998216" y="2898648"/>
                </a:lnTo>
                <a:lnTo>
                  <a:pt x="903736"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3759A617-1DA4-624C-A3BC-BEADABC26BE6}"/>
              </a:ext>
            </a:extLst>
          </p:cNvPr>
          <p:cNvSpPr/>
          <p:nvPr userDrawn="1"/>
        </p:nvSpPr>
        <p:spPr>
          <a:xfrm>
            <a:off x="6713169" y="1684195"/>
            <a:ext cx="1901952" cy="2898648"/>
          </a:xfrm>
          <a:custGeom>
            <a:avLst/>
            <a:gdLst>
              <a:gd name="connsiteX0" fmla="*/ 199648 w 1901952"/>
              <a:gd name="connsiteY0" fmla="*/ 0 h 2898648"/>
              <a:gd name="connsiteX1" fmla="*/ 903736 w 1901952"/>
              <a:gd name="connsiteY1" fmla="*/ 0 h 2898648"/>
              <a:gd name="connsiteX2" fmla="*/ 998216 w 1901952"/>
              <a:gd name="connsiteY2" fmla="*/ 0 h 2898648"/>
              <a:gd name="connsiteX3" fmla="*/ 1702304 w 1901952"/>
              <a:gd name="connsiteY3" fmla="*/ 0 h 2898648"/>
              <a:gd name="connsiteX4" fmla="*/ 1901952 w 1901952"/>
              <a:gd name="connsiteY4" fmla="*/ 199648 h 2898648"/>
              <a:gd name="connsiteX5" fmla="*/ 1901952 w 1901952"/>
              <a:gd name="connsiteY5" fmla="*/ 2699000 h 2898648"/>
              <a:gd name="connsiteX6" fmla="*/ 1702304 w 1901952"/>
              <a:gd name="connsiteY6" fmla="*/ 2898648 h 2898648"/>
              <a:gd name="connsiteX7" fmla="*/ 998216 w 1901952"/>
              <a:gd name="connsiteY7" fmla="*/ 2898648 h 2898648"/>
              <a:gd name="connsiteX8" fmla="*/ 903736 w 1901952"/>
              <a:gd name="connsiteY8" fmla="*/ 2898648 h 2898648"/>
              <a:gd name="connsiteX9" fmla="*/ 199648 w 1901952"/>
              <a:gd name="connsiteY9" fmla="*/ 2898648 h 2898648"/>
              <a:gd name="connsiteX10" fmla="*/ 0 w 1901952"/>
              <a:gd name="connsiteY10" fmla="*/ 2699000 h 2898648"/>
              <a:gd name="connsiteX11" fmla="*/ 0 w 1901952"/>
              <a:gd name="connsiteY11" fmla="*/ 199648 h 2898648"/>
              <a:gd name="connsiteX12" fmla="*/ 199648 w 1901952"/>
              <a:gd name="connsiteY12"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952" h="2898648">
                <a:moveTo>
                  <a:pt x="199648" y="0"/>
                </a:moveTo>
                <a:lnTo>
                  <a:pt x="903736" y="0"/>
                </a:lnTo>
                <a:lnTo>
                  <a:pt x="998216" y="0"/>
                </a:lnTo>
                <a:lnTo>
                  <a:pt x="1702304" y="0"/>
                </a:lnTo>
                <a:cubicBezTo>
                  <a:pt x="1812567" y="0"/>
                  <a:pt x="1901952" y="89385"/>
                  <a:pt x="1901952" y="199648"/>
                </a:cubicBezTo>
                <a:lnTo>
                  <a:pt x="1901952" y="2699000"/>
                </a:lnTo>
                <a:cubicBezTo>
                  <a:pt x="1901952" y="2809263"/>
                  <a:pt x="1812567" y="2898648"/>
                  <a:pt x="1702304" y="2898648"/>
                </a:cubicBezTo>
                <a:lnTo>
                  <a:pt x="998216" y="2898648"/>
                </a:lnTo>
                <a:lnTo>
                  <a:pt x="903736"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Google Shape;240;p41">
            <a:extLst>
              <a:ext uri="{FF2B5EF4-FFF2-40B4-BE49-F238E27FC236}">
                <a16:creationId xmlns:a16="http://schemas.microsoft.com/office/drawing/2014/main" id="{8C92C10B-EB70-2AEE-BED8-0FD2FC647E04}"/>
              </a:ext>
            </a:extLst>
          </p:cNvPr>
          <p:cNvSpPr txBox="1">
            <a:spLocks noGrp="1"/>
          </p:cNvSpPr>
          <p:nvPr>
            <p:ph type="body" idx="12"/>
          </p:nvPr>
        </p:nvSpPr>
        <p:spPr>
          <a:xfrm>
            <a:off x="4764981" y="2015774"/>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43" name="Google Shape;237;p41">
            <a:extLst>
              <a:ext uri="{FF2B5EF4-FFF2-40B4-BE49-F238E27FC236}">
                <a16:creationId xmlns:a16="http://schemas.microsoft.com/office/drawing/2014/main" id="{F12FD398-F8EB-9F98-D3B9-3EF760AA8949}"/>
              </a:ext>
            </a:extLst>
          </p:cNvPr>
          <p:cNvSpPr txBox="1">
            <a:spLocks noGrp="1"/>
          </p:cNvSpPr>
          <p:nvPr>
            <p:ph type="body" idx="13"/>
          </p:nvPr>
        </p:nvSpPr>
        <p:spPr>
          <a:xfrm>
            <a:off x="4764981" y="2410364"/>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44" name="Oval 43">
            <a:extLst>
              <a:ext uri="{FF2B5EF4-FFF2-40B4-BE49-F238E27FC236}">
                <a16:creationId xmlns:a16="http://schemas.microsoft.com/office/drawing/2014/main" id="{D6610A92-72FD-E892-7C26-CAF3E2B8B012}"/>
              </a:ext>
            </a:extLst>
          </p:cNvPr>
          <p:cNvSpPr/>
          <p:nvPr userDrawn="1"/>
        </p:nvSpPr>
        <p:spPr>
          <a:xfrm>
            <a:off x="5349823" y="1342882"/>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236;p41">
            <a:extLst>
              <a:ext uri="{FF2B5EF4-FFF2-40B4-BE49-F238E27FC236}">
                <a16:creationId xmlns:a16="http://schemas.microsoft.com/office/drawing/2014/main" id="{BD6007E1-08DD-5840-AF90-2DC04F6ABDE3}"/>
              </a:ext>
            </a:extLst>
          </p:cNvPr>
          <p:cNvSpPr txBox="1"/>
          <p:nvPr userDrawn="1"/>
        </p:nvSpPr>
        <p:spPr>
          <a:xfrm>
            <a:off x="5349823" y="1378914"/>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03</a:t>
            </a:r>
            <a:endParaRPr sz="1600" b="1" i="0" u="none" strike="noStrike" cap="none" spc="0" dirty="0">
              <a:solidFill>
                <a:schemeClr val="lt1"/>
              </a:solidFill>
              <a:latin typeface="Arial"/>
              <a:ea typeface="Arial"/>
              <a:cs typeface="Arial"/>
              <a:sym typeface="Arial"/>
            </a:endParaRPr>
          </a:p>
        </p:txBody>
      </p:sp>
      <p:sp>
        <p:nvSpPr>
          <p:cNvPr id="46" name="Google Shape;240;p41">
            <a:extLst>
              <a:ext uri="{FF2B5EF4-FFF2-40B4-BE49-F238E27FC236}">
                <a16:creationId xmlns:a16="http://schemas.microsoft.com/office/drawing/2014/main" id="{3DACB9A5-7EDC-1443-0C62-128EB8CDF4AA}"/>
              </a:ext>
            </a:extLst>
          </p:cNvPr>
          <p:cNvSpPr txBox="1">
            <a:spLocks noGrp="1"/>
          </p:cNvSpPr>
          <p:nvPr>
            <p:ph type="body" idx="14"/>
          </p:nvPr>
        </p:nvSpPr>
        <p:spPr>
          <a:xfrm>
            <a:off x="6826436" y="2009543"/>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47" name="Google Shape;237;p41">
            <a:extLst>
              <a:ext uri="{FF2B5EF4-FFF2-40B4-BE49-F238E27FC236}">
                <a16:creationId xmlns:a16="http://schemas.microsoft.com/office/drawing/2014/main" id="{1FF5FAAB-DD7B-1E77-60BB-CDA36B1FC983}"/>
              </a:ext>
            </a:extLst>
          </p:cNvPr>
          <p:cNvSpPr txBox="1">
            <a:spLocks noGrp="1"/>
          </p:cNvSpPr>
          <p:nvPr>
            <p:ph type="body" idx="15"/>
          </p:nvPr>
        </p:nvSpPr>
        <p:spPr>
          <a:xfrm>
            <a:off x="6826436" y="2404133"/>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48" name="Oval 47">
            <a:extLst>
              <a:ext uri="{FF2B5EF4-FFF2-40B4-BE49-F238E27FC236}">
                <a16:creationId xmlns:a16="http://schemas.microsoft.com/office/drawing/2014/main" id="{320D3AEC-5E10-EBE7-39EC-1F94FBF57A41}"/>
              </a:ext>
            </a:extLst>
          </p:cNvPr>
          <p:cNvSpPr/>
          <p:nvPr userDrawn="1"/>
        </p:nvSpPr>
        <p:spPr>
          <a:xfrm>
            <a:off x="7411278" y="1342882"/>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Google Shape;236;p41">
            <a:extLst>
              <a:ext uri="{FF2B5EF4-FFF2-40B4-BE49-F238E27FC236}">
                <a16:creationId xmlns:a16="http://schemas.microsoft.com/office/drawing/2014/main" id="{98644EDE-1B84-B2DE-0979-0422FA079C2D}"/>
              </a:ext>
            </a:extLst>
          </p:cNvPr>
          <p:cNvSpPr txBox="1"/>
          <p:nvPr userDrawn="1"/>
        </p:nvSpPr>
        <p:spPr>
          <a:xfrm>
            <a:off x="7411278" y="1378914"/>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04</a:t>
            </a:r>
            <a:endParaRPr sz="1600" b="1" i="0" u="none" strike="noStrike" cap="none" spc="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9024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3 columns Design B">
    <p:spTree>
      <p:nvGrpSpPr>
        <p:cNvPr id="1" name="Shape 182"/>
        <p:cNvGrpSpPr/>
        <p:nvPr/>
      </p:nvGrpSpPr>
      <p:grpSpPr>
        <a:xfrm>
          <a:off x="0" y="0"/>
          <a:ext cx="0" cy="0"/>
          <a:chOff x="0" y="0"/>
          <a:chExt cx="0" cy="0"/>
        </a:xfrm>
      </p:grpSpPr>
      <p:pic>
        <p:nvPicPr>
          <p:cNvPr id="2" name="Picture 1">
            <a:extLst>
              <a:ext uri="{FF2B5EF4-FFF2-40B4-BE49-F238E27FC236}">
                <a16:creationId xmlns:a16="http://schemas.microsoft.com/office/drawing/2014/main" id="{5CD9A6C1-2201-CAE1-3762-4381B03F0CD6}"/>
              </a:ext>
            </a:extLst>
          </p:cNvPr>
          <p:cNvPicPr>
            <a:picLocks noChangeAspect="1"/>
          </p:cNvPicPr>
          <p:nvPr userDrawn="1"/>
        </p:nvPicPr>
        <p:blipFill>
          <a:blip r:embed="rId2"/>
          <a:srcRect/>
          <a:stretch/>
        </p:blipFill>
        <p:spPr>
          <a:xfrm>
            <a:off x="1" y="0"/>
            <a:ext cx="9147182" cy="2872787"/>
          </a:xfrm>
          <a:prstGeom prst="rect">
            <a:avLst/>
          </a:prstGeom>
        </p:spPr>
      </p:pic>
      <p:sp>
        <p:nvSpPr>
          <p:cNvPr id="3" name="Google Shape;212;p40">
            <a:extLst>
              <a:ext uri="{FF2B5EF4-FFF2-40B4-BE49-F238E27FC236}">
                <a16:creationId xmlns:a16="http://schemas.microsoft.com/office/drawing/2014/main" id="{F9CA0220-285F-D383-87E9-443D724A13E3}"/>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5C4242D8-1599-729E-D7DA-EA03FD085205}"/>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211;p40">
            <a:extLst>
              <a:ext uri="{FF2B5EF4-FFF2-40B4-BE49-F238E27FC236}">
                <a16:creationId xmlns:a16="http://schemas.microsoft.com/office/drawing/2014/main" id="{B74156DD-688E-781F-FBD4-FC9229BD8C4A}"/>
              </a:ext>
            </a:extLst>
          </p:cNvPr>
          <p:cNvSpPr txBox="1">
            <a:spLocks noGrp="1"/>
          </p:cNvSpPr>
          <p:nvPr>
            <p:ph type="title"/>
          </p:nvPr>
        </p:nvSpPr>
        <p:spPr>
          <a:xfrm>
            <a:off x="528803" y="416541"/>
            <a:ext cx="6024864"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6" name="Freeform 5">
            <a:extLst>
              <a:ext uri="{FF2B5EF4-FFF2-40B4-BE49-F238E27FC236}">
                <a16:creationId xmlns:a16="http://schemas.microsoft.com/office/drawing/2014/main" id="{DB6EC9FD-BFED-43B7-540F-D8E5834657D4}"/>
              </a:ext>
            </a:extLst>
          </p:cNvPr>
          <p:cNvSpPr/>
          <p:nvPr userDrawn="1"/>
        </p:nvSpPr>
        <p:spPr>
          <a:xfrm>
            <a:off x="3290891" y="1666832"/>
            <a:ext cx="2562218" cy="2898648"/>
          </a:xfrm>
          <a:custGeom>
            <a:avLst/>
            <a:gdLst>
              <a:gd name="connsiteX0" fmla="*/ 199648 w 2562218"/>
              <a:gd name="connsiteY0" fmla="*/ 0 h 2898648"/>
              <a:gd name="connsiteX1" fmla="*/ 357304 w 2562218"/>
              <a:gd name="connsiteY1" fmla="*/ 0 h 2898648"/>
              <a:gd name="connsiteX2" fmla="*/ 702258 w 2562218"/>
              <a:gd name="connsiteY2" fmla="*/ 0 h 2898648"/>
              <a:gd name="connsiteX3" fmla="*/ 859914 w 2562218"/>
              <a:gd name="connsiteY3" fmla="*/ 0 h 2898648"/>
              <a:gd name="connsiteX4" fmla="*/ 903736 w 2562218"/>
              <a:gd name="connsiteY4" fmla="*/ 0 h 2898648"/>
              <a:gd name="connsiteX5" fmla="*/ 998216 w 2562218"/>
              <a:gd name="connsiteY5" fmla="*/ 0 h 2898648"/>
              <a:gd name="connsiteX6" fmla="*/ 1061392 w 2562218"/>
              <a:gd name="connsiteY6" fmla="*/ 0 h 2898648"/>
              <a:gd name="connsiteX7" fmla="*/ 1155872 w 2562218"/>
              <a:gd name="connsiteY7" fmla="*/ 0 h 2898648"/>
              <a:gd name="connsiteX8" fmla="*/ 1406346 w 2562218"/>
              <a:gd name="connsiteY8" fmla="*/ 0 h 2898648"/>
              <a:gd name="connsiteX9" fmla="*/ 1500826 w 2562218"/>
              <a:gd name="connsiteY9" fmla="*/ 0 h 2898648"/>
              <a:gd name="connsiteX10" fmla="*/ 1564002 w 2562218"/>
              <a:gd name="connsiteY10" fmla="*/ 0 h 2898648"/>
              <a:gd name="connsiteX11" fmla="*/ 1658482 w 2562218"/>
              <a:gd name="connsiteY11" fmla="*/ 0 h 2898648"/>
              <a:gd name="connsiteX12" fmla="*/ 1702304 w 2562218"/>
              <a:gd name="connsiteY12" fmla="*/ 0 h 2898648"/>
              <a:gd name="connsiteX13" fmla="*/ 1859960 w 2562218"/>
              <a:gd name="connsiteY13" fmla="*/ 0 h 2898648"/>
              <a:gd name="connsiteX14" fmla="*/ 2204914 w 2562218"/>
              <a:gd name="connsiteY14" fmla="*/ 0 h 2898648"/>
              <a:gd name="connsiteX15" fmla="*/ 2362570 w 2562218"/>
              <a:gd name="connsiteY15" fmla="*/ 0 h 2898648"/>
              <a:gd name="connsiteX16" fmla="*/ 2562218 w 2562218"/>
              <a:gd name="connsiteY16" fmla="*/ 199648 h 2898648"/>
              <a:gd name="connsiteX17" fmla="*/ 2562218 w 2562218"/>
              <a:gd name="connsiteY17" fmla="*/ 2699000 h 2898648"/>
              <a:gd name="connsiteX18" fmla="*/ 2362570 w 2562218"/>
              <a:gd name="connsiteY18" fmla="*/ 2898648 h 2898648"/>
              <a:gd name="connsiteX19" fmla="*/ 2204914 w 2562218"/>
              <a:gd name="connsiteY19" fmla="*/ 2898648 h 2898648"/>
              <a:gd name="connsiteX20" fmla="*/ 1859960 w 2562218"/>
              <a:gd name="connsiteY20" fmla="*/ 2898648 h 2898648"/>
              <a:gd name="connsiteX21" fmla="*/ 1702304 w 2562218"/>
              <a:gd name="connsiteY21" fmla="*/ 2898648 h 2898648"/>
              <a:gd name="connsiteX22" fmla="*/ 1658482 w 2562218"/>
              <a:gd name="connsiteY22" fmla="*/ 2898648 h 2898648"/>
              <a:gd name="connsiteX23" fmla="*/ 1564002 w 2562218"/>
              <a:gd name="connsiteY23" fmla="*/ 2898648 h 2898648"/>
              <a:gd name="connsiteX24" fmla="*/ 1500826 w 2562218"/>
              <a:gd name="connsiteY24" fmla="*/ 2898648 h 2898648"/>
              <a:gd name="connsiteX25" fmla="*/ 1406346 w 2562218"/>
              <a:gd name="connsiteY25" fmla="*/ 2898648 h 2898648"/>
              <a:gd name="connsiteX26" fmla="*/ 1155872 w 2562218"/>
              <a:gd name="connsiteY26" fmla="*/ 2898648 h 2898648"/>
              <a:gd name="connsiteX27" fmla="*/ 1061392 w 2562218"/>
              <a:gd name="connsiteY27" fmla="*/ 2898648 h 2898648"/>
              <a:gd name="connsiteX28" fmla="*/ 998216 w 2562218"/>
              <a:gd name="connsiteY28" fmla="*/ 2898648 h 2898648"/>
              <a:gd name="connsiteX29" fmla="*/ 903736 w 2562218"/>
              <a:gd name="connsiteY29" fmla="*/ 2898648 h 2898648"/>
              <a:gd name="connsiteX30" fmla="*/ 859914 w 2562218"/>
              <a:gd name="connsiteY30" fmla="*/ 2898648 h 2898648"/>
              <a:gd name="connsiteX31" fmla="*/ 702258 w 2562218"/>
              <a:gd name="connsiteY31" fmla="*/ 2898648 h 2898648"/>
              <a:gd name="connsiteX32" fmla="*/ 357304 w 2562218"/>
              <a:gd name="connsiteY32" fmla="*/ 2898648 h 2898648"/>
              <a:gd name="connsiteX33" fmla="*/ 199648 w 2562218"/>
              <a:gd name="connsiteY33" fmla="*/ 2898648 h 2898648"/>
              <a:gd name="connsiteX34" fmla="*/ 0 w 2562218"/>
              <a:gd name="connsiteY34" fmla="*/ 2699000 h 2898648"/>
              <a:gd name="connsiteX35" fmla="*/ 0 w 2562218"/>
              <a:gd name="connsiteY35" fmla="*/ 199648 h 2898648"/>
              <a:gd name="connsiteX36" fmla="*/ 199648 w 2562218"/>
              <a:gd name="connsiteY36"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622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2699000"/>
                </a:lnTo>
                <a:cubicBezTo>
                  <a:pt x="2562218" y="2809263"/>
                  <a:pt x="2472833" y="2898648"/>
                  <a:pt x="2362570" y="2898648"/>
                </a:cubicBezTo>
                <a:lnTo>
                  <a:pt x="2204914" y="2898648"/>
                </a:lnTo>
                <a:lnTo>
                  <a:pt x="1859960" y="2898648"/>
                </a:lnTo>
                <a:lnTo>
                  <a:pt x="1702304" y="2898648"/>
                </a:lnTo>
                <a:lnTo>
                  <a:pt x="1658482"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082784B2-E466-7824-9DA9-0927AC102B2F}"/>
              </a:ext>
            </a:extLst>
          </p:cNvPr>
          <p:cNvSpPr/>
          <p:nvPr userDrawn="1"/>
        </p:nvSpPr>
        <p:spPr>
          <a:xfrm>
            <a:off x="6046733" y="1666832"/>
            <a:ext cx="2562218" cy="2898648"/>
          </a:xfrm>
          <a:custGeom>
            <a:avLst/>
            <a:gdLst>
              <a:gd name="connsiteX0" fmla="*/ 199648 w 2562218"/>
              <a:gd name="connsiteY0" fmla="*/ 0 h 2898648"/>
              <a:gd name="connsiteX1" fmla="*/ 357304 w 2562218"/>
              <a:gd name="connsiteY1" fmla="*/ 0 h 2898648"/>
              <a:gd name="connsiteX2" fmla="*/ 702258 w 2562218"/>
              <a:gd name="connsiteY2" fmla="*/ 0 h 2898648"/>
              <a:gd name="connsiteX3" fmla="*/ 859914 w 2562218"/>
              <a:gd name="connsiteY3" fmla="*/ 0 h 2898648"/>
              <a:gd name="connsiteX4" fmla="*/ 903736 w 2562218"/>
              <a:gd name="connsiteY4" fmla="*/ 0 h 2898648"/>
              <a:gd name="connsiteX5" fmla="*/ 998216 w 2562218"/>
              <a:gd name="connsiteY5" fmla="*/ 0 h 2898648"/>
              <a:gd name="connsiteX6" fmla="*/ 1061392 w 2562218"/>
              <a:gd name="connsiteY6" fmla="*/ 0 h 2898648"/>
              <a:gd name="connsiteX7" fmla="*/ 1155872 w 2562218"/>
              <a:gd name="connsiteY7" fmla="*/ 0 h 2898648"/>
              <a:gd name="connsiteX8" fmla="*/ 1406346 w 2562218"/>
              <a:gd name="connsiteY8" fmla="*/ 0 h 2898648"/>
              <a:gd name="connsiteX9" fmla="*/ 1500826 w 2562218"/>
              <a:gd name="connsiteY9" fmla="*/ 0 h 2898648"/>
              <a:gd name="connsiteX10" fmla="*/ 1564002 w 2562218"/>
              <a:gd name="connsiteY10" fmla="*/ 0 h 2898648"/>
              <a:gd name="connsiteX11" fmla="*/ 1658482 w 2562218"/>
              <a:gd name="connsiteY11" fmla="*/ 0 h 2898648"/>
              <a:gd name="connsiteX12" fmla="*/ 1702304 w 2562218"/>
              <a:gd name="connsiteY12" fmla="*/ 0 h 2898648"/>
              <a:gd name="connsiteX13" fmla="*/ 1859960 w 2562218"/>
              <a:gd name="connsiteY13" fmla="*/ 0 h 2898648"/>
              <a:gd name="connsiteX14" fmla="*/ 2204914 w 2562218"/>
              <a:gd name="connsiteY14" fmla="*/ 0 h 2898648"/>
              <a:gd name="connsiteX15" fmla="*/ 2362570 w 2562218"/>
              <a:gd name="connsiteY15" fmla="*/ 0 h 2898648"/>
              <a:gd name="connsiteX16" fmla="*/ 2562218 w 2562218"/>
              <a:gd name="connsiteY16" fmla="*/ 199648 h 2898648"/>
              <a:gd name="connsiteX17" fmla="*/ 2562218 w 2562218"/>
              <a:gd name="connsiteY17" fmla="*/ 2699000 h 2898648"/>
              <a:gd name="connsiteX18" fmla="*/ 2362570 w 2562218"/>
              <a:gd name="connsiteY18" fmla="*/ 2898648 h 2898648"/>
              <a:gd name="connsiteX19" fmla="*/ 2204914 w 2562218"/>
              <a:gd name="connsiteY19" fmla="*/ 2898648 h 2898648"/>
              <a:gd name="connsiteX20" fmla="*/ 1859960 w 2562218"/>
              <a:gd name="connsiteY20" fmla="*/ 2898648 h 2898648"/>
              <a:gd name="connsiteX21" fmla="*/ 1702304 w 2562218"/>
              <a:gd name="connsiteY21" fmla="*/ 2898648 h 2898648"/>
              <a:gd name="connsiteX22" fmla="*/ 1658482 w 2562218"/>
              <a:gd name="connsiteY22" fmla="*/ 2898648 h 2898648"/>
              <a:gd name="connsiteX23" fmla="*/ 1564002 w 2562218"/>
              <a:gd name="connsiteY23" fmla="*/ 2898648 h 2898648"/>
              <a:gd name="connsiteX24" fmla="*/ 1500826 w 2562218"/>
              <a:gd name="connsiteY24" fmla="*/ 2898648 h 2898648"/>
              <a:gd name="connsiteX25" fmla="*/ 1406346 w 2562218"/>
              <a:gd name="connsiteY25" fmla="*/ 2898648 h 2898648"/>
              <a:gd name="connsiteX26" fmla="*/ 1155872 w 2562218"/>
              <a:gd name="connsiteY26" fmla="*/ 2898648 h 2898648"/>
              <a:gd name="connsiteX27" fmla="*/ 1061392 w 2562218"/>
              <a:gd name="connsiteY27" fmla="*/ 2898648 h 2898648"/>
              <a:gd name="connsiteX28" fmla="*/ 998216 w 2562218"/>
              <a:gd name="connsiteY28" fmla="*/ 2898648 h 2898648"/>
              <a:gd name="connsiteX29" fmla="*/ 903736 w 2562218"/>
              <a:gd name="connsiteY29" fmla="*/ 2898648 h 2898648"/>
              <a:gd name="connsiteX30" fmla="*/ 859914 w 2562218"/>
              <a:gd name="connsiteY30" fmla="*/ 2898648 h 2898648"/>
              <a:gd name="connsiteX31" fmla="*/ 702258 w 2562218"/>
              <a:gd name="connsiteY31" fmla="*/ 2898648 h 2898648"/>
              <a:gd name="connsiteX32" fmla="*/ 357304 w 2562218"/>
              <a:gd name="connsiteY32" fmla="*/ 2898648 h 2898648"/>
              <a:gd name="connsiteX33" fmla="*/ 199648 w 2562218"/>
              <a:gd name="connsiteY33" fmla="*/ 2898648 h 2898648"/>
              <a:gd name="connsiteX34" fmla="*/ 0 w 2562218"/>
              <a:gd name="connsiteY34" fmla="*/ 2699000 h 2898648"/>
              <a:gd name="connsiteX35" fmla="*/ 0 w 2562218"/>
              <a:gd name="connsiteY35" fmla="*/ 199648 h 2898648"/>
              <a:gd name="connsiteX36" fmla="*/ 199648 w 2562218"/>
              <a:gd name="connsiteY36"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622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2699000"/>
                </a:lnTo>
                <a:cubicBezTo>
                  <a:pt x="2562218" y="2809263"/>
                  <a:pt x="2472833" y="2898648"/>
                  <a:pt x="2362570" y="2898648"/>
                </a:cubicBezTo>
                <a:lnTo>
                  <a:pt x="2204914" y="2898648"/>
                </a:lnTo>
                <a:lnTo>
                  <a:pt x="1859960" y="2898648"/>
                </a:lnTo>
                <a:lnTo>
                  <a:pt x="1702304" y="2898648"/>
                </a:lnTo>
                <a:lnTo>
                  <a:pt x="1658482"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D84A6F6E-3B6B-5288-389F-CBA7D3FED7FA}"/>
              </a:ext>
            </a:extLst>
          </p:cNvPr>
          <p:cNvSpPr/>
          <p:nvPr userDrawn="1"/>
        </p:nvSpPr>
        <p:spPr>
          <a:xfrm>
            <a:off x="528802" y="1666832"/>
            <a:ext cx="2562218" cy="2898648"/>
          </a:xfrm>
          <a:custGeom>
            <a:avLst/>
            <a:gdLst>
              <a:gd name="connsiteX0" fmla="*/ 199648 w 2562218"/>
              <a:gd name="connsiteY0" fmla="*/ 0 h 2898648"/>
              <a:gd name="connsiteX1" fmla="*/ 357304 w 2562218"/>
              <a:gd name="connsiteY1" fmla="*/ 0 h 2898648"/>
              <a:gd name="connsiteX2" fmla="*/ 702258 w 2562218"/>
              <a:gd name="connsiteY2" fmla="*/ 0 h 2898648"/>
              <a:gd name="connsiteX3" fmla="*/ 859914 w 2562218"/>
              <a:gd name="connsiteY3" fmla="*/ 0 h 2898648"/>
              <a:gd name="connsiteX4" fmla="*/ 903736 w 2562218"/>
              <a:gd name="connsiteY4" fmla="*/ 0 h 2898648"/>
              <a:gd name="connsiteX5" fmla="*/ 998216 w 2562218"/>
              <a:gd name="connsiteY5" fmla="*/ 0 h 2898648"/>
              <a:gd name="connsiteX6" fmla="*/ 1061392 w 2562218"/>
              <a:gd name="connsiteY6" fmla="*/ 0 h 2898648"/>
              <a:gd name="connsiteX7" fmla="*/ 1155872 w 2562218"/>
              <a:gd name="connsiteY7" fmla="*/ 0 h 2898648"/>
              <a:gd name="connsiteX8" fmla="*/ 1406346 w 2562218"/>
              <a:gd name="connsiteY8" fmla="*/ 0 h 2898648"/>
              <a:gd name="connsiteX9" fmla="*/ 1500826 w 2562218"/>
              <a:gd name="connsiteY9" fmla="*/ 0 h 2898648"/>
              <a:gd name="connsiteX10" fmla="*/ 1564002 w 2562218"/>
              <a:gd name="connsiteY10" fmla="*/ 0 h 2898648"/>
              <a:gd name="connsiteX11" fmla="*/ 1658482 w 2562218"/>
              <a:gd name="connsiteY11" fmla="*/ 0 h 2898648"/>
              <a:gd name="connsiteX12" fmla="*/ 1702304 w 2562218"/>
              <a:gd name="connsiteY12" fmla="*/ 0 h 2898648"/>
              <a:gd name="connsiteX13" fmla="*/ 1859960 w 2562218"/>
              <a:gd name="connsiteY13" fmla="*/ 0 h 2898648"/>
              <a:gd name="connsiteX14" fmla="*/ 2204914 w 2562218"/>
              <a:gd name="connsiteY14" fmla="*/ 0 h 2898648"/>
              <a:gd name="connsiteX15" fmla="*/ 2362570 w 2562218"/>
              <a:gd name="connsiteY15" fmla="*/ 0 h 2898648"/>
              <a:gd name="connsiteX16" fmla="*/ 2562218 w 2562218"/>
              <a:gd name="connsiteY16" fmla="*/ 199648 h 2898648"/>
              <a:gd name="connsiteX17" fmla="*/ 2562218 w 2562218"/>
              <a:gd name="connsiteY17" fmla="*/ 2699000 h 2898648"/>
              <a:gd name="connsiteX18" fmla="*/ 2362570 w 2562218"/>
              <a:gd name="connsiteY18" fmla="*/ 2898648 h 2898648"/>
              <a:gd name="connsiteX19" fmla="*/ 2204914 w 2562218"/>
              <a:gd name="connsiteY19" fmla="*/ 2898648 h 2898648"/>
              <a:gd name="connsiteX20" fmla="*/ 1859960 w 2562218"/>
              <a:gd name="connsiteY20" fmla="*/ 2898648 h 2898648"/>
              <a:gd name="connsiteX21" fmla="*/ 1702304 w 2562218"/>
              <a:gd name="connsiteY21" fmla="*/ 2898648 h 2898648"/>
              <a:gd name="connsiteX22" fmla="*/ 1658482 w 2562218"/>
              <a:gd name="connsiteY22" fmla="*/ 2898648 h 2898648"/>
              <a:gd name="connsiteX23" fmla="*/ 1564002 w 2562218"/>
              <a:gd name="connsiteY23" fmla="*/ 2898648 h 2898648"/>
              <a:gd name="connsiteX24" fmla="*/ 1500826 w 2562218"/>
              <a:gd name="connsiteY24" fmla="*/ 2898648 h 2898648"/>
              <a:gd name="connsiteX25" fmla="*/ 1406346 w 2562218"/>
              <a:gd name="connsiteY25" fmla="*/ 2898648 h 2898648"/>
              <a:gd name="connsiteX26" fmla="*/ 1155872 w 2562218"/>
              <a:gd name="connsiteY26" fmla="*/ 2898648 h 2898648"/>
              <a:gd name="connsiteX27" fmla="*/ 1061392 w 2562218"/>
              <a:gd name="connsiteY27" fmla="*/ 2898648 h 2898648"/>
              <a:gd name="connsiteX28" fmla="*/ 998216 w 2562218"/>
              <a:gd name="connsiteY28" fmla="*/ 2898648 h 2898648"/>
              <a:gd name="connsiteX29" fmla="*/ 903736 w 2562218"/>
              <a:gd name="connsiteY29" fmla="*/ 2898648 h 2898648"/>
              <a:gd name="connsiteX30" fmla="*/ 859914 w 2562218"/>
              <a:gd name="connsiteY30" fmla="*/ 2898648 h 2898648"/>
              <a:gd name="connsiteX31" fmla="*/ 702258 w 2562218"/>
              <a:gd name="connsiteY31" fmla="*/ 2898648 h 2898648"/>
              <a:gd name="connsiteX32" fmla="*/ 357304 w 2562218"/>
              <a:gd name="connsiteY32" fmla="*/ 2898648 h 2898648"/>
              <a:gd name="connsiteX33" fmla="*/ 199648 w 2562218"/>
              <a:gd name="connsiteY33" fmla="*/ 2898648 h 2898648"/>
              <a:gd name="connsiteX34" fmla="*/ 0 w 2562218"/>
              <a:gd name="connsiteY34" fmla="*/ 2699000 h 2898648"/>
              <a:gd name="connsiteX35" fmla="*/ 0 w 2562218"/>
              <a:gd name="connsiteY35" fmla="*/ 199648 h 2898648"/>
              <a:gd name="connsiteX36" fmla="*/ 199648 w 2562218"/>
              <a:gd name="connsiteY36"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622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2699000"/>
                </a:lnTo>
                <a:cubicBezTo>
                  <a:pt x="2562218" y="2809263"/>
                  <a:pt x="2472833" y="2898648"/>
                  <a:pt x="2362570" y="2898648"/>
                </a:cubicBezTo>
                <a:lnTo>
                  <a:pt x="2204914" y="2898648"/>
                </a:lnTo>
                <a:lnTo>
                  <a:pt x="1859960" y="2898648"/>
                </a:lnTo>
                <a:lnTo>
                  <a:pt x="1702304" y="2898648"/>
                </a:lnTo>
                <a:lnTo>
                  <a:pt x="1658482"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oogle Shape;240;p41">
            <a:extLst>
              <a:ext uri="{FF2B5EF4-FFF2-40B4-BE49-F238E27FC236}">
                <a16:creationId xmlns:a16="http://schemas.microsoft.com/office/drawing/2014/main" id="{BAEE1848-E0CD-C37C-A637-C7CF118EEC6D}"/>
              </a:ext>
            </a:extLst>
          </p:cNvPr>
          <p:cNvSpPr txBox="1">
            <a:spLocks noGrp="1"/>
          </p:cNvSpPr>
          <p:nvPr>
            <p:ph type="body" idx="12"/>
          </p:nvPr>
        </p:nvSpPr>
        <p:spPr>
          <a:xfrm>
            <a:off x="653994" y="2015774"/>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0" name="Google Shape;237;p41">
            <a:extLst>
              <a:ext uri="{FF2B5EF4-FFF2-40B4-BE49-F238E27FC236}">
                <a16:creationId xmlns:a16="http://schemas.microsoft.com/office/drawing/2014/main" id="{6F032FE7-D5B8-88A1-B953-71C60572592D}"/>
              </a:ext>
            </a:extLst>
          </p:cNvPr>
          <p:cNvSpPr txBox="1">
            <a:spLocks noGrp="1"/>
          </p:cNvSpPr>
          <p:nvPr>
            <p:ph type="body" idx="13"/>
          </p:nvPr>
        </p:nvSpPr>
        <p:spPr>
          <a:xfrm>
            <a:off x="653994" y="2410364"/>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11" name="Group 10">
            <a:extLst>
              <a:ext uri="{FF2B5EF4-FFF2-40B4-BE49-F238E27FC236}">
                <a16:creationId xmlns:a16="http://schemas.microsoft.com/office/drawing/2014/main" id="{16DD3859-B25B-9016-7AD3-B75F8297B920}"/>
              </a:ext>
            </a:extLst>
          </p:cNvPr>
          <p:cNvGrpSpPr/>
          <p:nvPr userDrawn="1"/>
        </p:nvGrpSpPr>
        <p:grpSpPr>
          <a:xfrm>
            <a:off x="1557044" y="1322541"/>
            <a:ext cx="505734" cy="502920"/>
            <a:chOff x="4732266" y="2621327"/>
            <a:chExt cx="505734" cy="502920"/>
          </a:xfrm>
        </p:grpSpPr>
        <p:sp>
          <p:nvSpPr>
            <p:cNvPr id="12" name="Oval 11">
              <a:extLst>
                <a:ext uri="{FF2B5EF4-FFF2-40B4-BE49-F238E27FC236}">
                  <a16:creationId xmlns:a16="http://schemas.microsoft.com/office/drawing/2014/main" id="{60E7FEC0-785E-1AD1-F9FC-97E61F7A882C}"/>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236;p41">
              <a:extLst>
                <a:ext uri="{FF2B5EF4-FFF2-40B4-BE49-F238E27FC236}">
                  <a16:creationId xmlns:a16="http://schemas.microsoft.com/office/drawing/2014/main" id="{6D4252FF-FECD-8642-E061-C7909FC7B5A9}"/>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01</a:t>
              </a:r>
              <a:endParaRPr sz="1600" b="1" i="0" u="none" strike="noStrike" cap="none" spc="0" dirty="0">
                <a:solidFill>
                  <a:schemeClr val="lt1"/>
                </a:solidFill>
                <a:latin typeface="Arial"/>
                <a:ea typeface="Arial"/>
                <a:cs typeface="Arial"/>
                <a:sym typeface="Arial"/>
              </a:endParaRPr>
            </a:p>
          </p:txBody>
        </p:sp>
      </p:grpSp>
      <p:sp>
        <p:nvSpPr>
          <p:cNvPr id="14" name="Google Shape;240;p41">
            <a:extLst>
              <a:ext uri="{FF2B5EF4-FFF2-40B4-BE49-F238E27FC236}">
                <a16:creationId xmlns:a16="http://schemas.microsoft.com/office/drawing/2014/main" id="{7BBAF333-3D87-BC93-1D28-48BC9B1270BD}"/>
              </a:ext>
            </a:extLst>
          </p:cNvPr>
          <p:cNvSpPr txBox="1">
            <a:spLocks noGrp="1"/>
          </p:cNvSpPr>
          <p:nvPr>
            <p:ph type="body" idx="14"/>
          </p:nvPr>
        </p:nvSpPr>
        <p:spPr>
          <a:xfrm>
            <a:off x="3420842" y="2015774"/>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5" name="Google Shape;237;p41">
            <a:extLst>
              <a:ext uri="{FF2B5EF4-FFF2-40B4-BE49-F238E27FC236}">
                <a16:creationId xmlns:a16="http://schemas.microsoft.com/office/drawing/2014/main" id="{0EEBA339-062D-7A81-05A3-BBD251FCE1F9}"/>
              </a:ext>
            </a:extLst>
          </p:cNvPr>
          <p:cNvSpPr txBox="1">
            <a:spLocks noGrp="1"/>
          </p:cNvSpPr>
          <p:nvPr>
            <p:ph type="body" idx="15"/>
          </p:nvPr>
        </p:nvSpPr>
        <p:spPr>
          <a:xfrm>
            <a:off x="3420842" y="2410364"/>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16" name="Group 15">
            <a:extLst>
              <a:ext uri="{FF2B5EF4-FFF2-40B4-BE49-F238E27FC236}">
                <a16:creationId xmlns:a16="http://schemas.microsoft.com/office/drawing/2014/main" id="{2ED9AD7A-4DE8-877B-E656-9C1C54D0B27F}"/>
              </a:ext>
            </a:extLst>
          </p:cNvPr>
          <p:cNvGrpSpPr/>
          <p:nvPr userDrawn="1"/>
        </p:nvGrpSpPr>
        <p:grpSpPr>
          <a:xfrm>
            <a:off x="4323892" y="1322541"/>
            <a:ext cx="505734" cy="502920"/>
            <a:chOff x="4732266" y="2621327"/>
            <a:chExt cx="505734" cy="502920"/>
          </a:xfrm>
        </p:grpSpPr>
        <p:sp>
          <p:nvSpPr>
            <p:cNvPr id="17" name="Oval 16">
              <a:extLst>
                <a:ext uri="{FF2B5EF4-FFF2-40B4-BE49-F238E27FC236}">
                  <a16:creationId xmlns:a16="http://schemas.microsoft.com/office/drawing/2014/main" id="{D49A45D6-C580-0F2D-F13D-06F59EAFA883}"/>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236;p41">
              <a:extLst>
                <a:ext uri="{FF2B5EF4-FFF2-40B4-BE49-F238E27FC236}">
                  <a16:creationId xmlns:a16="http://schemas.microsoft.com/office/drawing/2014/main" id="{F929C5BD-7C1E-1A55-8EDB-D2505DBE5AA3}"/>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02</a:t>
              </a:r>
              <a:endParaRPr sz="1600" b="1" i="0" u="none" strike="noStrike" cap="none" spc="0" dirty="0">
                <a:solidFill>
                  <a:schemeClr val="lt1"/>
                </a:solidFill>
                <a:latin typeface="Arial"/>
                <a:ea typeface="Arial"/>
                <a:cs typeface="Arial"/>
                <a:sym typeface="Arial"/>
              </a:endParaRPr>
            </a:p>
          </p:txBody>
        </p:sp>
      </p:grpSp>
      <p:sp>
        <p:nvSpPr>
          <p:cNvPr id="19" name="Google Shape;240;p41">
            <a:extLst>
              <a:ext uri="{FF2B5EF4-FFF2-40B4-BE49-F238E27FC236}">
                <a16:creationId xmlns:a16="http://schemas.microsoft.com/office/drawing/2014/main" id="{1A725425-D5EF-C03D-D50F-307F64385920}"/>
              </a:ext>
            </a:extLst>
          </p:cNvPr>
          <p:cNvSpPr txBox="1">
            <a:spLocks noGrp="1"/>
          </p:cNvSpPr>
          <p:nvPr>
            <p:ph type="body" idx="16"/>
          </p:nvPr>
        </p:nvSpPr>
        <p:spPr>
          <a:xfrm>
            <a:off x="6171925" y="2015774"/>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0" name="Google Shape;237;p41">
            <a:extLst>
              <a:ext uri="{FF2B5EF4-FFF2-40B4-BE49-F238E27FC236}">
                <a16:creationId xmlns:a16="http://schemas.microsoft.com/office/drawing/2014/main" id="{8AFC7CA5-5130-4157-ACB9-372252A3FA04}"/>
              </a:ext>
            </a:extLst>
          </p:cNvPr>
          <p:cNvSpPr txBox="1">
            <a:spLocks noGrp="1"/>
          </p:cNvSpPr>
          <p:nvPr>
            <p:ph type="body" idx="17"/>
          </p:nvPr>
        </p:nvSpPr>
        <p:spPr>
          <a:xfrm>
            <a:off x="6171925" y="2410364"/>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21" name="Group 20">
            <a:extLst>
              <a:ext uri="{FF2B5EF4-FFF2-40B4-BE49-F238E27FC236}">
                <a16:creationId xmlns:a16="http://schemas.microsoft.com/office/drawing/2014/main" id="{16E955FE-1754-CF17-12A6-950CA71B996A}"/>
              </a:ext>
            </a:extLst>
          </p:cNvPr>
          <p:cNvGrpSpPr/>
          <p:nvPr userDrawn="1"/>
        </p:nvGrpSpPr>
        <p:grpSpPr>
          <a:xfrm>
            <a:off x="7074975" y="1322541"/>
            <a:ext cx="505734" cy="502920"/>
            <a:chOff x="4732266" y="2621327"/>
            <a:chExt cx="505734" cy="502920"/>
          </a:xfrm>
        </p:grpSpPr>
        <p:sp>
          <p:nvSpPr>
            <p:cNvPr id="22" name="Oval 21">
              <a:extLst>
                <a:ext uri="{FF2B5EF4-FFF2-40B4-BE49-F238E27FC236}">
                  <a16:creationId xmlns:a16="http://schemas.microsoft.com/office/drawing/2014/main" id="{14C5391C-37DF-5BA8-5851-E5C8319AFCA5}"/>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236;p41">
              <a:extLst>
                <a:ext uri="{FF2B5EF4-FFF2-40B4-BE49-F238E27FC236}">
                  <a16:creationId xmlns:a16="http://schemas.microsoft.com/office/drawing/2014/main" id="{2F88A718-CBEC-873B-155B-630CBAC64D80}"/>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03</a:t>
              </a:r>
              <a:endParaRPr sz="1600" b="1" i="0" u="none" strike="noStrike" cap="none" spc="0"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150809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2 columns Design B">
    <p:spTree>
      <p:nvGrpSpPr>
        <p:cNvPr id="1" name="Shape 182"/>
        <p:cNvGrpSpPr/>
        <p:nvPr/>
      </p:nvGrpSpPr>
      <p:grpSpPr>
        <a:xfrm>
          <a:off x="0" y="0"/>
          <a:ext cx="0" cy="0"/>
          <a:chOff x="0" y="0"/>
          <a:chExt cx="0" cy="0"/>
        </a:xfrm>
      </p:grpSpPr>
      <p:pic>
        <p:nvPicPr>
          <p:cNvPr id="2" name="Picture 1">
            <a:extLst>
              <a:ext uri="{FF2B5EF4-FFF2-40B4-BE49-F238E27FC236}">
                <a16:creationId xmlns:a16="http://schemas.microsoft.com/office/drawing/2014/main" id="{ABC5ADF3-F3B7-5B9C-159E-DC666B728259}"/>
              </a:ext>
            </a:extLst>
          </p:cNvPr>
          <p:cNvPicPr>
            <a:picLocks noChangeAspect="1"/>
          </p:cNvPicPr>
          <p:nvPr userDrawn="1"/>
        </p:nvPicPr>
        <p:blipFill>
          <a:blip r:embed="rId2"/>
          <a:srcRect/>
          <a:stretch/>
        </p:blipFill>
        <p:spPr>
          <a:xfrm>
            <a:off x="1" y="0"/>
            <a:ext cx="9147182" cy="2872787"/>
          </a:xfrm>
          <a:prstGeom prst="rect">
            <a:avLst/>
          </a:prstGeom>
        </p:spPr>
      </p:pic>
      <p:sp>
        <p:nvSpPr>
          <p:cNvPr id="3" name="Google Shape;212;p40">
            <a:extLst>
              <a:ext uri="{FF2B5EF4-FFF2-40B4-BE49-F238E27FC236}">
                <a16:creationId xmlns:a16="http://schemas.microsoft.com/office/drawing/2014/main" id="{7E5722DA-2A67-C33F-2420-C81E0CC61224}"/>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213;p40">
            <a:extLst>
              <a:ext uri="{FF2B5EF4-FFF2-40B4-BE49-F238E27FC236}">
                <a16:creationId xmlns:a16="http://schemas.microsoft.com/office/drawing/2014/main" id="{6AD6764A-9BAE-C443-2CAC-B879F7AC1E28}"/>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12" name="Google Shape;211;p40">
            <a:extLst>
              <a:ext uri="{FF2B5EF4-FFF2-40B4-BE49-F238E27FC236}">
                <a16:creationId xmlns:a16="http://schemas.microsoft.com/office/drawing/2014/main" id="{3F994DDF-DCCC-9888-FD58-7A292732EC2D}"/>
              </a:ext>
            </a:extLst>
          </p:cNvPr>
          <p:cNvSpPr txBox="1">
            <a:spLocks noGrp="1"/>
          </p:cNvSpPr>
          <p:nvPr>
            <p:ph type="title"/>
          </p:nvPr>
        </p:nvSpPr>
        <p:spPr>
          <a:xfrm>
            <a:off x="528803" y="416541"/>
            <a:ext cx="6024864"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7" name="Freeform 6">
            <a:extLst>
              <a:ext uri="{FF2B5EF4-FFF2-40B4-BE49-F238E27FC236}">
                <a16:creationId xmlns:a16="http://schemas.microsoft.com/office/drawing/2014/main" id="{E48462CA-9EFC-12BA-5FC2-4FB0466417A8}"/>
              </a:ext>
            </a:extLst>
          </p:cNvPr>
          <p:cNvSpPr/>
          <p:nvPr userDrawn="1"/>
        </p:nvSpPr>
        <p:spPr>
          <a:xfrm>
            <a:off x="4675133" y="1666832"/>
            <a:ext cx="3933818" cy="2898648"/>
          </a:xfrm>
          <a:custGeom>
            <a:avLst/>
            <a:gdLst>
              <a:gd name="connsiteX0" fmla="*/ 199648 w 3933818"/>
              <a:gd name="connsiteY0" fmla="*/ 0 h 2898648"/>
              <a:gd name="connsiteX1" fmla="*/ 357304 w 3933818"/>
              <a:gd name="connsiteY1" fmla="*/ 0 h 2898648"/>
              <a:gd name="connsiteX2" fmla="*/ 702258 w 3933818"/>
              <a:gd name="connsiteY2" fmla="*/ 0 h 2898648"/>
              <a:gd name="connsiteX3" fmla="*/ 859914 w 3933818"/>
              <a:gd name="connsiteY3" fmla="*/ 0 h 2898648"/>
              <a:gd name="connsiteX4" fmla="*/ 903736 w 3933818"/>
              <a:gd name="connsiteY4" fmla="*/ 0 h 2898648"/>
              <a:gd name="connsiteX5" fmla="*/ 998216 w 3933818"/>
              <a:gd name="connsiteY5" fmla="*/ 0 h 2898648"/>
              <a:gd name="connsiteX6" fmla="*/ 1061392 w 3933818"/>
              <a:gd name="connsiteY6" fmla="*/ 0 h 2898648"/>
              <a:gd name="connsiteX7" fmla="*/ 1155872 w 3933818"/>
              <a:gd name="connsiteY7" fmla="*/ 0 h 2898648"/>
              <a:gd name="connsiteX8" fmla="*/ 1406346 w 3933818"/>
              <a:gd name="connsiteY8" fmla="*/ 0 h 2898648"/>
              <a:gd name="connsiteX9" fmla="*/ 1500826 w 3933818"/>
              <a:gd name="connsiteY9" fmla="*/ 0 h 2898648"/>
              <a:gd name="connsiteX10" fmla="*/ 1564002 w 3933818"/>
              <a:gd name="connsiteY10" fmla="*/ 0 h 2898648"/>
              <a:gd name="connsiteX11" fmla="*/ 1571248 w 3933818"/>
              <a:gd name="connsiteY11" fmla="*/ 0 h 2898648"/>
              <a:gd name="connsiteX12" fmla="*/ 1658482 w 3933818"/>
              <a:gd name="connsiteY12" fmla="*/ 0 h 2898648"/>
              <a:gd name="connsiteX13" fmla="*/ 1702304 w 3933818"/>
              <a:gd name="connsiteY13" fmla="*/ 0 h 2898648"/>
              <a:gd name="connsiteX14" fmla="*/ 1728904 w 3933818"/>
              <a:gd name="connsiteY14" fmla="*/ 0 h 2898648"/>
              <a:gd name="connsiteX15" fmla="*/ 1859960 w 3933818"/>
              <a:gd name="connsiteY15" fmla="*/ 0 h 2898648"/>
              <a:gd name="connsiteX16" fmla="*/ 2073858 w 3933818"/>
              <a:gd name="connsiteY16" fmla="*/ 0 h 2898648"/>
              <a:gd name="connsiteX17" fmla="*/ 2204914 w 3933818"/>
              <a:gd name="connsiteY17" fmla="*/ 0 h 2898648"/>
              <a:gd name="connsiteX18" fmla="*/ 2231514 w 3933818"/>
              <a:gd name="connsiteY18" fmla="*/ 0 h 2898648"/>
              <a:gd name="connsiteX19" fmla="*/ 2275336 w 3933818"/>
              <a:gd name="connsiteY19" fmla="*/ 0 h 2898648"/>
              <a:gd name="connsiteX20" fmla="*/ 2362570 w 3933818"/>
              <a:gd name="connsiteY20" fmla="*/ 0 h 2898648"/>
              <a:gd name="connsiteX21" fmla="*/ 2369816 w 3933818"/>
              <a:gd name="connsiteY21" fmla="*/ 0 h 2898648"/>
              <a:gd name="connsiteX22" fmla="*/ 2432992 w 3933818"/>
              <a:gd name="connsiteY22" fmla="*/ 0 h 2898648"/>
              <a:gd name="connsiteX23" fmla="*/ 2527472 w 3933818"/>
              <a:gd name="connsiteY23" fmla="*/ 0 h 2898648"/>
              <a:gd name="connsiteX24" fmla="*/ 2777946 w 3933818"/>
              <a:gd name="connsiteY24" fmla="*/ 0 h 2898648"/>
              <a:gd name="connsiteX25" fmla="*/ 2872426 w 3933818"/>
              <a:gd name="connsiteY25" fmla="*/ 0 h 2898648"/>
              <a:gd name="connsiteX26" fmla="*/ 2935602 w 3933818"/>
              <a:gd name="connsiteY26" fmla="*/ 0 h 2898648"/>
              <a:gd name="connsiteX27" fmla="*/ 3030082 w 3933818"/>
              <a:gd name="connsiteY27" fmla="*/ 0 h 2898648"/>
              <a:gd name="connsiteX28" fmla="*/ 3073904 w 3933818"/>
              <a:gd name="connsiteY28" fmla="*/ 0 h 2898648"/>
              <a:gd name="connsiteX29" fmla="*/ 3231560 w 3933818"/>
              <a:gd name="connsiteY29" fmla="*/ 0 h 2898648"/>
              <a:gd name="connsiteX30" fmla="*/ 3576514 w 3933818"/>
              <a:gd name="connsiteY30" fmla="*/ 0 h 2898648"/>
              <a:gd name="connsiteX31" fmla="*/ 3734170 w 3933818"/>
              <a:gd name="connsiteY31" fmla="*/ 0 h 2898648"/>
              <a:gd name="connsiteX32" fmla="*/ 3933818 w 3933818"/>
              <a:gd name="connsiteY32" fmla="*/ 199648 h 2898648"/>
              <a:gd name="connsiteX33" fmla="*/ 3933818 w 3933818"/>
              <a:gd name="connsiteY33" fmla="*/ 2699000 h 2898648"/>
              <a:gd name="connsiteX34" fmla="*/ 3734170 w 3933818"/>
              <a:gd name="connsiteY34" fmla="*/ 2898648 h 2898648"/>
              <a:gd name="connsiteX35" fmla="*/ 3576514 w 3933818"/>
              <a:gd name="connsiteY35" fmla="*/ 2898648 h 2898648"/>
              <a:gd name="connsiteX36" fmla="*/ 3231560 w 3933818"/>
              <a:gd name="connsiteY36" fmla="*/ 2898648 h 2898648"/>
              <a:gd name="connsiteX37" fmla="*/ 3073904 w 3933818"/>
              <a:gd name="connsiteY37" fmla="*/ 2898648 h 2898648"/>
              <a:gd name="connsiteX38" fmla="*/ 3030082 w 3933818"/>
              <a:gd name="connsiteY38" fmla="*/ 2898648 h 2898648"/>
              <a:gd name="connsiteX39" fmla="*/ 2935602 w 3933818"/>
              <a:gd name="connsiteY39" fmla="*/ 2898648 h 2898648"/>
              <a:gd name="connsiteX40" fmla="*/ 2872426 w 3933818"/>
              <a:gd name="connsiteY40" fmla="*/ 2898648 h 2898648"/>
              <a:gd name="connsiteX41" fmla="*/ 2777946 w 3933818"/>
              <a:gd name="connsiteY41" fmla="*/ 2898648 h 2898648"/>
              <a:gd name="connsiteX42" fmla="*/ 2527472 w 3933818"/>
              <a:gd name="connsiteY42" fmla="*/ 2898648 h 2898648"/>
              <a:gd name="connsiteX43" fmla="*/ 2432992 w 3933818"/>
              <a:gd name="connsiteY43" fmla="*/ 2898648 h 2898648"/>
              <a:gd name="connsiteX44" fmla="*/ 2369816 w 3933818"/>
              <a:gd name="connsiteY44" fmla="*/ 2898648 h 2898648"/>
              <a:gd name="connsiteX45" fmla="*/ 2362570 w 3933818"/>
              <a:gd name="connsiteY45" fmla="*/ 2898648 h 2898648"/>
              <a:gd name="connsiteX46" fmla="*/ 2275336 w 3933818"/>
              <a:gd name="connsiteY46" fmla="*/ 2898648 h 2898648"/>
              <a:gd name="connsiteX47" fmla="*/ 2231514 w 3933818"/>
              <a:gd name="connsiteY47" fmla="*/ 2898648 h 2898648"/>
              <a:gd name="connsiteX48" fmla="*/ 2204914 w 3933818"/>
              <a:gd name="connsiteY48" fmla="*/ 2898648 h 2898648"/>
              <a:gd name="connsiteX49" fmla="*/ 2073858 w 3933818"/>
              <a:gd name="connsiteY49" fmla="*/ 2898648 h 2898648"/>
              <a:gd name="connsiteX50" fmla="*/ 1859960 w 3933818"/>
              <a:gd name="connsiteY50" fmla="*/ 2898648 h 2898648"/>
              <a:gd name="connsiteX51" fmla="*/ 1728904 w 3933818"/>
              <a:gd name="connsiteY51" fmla="*/ 2898648 h 2898648"/>
              <a:gd name="connsiteX52" fmla="*/ 1702304 w 3933818"/>
              <a:gd name="connsiteY52" fmla="*/ 2898648 h 2898648"/>
              <a:gd name="connsiteX53" fmla="*/ 1658482 w 3933818"/>
              <a:gd name="connsiteY53" fmla="*/ 2898648 h 2898648"/>
              <a:gd name="connsiteX54" fmla="*/ 1571248 w 3933818"/>
              <a:gd name="connsiteY54" fmla="*/ 2898648 h 2898648"/>
              <a:gd name="connsiteX55" fmla="*/ 1564002 w 3933818"/>
              <a:gd name="connsiteY55" fmla="*/ 2898648 h 2898648"/>
              <a:gd name="connsiteX56" fmla="*/ 1500826 w 3933818"/>
              <a:gd name="connsiteY56" fmla="*/ 2898648 h 2898648"/>
              <a:gd name="connsiteX57" fmla="*/ 1406346 w 3933818"/>
              <a:gd name="connsiteY57" fmla="*/ 2898648 h 2898648"/>
              <a:gd name="connsiteX58" fmla="*/ 1155872 w 3933818"/>
              <a:gd name="connsiteY58" fmla="*/ 2898648 h 2898648"/>
              <a:gd name="connsiteX59" fmla="*/ 1061392 w 3933818"/>
              <a:gd name="connsiteY59" fmla="*/ 2898648 h 2898648"/>
              <a:gd name="connsiteX60" fmla="*/ 998216 w 3933818"/>
              <a:gd name="connsiteY60" fmla="*/ 2898648 h 2898648"/>
              <a:gd name="connsiteX61" fmla="*/ 903736 w 3933818"/>
              <a:gd name="connsiteY61" fmla="*/ 2898648 h 2898648"/>
              <a:gd name="connsiteX62" fmla="*/ 859914 w 3933818"/>
              <a:gd name="connsiteY62" fmla="*/ 2898648 h 2898648"/>
              <a:gd name="connsiteX63" fmla="*/ 702258 w 3933818"/>
              <a:gd name="connsiteY63" fmla="*/ 2898648 h 2898648"/>
              <a:gd name="connsiteX64" fmla="*/ 357304 w 3933818"/>
              <a:gd name="connsiteY64" fmla="*/ 2898648 h 2898648"/>
              <a:gd name="connsiteX65" fmla="*/ 199648 w 3933818"/>
              <a:gd name="connsiteY65" fmla="*/ 2898648 h 2898648"/>
              <a:gd name="connsiteX66" fmla="*/ 0 w 3933818"/>
              <a:gd name="connsiteY66" fmla="*/ 2699000 h 2898648"/>
              <a:gd name="connsiteX67" fmla="*/ 0 w 3933818"/>
              <a:gd name="connsiteY67" fmla="*/ 199648 h 2898648"/>
              <a:gd name="connsiteX68" fmla="*/ 199648 w 3933818"/>
              <a:gd name="connsiteY68"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9338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571248" y="0"/>
                </a:lnTo>
                <a:lnTo>
                  <a:pt x="1658482" y="0"/>
                </a:lnTo>
                <a:lnTo>
                  <a:pt x="1702304" y="0"/>
                </a:lnTo>
                <a:lnTo>
                  <a:pt x="1728904" y="0"/>
                </a:lnTo>
                <a:lnTo>
                  <a:pt x="1859960" y="0"/>
                </a:lnTo>
                <a:lnTo>
                  <a:pt x="2073858" y="0"/>
                </a:lnTo>
                <a:lnTo>
                  <a:pt x="2204914" y="0"/>
                </a:lnTo>
                <a:lnTo>
                  <a:pt x="2231514" y="0"/>
                </a:lnTo>
                <a:lnTo>
                  <a:pt x="2275336" y="0"/>
                </a:lnTo>
                <a:lnTo>
                  <a:pt x="2362570" y="0"/>
                </a:lnTo>
                <a:lnTo>
                  <a:pt x="2369816" y="0"/>
                </a:lnTo>
                <a:lnTo>
                  <a:pt x="2432992" y="0"/>
                </a:lnTo>
                <a:lnTo>
                  <a:pt x="2527472" y="0"/>
                </a:lnTo>
                <a:lnTo>
                  <a:pt x="2777946" y="0"/>
                </a:lnTo>
                <a:lnTo>
                  <a:pt x="2872426" y="0"/>
                </a:lnTo>
                <a:lnTo>
                  <a:pt x="2935602" y="0"/>
                </a:lnTo>
                <a:lnTo>
                  <a:pt x="3030082" y="0"/>
                </a:lnTo>
                <a:lnTo>
                  <a:pt x="3073904" y="0"/>
                </a:lnTo>
                <a:lnTo>
                  <a:pt x="3231560" y="0"/>
                </a:lnTo>
                <a:lnTo>
                  <a:pt x="3576514" y="0"/>
                </a:lnTo>
                <a:lnTo>
                  <a:pt x="3734170" y="0"/>
                </a:lnTo>
                <a:cubicBezTo>
                  <a:pt x="3844433" y="0"/>
                  <a:pt x="3933818" y="89385"/>
                  <a:pt x="3933818" y="199648"/>
                </a:cubicBezTo>
                <a:lnTo>
                  <a:pt x="3933818" y="2699000"/>
                </a:lnTo>
                <a:cubicBezTo>
                  <a:pt x="3933818" y="2809263"/>
                  <a:pt x="3844433" y="2898648"/>
                  <a:pt x="3734170" y="2898648"/>
                </a:cubicBezTo>
                <a:lnTo>
                  <a:pt x="3576514" y="2898648"/>
                </a:lnTo>
                <a:lnTo>
                  <a:pt x="3231560" y="2898648"/>
                </a:lnTo>
                <a:lnTo>
                  <a:pt x="3073904" y="2898648"/>
                </a:lnTo>
                <a:lnTo>
                  <a:pt x="3030082" y="2898648"/>
                </a:lnTo>
                <a:lnTo>
                  <a:pt x="2935602" y="2898648"/>
                </a:lnTo>
                <a:lnTo>
                  <a:pt x="2872426" y="2898648"/>
                </a:lnTo>
                <a:lnTo>
                  <a:pt x="2777946" y="2898648"/>
                </a:lnTo>
                <a:lnTo>
                  <a:pt x="2527472" y="2898648"/>
                </a:lnTo>
                <a:lnTo>
                  <a:pt x="2432992" y="2898648"/>
                </a:lnTo>
                <a:lnTo>
                  <a:pt x="2369816" y="2898648"/>
                </a:lnTo>
                <a:lnTo>
                  <a:pt x="2362570" y="2898648"/>
                </a:lnTo>
                <a:lnTo>
                  <a:pt x="2275336" y="2898648"/>
                </a:lnTo>
                <a:lnTo>
                  <a:pt x="2231514" y="2898648"/>
                </a:lnTo>
                <a:lnTo>
                  <a:pt x="2204914" y="2898648"/>
                </a:lnTo>
                <a:lnTo>
                  <a:pt x="2073858" y="2898648"/>
                </a:lnTo>
                <a:lnTo>
                  <a:pt x="1859960" y="2898648"/>
                </a:lnTo>
                <a:lnTo>
                  <a:pt x="1728904" y="2898648"/>
                </a:lnTo>
                <a:lnTo>
                  <a:pt x="1702304" y="2898648"/>
                </a:lnTo>
                <a:lnTo>
                  <a:pt x="1658482" y="2898648"/>
                </a:lnTo>
                <a:lnTo>
                  <a:pt x="1571248"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Google Shape;240;p41">
            <a:extLst>
              <a:ext uri="{FF2B5EF4-FFF2-40B4-BE49-F238E27FC236}">
                <a16:creationId xmlns:a16="http://schemas.microsoft.com/office/drawing/2014/main" id="{2E535AA1-EB5F-3B2C-628E-CC3E96327A2B}"/>
              </a:ext>
            </a:extLst>
          </p:cNvPr>
          <p:cNvSpPr txBox="1">
            <a:spLocks noGrp="1"/>
          </p:cNvSpPr>
          <p:nvPr>
            <p:ph type="body" idx="14"/>
          </p:nvPr>
        </p:nvSpPr>
        <p:spPr>
          <a:xfrm>
            <a:off x="4805222" y="2000906"/>
            <a:ext cx="3673640"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4" name="Google Shape;237;p41">
            <a:extLst>
              <a:ext uri="{FF2B5EF4-FFF2-40B4-BE49-F238E27FC236}">
                <a16:creationId xmlns:a16="http://schemas.microsoft.com/office/drawing/2014/main" id="{08152615-4C65-B862-68E5-96E4E26E3D19}"/>
              </a:ext>
            </a:extLst>
          </p:cNvPr>
          <p:cNvSpPr txBox="1">
            <a:spLocks noGrp="1"/>
          </p:cNvSpPr>
          <p:nvPr>
            <p:ph type="body" idx="15"/>
          </p:nvPr>
        </p:nvSpPr>
        <p:spPr>
          <a:xfrm>
            <a:off x="4805223" y="2395496"/>
            <a:ext cx="3673639"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15" name="Group 14">
            <a:extLst>
              <a:ext uri="{FF2B5EF4-FFF2-40B4-BE49-F238E27FC236}">
                <a16:creationId xmlns:a16="http://schemas.microsoft.com/office/drawing/2014/main" id="{56EFEB45-4CE3-D37A-7CAD-D9912493B271}"/>
              </a:ext>
            </a:extLst>
          </p:cNvPr>
          <p:cNvGrpSpPr/>
          <p:nvPr userDrawn="1"/>
        </p:nvGrpSpPr>
        <p:grpSpPr>
          <a:xfrm>
            <a:off x="6389175" y="1322541"/>
            <a:ext cx="505734" cy="502920"/>
            <a:chOff x="4732266" y="2621327"/>
            <a:chExt cx="505734" cy="502920"/>
          </a:xfrm>
        </p:grpSpPr>
        <p:sp>
          <p:nvSpPr>
            <p:cNvPr id="17" name="Oval 16">
              <a:extLst>
                <a:ext uri="{FF2B5EF4-FFF2-40B4-BE49-F238E27FC236}">
                  <a16:creationId xmlns:a16="http://schemas.microsoft.com/office/drawing/2014/main" id="{0E3A4776-3BFC-95BC-0E46-6623D07F519A}"/>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236;p41">
              <a:extLst>
                <a:ext uri="{FF2B5EF4-FFF2-40B4-BE49-F238E27FC236}">
                  <a16:creationId xmlns:a16="http://schemas.microsoft.com/office/drawing/2014/main" id="{20D11B34-7C8F-DDC9-C2BD-290F47895A25}"/>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02</a:t>
              </a:r>
              <a:endParaRPr sz="1600" b="1" i="0" u="none" strike="noStrike" cap="none" spc="0" dirty="0">
                <a:solidFill>
                  <a:schemeClr val="lt1"/>
                </a:solidFill>
                <a:latin typeface="Arial"/>
                <a:ea typeface="Arial"/>
                <a:cs typeface="Arial"/>
                <a:sym typeface="Arial"/>
              </a:endParaRPr>
            </a:p>
          </p:txBody>
        </p:sp>
      </p:grpSp>
      <p:sp>
        <p:nvSpPr>
          <p:cNvPr id="19" name="Freeform 18">
            <a:extLst>
              <a:ext uri="{FF2B5EF4-FFF2-40B4-BE49-F238E27FC236}">
                <a16:creationId xmlns:a16="http://schemas.microsoft.com/office/drawing/2014/main" id="{8FFFE3EA-E325-A9E0-556D-E89EA6E5412C}"/>
              </a:ext>
            </a:extLst>
          </p:cNvPr>
          <p:cNvSpPr/>
          <p:nvPr userDrawn="1"/>
        </p:nvSpPr>
        <p:spPr>
          <a:xfrm>
            <a:off x="528802" y="1666832"/>
            <a:ext cx="3933818" cy="2898648"/>
          </a:xfrm>
          <a:custGeom>
            <a:avLst/>
            <a:gdLst>
              <a:gd name="connsiteX0" fmla="*/ 199648 w 3933818"/>
              <a:gd name="connsiteY0" fmla="*/ 0 h 2898648"/>
              <a:gd name="connsiteX1" fmla="*/ 357304 w 3933818"/>
              <a:gd name="connsiteY1" fmla="*/ 0 h 2898648"/>
              <a:gd name="connsiteX2" fmla="*/ 702258 w 3933818"/>
              <a:gd name="connsiteY2" fmla="*/ 0 h 2898648"/>
              <a:gd name="connsiteX3" fmla="*/ 859914 w 3933818"/>
              <a:gd name="connsiteY3" fmla="*/ 0 h 2898648"/>
              <a:gd name="connsiteX4" fmla="*/ 903736 w 3933818"/>
              <a:gd name="connsiteY4" fmla="*/ 0 h 2898648"/>
              <a:gd name="connsiteX5" fmla="*/ 998216 w 3933818"/>
              <a:gd name="connsiteY5" fmla="*/ 0 h 2898648"/>
              <a:gd name="connsiteX6" fmla="*/ 1061392 w 3933818"/>
              <a:gd name="connsiteY6" fmla="*/ 0 h 2898648"/>
              <a:gd name="connsiteX7" fmla="*/ 1155872 w 3933818"/>
              <a:gd name="connsiteY7" fmla="*/ 0 h 2898648"/>
              <a:gd name="connsiteX8" fmla="*/ 1406346 w 3933818"/>
              <a:gd name="connsiteY8" fmla="*/ 0 h 2898648"/>
              <a:gd name="connsiteX9" fmla="*/ 1500826 w 3933818"/>
              <a:gd name="connsiteY9" fmla="*/ 0 h 2898648"/>
              <a:gd name="connsiteX10" fmla="*/ 1564002 w 3933818"/>
              <a:gd name="connsiteY10" fmla="*/ 0 h 2898648"/>
              <a:gd name="connsiteX11" fmla="*/ 1571248 w 3933818"/>
              <a:gd name="connsiteY11" fmla="*/ 0 h 2898648"/>
              <a:gd name="connsiteX12" fmla="*/ 1658482 w 3933818"/>
              <a:gd name="connsiteY12" fmla="*/ 0 h 2898648"/>
              <a:gd name="connsiteX13" fmla="*/ 1702304 w 3933818"/>
              <a:gd name="connsiteY13" fmla="*/ 0 h 2898648"/>
              <a:gd name="connsiteX14" fmla="*/ 1728904 w 3933818"/>
              <a:gd name="connsiteY14" fmla="*/ 0 h 2898648"/>
              <a:gd name="connsiteX15" fmla="*/ 1859960 w 3933818"/>
              <a:gd name="connsiteY15" fmla="*/ 0 h 2898648"/>
              <a:gd name="connsiteX16" fmla="*/ 2073858 w 3933818"/>
              <a:gd name="connsiteY16" fmla="*/ 0 h 2898648"/>
              <a:gd name="connsiteX17" fmla="*/ 2204914 w 3933818"/>
              <a:gd name="connsiteY17" fmla="*/ 0 h 2898648"/>
              <a:gd name="connsiteX18" fmla="*/ 2231514 w 3933818"/>
              <a:gd name="connsiteY18" fmla="*/ 0 h 2898648"/>
              <a:gd name="connsiteX19" fmla="*/ 2275336 w 3933818"/>
              <a:gd name="connsiteY19" fmla="*/ 0 h 2898648"/>
              <a:gd name="connsiteX20" fmla="*/ 2362570 w 3933818"/>
              <a:gd name="connsiteY20" fmla="*/ 0 h 2898648"/>
              <a:gd name="connsiteX21" fmla="*/ 2369816 w 3933818"/>
              <a:gd name="connsiteY21" fmla="*/ 0 h 2898648"/>
              <a:gd name="connsiteX22" fmla="*/ 2432992 w 3933818"/>
              <a:gd name="connsiteY22" fmla="*/ 0 h 2898648"/>
              <a:gd name="connsiteX23" fmla="*/ 2527472 w 3933818"/>
              <a:gd name="connsiteY23" fmla="*/ 0 h 2898648"/>
              <a:gd name="connsiteX24" fmla="*/ 2777946 w 3933818"/>
              <a:gd name="connsiteY24" fmla="*/ 0 h 2898648"/>
              <a:gd name="connsiteX25" fmla="*/ 2872426 w 3933818"/>
              <a:gd name="connsiteY25" fmla="*/ 0 h 2898648"/>
              <a:gd name="connsiteX26" fmla="*/ 2935602 w 3933818"/>
              <a:gd name="connsiteY26" fmla="*/ 0 h 2898648"/>
              <a:gd name="connsiteX27" fmla="*/ 3030082 w 3933818"/>
              <a:gd name="connsiteY27" fmla="*/ 0 h 2898648"/>
              <a:gd name="connsiteX28" fmla="*/ 3073904 w 3933818"/>
              <a:gd name="connsiteY28" fmla="*/ 0 h 2898648"/>
              <a:gd name="connsiteX29" fmla="*/ 3231560 w 3933818"/>
              <a:gd name="connsiteY29" fmla="*/ 0 h 2898648"/>
              <a:gd name="connsiteX30" fmla="*/ 3576514 w 3933818"/>
              <a:gd name="connsiteY30" fmla="*/ 0 h 2898648"/>
              <a:gd name="connsiteX31" fmla="*/ 3734170 w 3933818"/>
              <a:gd name="connsiteY31" fmla="*/ 0 h 2898648"/>
              <a:gd name="connsiteX32" fmla="*/ 3933818 w 3933818"/>
              <a:gd name="connsiteY32" fmla="*/ 199648 h 2898648"/>
              <a:gd name="connsiteX33" fmla="*/ 3933818 w 3933818"/>
              <a:gd name="connsiteY33" fmla="*/ 2699000 h 2898648"/>
              <a:gd name="connsiteX34" fmla="*/ 3734170 w 3933818"/>
              <a:gd name="connsiteY34" fmla="*/ 2898648 h 2898648"/>
              <a:gd name="connsiteX35" fmla="*/ 3576514 w 3933818"/>
              <a:gd name="connsiteY35" fmla="*/ 2898648 h 2898648"/>
              <a:gd name="connsiteX36" fmla="*/ 3231560 w 3933818"/>
              <a:gd name="connsiteY36" fmla="*/ 2898648 h 2898648"/>
              <a:gd name="connsiteX37" fmla="*/ 3073904 w 3933818"/>
              <a:gd name="connsiteY37" fmla="*/ 2898648 h 2898648"/>
              <a:gd name="connsiteX38" fmla="*/ 3030082 w 3933818"/>
              <a:gd name="connsiteY38" fmla="*/ 2898648 h 2898648"/>
              <a:gd name="connsiteX39" fmla="*/ 2935602 w 3933818"/>
              <a:gd name="connsiteY39" fmla="*/ 2898648 h 2898648"/>
              <a:gd name="connsiteX40" fmla="*/ 2872426 w 3933818"/>
              <a:gd name="connsiteY40" fmla="*/ 2898648 h 2898648"/>
              <a:gd name="connsiteX41" fmla="*/ 2777946 w 3933818"/>
              <a:gd name="connsiteY41" fmla="*/ 2898648 h 2898648"/>
              <a:gd name="connsiteX42" fmla="*/ 2527472 w 3933818"/>
              <a:gd name="connsiteY42" fmla="*/ 2898648 h 2898648"/>
              <a:gd name="connsiteX43" fmla="*/ 2432992 w 3933818"/>
              <a:gd name="connsiteY43" fmla="*/ 2898648 h 2898648"/>
              <a:gd name="connsiteX44" fmla="*/ 2369816 w 3933818"/>
              <a:gd name="connsiteY44" fmla="*/ 2898648 h 2898648"/>
              <a:gd name="connsiteX45" fmla="*/ 2362570 w 3933818"/>
              <a:gd name="connsiteY45" fmla="*/ 2898648 h 2898648"/>
              <a:gd name="connsiteX46" fmla="*/ 2275336 w 3933818"/>
              <a:gd name="connsiteY46" fmla="*/ 2898648 h 2898648"/>
              <a:gd name="connsiteX47" fmla="*/ 2231514 w 3933818"/>
              <a:gd name="connsiteY47" fmla="*/ 2898648 h 2898648"/>
              <a:gd name="connsiteX48" fmla="*/ 2204914 w 3933818"/>
              <a:gd name="connsiteY48" fmla="*/ 2898648 h 2898648"/>
              <a:gd name="connsiteX49" fmla="*/ 2073858 w 3933818"/>
              <a:gd name="connsiteY49" fmla="*/ 2898648 h 2898648"/>
              <a:gd name="connsiteX50" fmla="*/ 1859960 w 3933818"/>
              <a:gd name="connsiteY50" fmla="*/ 2898648 h 2898648"/>
              <a:gd name="connsiteX51" fmla="*/ 1728904 w 3933818"/>
              <a:gd name="connsiteY51" fmla="*/ 2898648 h 2898648"/>
              <a:gd name="connsiteX52" fmla="*/ 1702304 w 3933818"/>
              <a:gd name="connsiteY52" fmla="*/ 2898648 h 2898648"/>
              <a:gd name="connsiteX53" fmla="*/ 1658482 w 3933818"/>
              <a:gd name="connsiteY53" fmla="*/ 2898648 h 2898648"/>
              <a:gd name="connsiteX54" fmla="*/ 1571248 w 3933818"/>
              <a:gd name="connsiteY54" fmla="*/ 2898648 h 2898648"/>
              <a:gd name="connsiteX55" fmla="*/ 1564002 w 3933818"/>
              <a:gd name="connsiteY55" fmla="*/ 2898648 h 2898648"/>
              <a:gd name="connsiteX56" fmla="*/ 1500826 w 3933818"/>
              <a:gd name="connsiteY56" fmla="*/ 2898648 h 2898648"/>
              <a:gd name="connsiteX57" fmla="*/ 1406346 w 3933818"/>
              <a:gd name="connsiteY57" fmla="*/ 2898648 h 2898648"/>
              <a:gd name="connsiteX58" fmla="*/ 1155872 w 3933818"/>
              <a:gd name="connsiteY58" fmla="*/ 2898648 h 2898648"/>
              <a:gd name="connsiteX59" fmla="*/ 1061392 w 3933818"/>
              <a:gd name="connsiteY59" fmla="*/ 2898648 h 2898648"/>
              <a:gd name="connsiteX60" fmla="*/ 998216 w 3933818"/>
              <a:gd name="connsiteY60" fmla="*/ 2898648 h 2898648"/>
              <a:gd name="connsiteX61" fmla="*/ 903736 w 3933818"/>
              <a:gd name="connsiteY61" fmla="*/ 2898648 h 2898648"/>
              <a:gd name="connsiteX62" fmla="*/ 859914 w 3933818"/>
              <a:gd name="connsiteY62" fmla="*/ 2898648 h 2898648"/>
              <a:gd name="connsiteX63" fmla="*/ 702258 w 3933818"/>
              <a:gd name="connsiteY63" fmla="*/ 2898648 h 2898648"/>
              <a:gd name="connsiteX64" fmla="*/ 357304 w 3933818"/>
              <a:gd name="connsiteY64" fmla="*/ 2898648 h 2898648"/>
              <a:gd name="connsiteX65" fmla="*/ 199648 w 3933818"/>
              <a:gd name="connsiteY65" fmla="*/ 2898648 h 2898648"/>
              <a:gd name="connsiteX66" fmla="*/ 0 w 3933818"/>
              <a:gd name="connsiteY66" fmla="*/ 2699000 h 2898648"/>
              <a:gd name="connsiteX67" fmla="*/ 0 w 3933818"/>
              <a:gd name="connsiteY67" fmla="*/ 199648 h 2898648"/>
              <a:gd name="connsiteX68" fmla="*/ 199648 w 3933818"/>
              <a:gd name="connsiteY68" fmla="*/ 0 h 28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933818" h="2898648">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571248" y="0"/>
                </a:lnTo>
                <a:lnTo>
                  <a:pt x="1658482" y="0"/>
                </a:lnTo>
                <a:lnTo>
                  <a:pt x="1702304" y="0"/>
                </a:lnTo>
                <a:lnTo>
                  <a:pt x="1728904" y="0"/>
                </a:lnTo>
                <a:lnTo>
                  <a:pt x="1859960" y="0"/>
                </a:lnTo>
                <a:lnTo>
                  <a:pt x="2073858" y="0"/>
                </a:lnTo>
                <a:lnTo>
                  <a:pt x="2204914" y="0"/>
                </a:lnTo>
                <a:lnTo>
                  <a:pt x="2231514" y="0"/>
                </a:lnTo>
                <a:lnTo>
                  <a:pt x="2275336" y="0"/>
                </a:lnTo>
                <a:lnTo>
                  <a:pt x="2362570" y="0"/>
                </a:lnTo>
                <a:lnTo>
                  <a:pt x="2369816" y="0"/>
                </a:lnTo>
                <a:lnTo>
                  <a:pt x="2432992" y="0"/>
                </a:lnTo>
                <a:lnTo>
                  <a:pt x="2527472" y="0"/>
                </a:lnTo>
                <a:lnTo>
                  <a:pt x="2777946" y="0"/>
                </a:lnTo>
                <a:lnTo>
                  <a:pt x="2872426" y="0"/>
                </a:lnTo>
                <a:lnTo>
                  <a:pt x="2935602" y="0"/>
                </a:lnTo>
                <a:lnTo>
                  <a:pt x="3030082" y="0"/>
                </a:lnTo>
                <a:lnTo>
                  <a:pt x="3073904" y="0"/>
                </a:lnTo>
                <a:lnTo>
                  <a:pt x="3231560" y="0"/>
                </a:lnTo>
                <a:lnTo>
                  <a:pt x="3576514" y="0"/>
                </a:lnTo>
                <a:lnTo>
                  <a:pt x="3734170" y="0"/>
                </a:lnTo>
                <a:cubicBezTo>
                  <a:pt x="3844433" y="0"/>
                  <a:pt x="3933818" y="89385"/>
                  <a:pt x="3933818" y="199648"/>
                </a:cubicBezTo>
                <a:lnTo>
                  <a:pt x="3933818" y="2699000"/>
                </a:lnTo>
                <a:cubicBezTo>
                  <a:pt x="3933818" y="2809263"/>
                  <a:pt x="3844433" y="2898648"/>
                  <a:pt x="3734170" y="2898648"/>
                </a:cubicBezTo>
                <a:lnTo>
                  <a:pt x="3576514" y="2898648"/>
                </a:lnTo>
                <a:lnTo>
                  <a:pt x="3231560" y="2898648"/>
                </a:lnTo>
                <a:lnTo>
                  <a:pt x="3073904" y="2898648"/>
                </a:lnTo>
                <a:lnTo>
                  <a:pt x="3030082" y="2898648"/>
                </a:lnTo>
                <a:lnTo>
                  <a:pt x="2935602" y="2898648"/>
                </a:lnTo>
                <a:lnTo>
                  <a:pt x="2872426" y="2898648"/>
                </a:lnTo>
                <a:lnTo>
                  <a:pt x="2777946" y="2898648"/>
                </a:lnTo>
                <a:lnTo>
                  <a:pt x="2527472" y="2898648"/>
                </a:lnTo>
                <a:lnTo>
                  <a:pt x="2432992" y="2898648"/>
                </a:lnTo>
                <a:lnTo>
                  <a:pt x="2369816" y="2898648"/>
                </a:lnTo>
                <a:lnTo>
                  <a:pt x="2362570" y="2898648"/>
                </a:lnTo>
                <a:lnTo>
                  <a:pt x="2275336" y="2898648"/>
                </a:lnTo>
                <a:lnTo>
                  <a:pt x="2231514" y="2898648"/>
                </a:lnTo>
                <a:lnTo>
                  <a:pt x="2204914" y="2898648"/>
                </a:lnTo>
                <a:lnTo>
                  <a:pt x="2073858" y="2898648"/>
                </a:lnTo>
                <a:lnTo>
                  <a:pt x="1859960" y="2898648"/>
                </a:lnTo>
                <a:lnTo>
                  <a:pt x="1728904" y="2898648"/>
                </a:lnTo>
                <a:lnTo>
                  <a:pt x="1702304" y="2898648"/>
                </a:lnTo>
                <a:lnTo>
                  <a:pt x="1658482" y="2898648"/>
                </a:lnTo>
                <a:lnTo>
                  <a:pt x="1571248" y="2898648"/>
                </a:lnTo>
                <a:lnTo>
                  <a:pt x="1564002" y="2898648"/>
                </a:lnTo>
                <a:lnTo>
                  <a:pt x="1500826" y="2898648"/>
                </a:lnTo>
                <a:lnTo>
                  <a:pt x="1406346" y="2898648"/>
                </a:lnTo>
                <a:lnTo>
                  <a:pt x="1155872" y="2898648"/>
                </a:lnTo>
                <a:lnTo>
                  <a:pt x="1061392" y="2898648"/>
                </a:lnTo>
                <a:lnTo>
                  <a:pt x="998216" y="2898648"/>
                </a:lnTo>
                <a:lnTo>
                  <a:pt x="903736" y="2898648"/>
                </a:lnTo>
                <a:lnTo>
                  <a:pt x="859914" y="2898648"/>
                </a:lnTo>
                <a:lnTo>
                  <a:pt x="702258" y="2898648"/>
                </a:lnTo>
                <a:lnTo>
                  <a:pt x="357304" y="2898648"/>
                </a:lnTo>
                <a:lnTo>
                  <a:pt x="199648" y="2898648"/>
                </a:lnTo>
                <a:cubicBezTo>
                  <a:pt x="89385" y="2898648"/>
                  <a:pt x="0" y="2809263"/>
                  <a:pt x="0" y="2699000"/>
                </a:cubicBez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Google Shape;240;p41">
            <a:extLst>
              <a:ext uri="{FF2B5EF4-FFF2-40B4-BE49-F238E27FC236}">
                <a16:creationId xmlns:a16="http://schemas.microsoft.com/office/drawing/2014/main" id="{945D1C40-5D4F-008C-5F14-EC71A608F1D6}"/>
              </a:ext>
            </a:extLst>
          </p:cNvPr>
          <p:cNvSpPr txBox="1">
            <a:spLocks noGrp="1"/>
          </p:cNvSpPr>
          <p:nvPr>
            <p:ph type="body" idx="12"/>
          </p:nvPr>
        </p:nvSpPr>
        <p:spPr>
          <a:xfrm>
            <a:off x="658891" y="2000906"/>
            <a:ext cx="3673640"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1" name="Google Shape;237;p41">
            <a:extLst>
              <a:ext uri="{FF2B5EF4-FFF2-40B4-BE49-F238E27FC236}">
                <a16:creationId xmlns:a16="http://schemas.microsoft.com/office/drawing/2014/main" id="{1F85DEE2-459A-93F1-232A-4E2C1E34F7FE}"/>
              </a:ext>
            </a:extLst>
          </p:cNvPr>
          <p:cNvSpPr txBox="1">
            <a:spLocks noGrp="1"/>
          </p:cNvSpPr>
          <p:nvPr>
            <p:ph type="body" idx="13"/>
          </p:nvPr>
        </p:nvSpPr>
        <p:spPr>
          <a:xfrm>
            <a:off x="658892" y="2395496"/>
            <a:ext cx="3673639"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grpSp>
        <p:nvGrpSpPr>
          <p:cNvPr id="22" name="Group 21">
            <a:extLst>
              <a:ext uri="{FF2B5EF4-FFF2-40B4-BE49-F238E27FC236}">
                <a16:creationId xmlns:a16="http://schemas.microsoft.com/office/drawing/2014/main" id="{FC5350A0-FDA0-4862-1F9E-3F4851EBCA13}"/>
              </a:ext>
            </a:extLst>
          </p:cNvPr>
          <p:cNvGrpSpPr/>
          <p:nvPr userDrawn="1"/>
        </p:nvGrpSpPr>
        <p:grpSpPr>
          <a:xfrm>
            <a:off x="2242844" y="1322541"/>
            <a:ext cx="505734" cy="502920"/>
            <a:chOff x="4732266" y="2621327"/>
            <a:chExt cx="505734" cy="502920"/>
          </a:xfrm>
        </p:grpSpPr>
        <p:sp>
          <p:nvSpPr>
            <p:cNvPr id="23" name="Oval 22">
              <a:extLst>
                <a:ext uri="{FF2B5EF4-FFF2-40B4-BE49-F238E27FC236}">
                  <a16:creationId xmlns:a16="http://schemas.microsoft.com/office/drawing/2014/main" id="{D8C87A58-3367-3783-CE02-B6E22EFAEF3B}"/>
                </a:ext>
              </a:extLst>
            </p:cNvPr>
            <p:cNvSpPr/>
            <p:nvPr userDrawn="1"/>
          </p:nvSpPr>
          <p:spPr>
            <a:xfrm>
              <a:off x="4732266" y="2621327"/>
              <a:ext cx="502920" cy="502920"/>
            </a:xfrm>
            <a:prstGeom prst="ellipse">
              <a:avLst/>
            </a:prstGeom>
            <a:solidFill>
              <a:srgbClr val="004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236;p41">
              <a:extLst>
                <a:ext uri="{FF2B5EF4-FFF2-40B4-BE49-F238E27FC236}">
                  <a16:creationId xmlns:a16="http://schemas.microsoft.com/office/drawing/2014/main" id="{FA4D17E0-77F9-F957-5C8D-E088A2CA5174}"/>
                </a:ext>
              </a:extLst>
            </p:cNvPr>
            <p:cNvSpPr txBox="1"/>
            <p:nvPr/>
          </p:nvSpPr>
          <p:spPr>
            <a:xfrm>
              <a:off x="4732266" y="2657358"/>
              <a:ext cx="50573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600" b="1" i="0" u="none" strike="noStrike" cap="none" spc="0" dirty="0">
                  <a:solidFill>
                    <a:schemeClr val="lt1"/>
                  </a:solidFill>
                  <a:latin typeface="Arial"/>
                  <a:ea typeface="Arial"/>
                  <a:cs typeface="Arial"/>
                  <a:sym typeface="Arial"/>
                </a:rPr>
                <a:t>01</a:t>
              </a:r>
              <a:endParaRPr sz="1600" b="1" i="0" u="none" strike="noStrike" cap="none" spc="0"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2818709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D5F4F7FE-2698-14DD-0532-98D1C51131EF}"/>
              </a:ext>
            </a:extLst>
          </p:cNvPr>
          <p:cNvPicPr>
            <a:picLocks noChangeAspect="1"/>
          </p:cNvPicPr>
          <p:nvPr userDrawn="1"/>
        </p:nvPicPr>
        <p:blipFill>
          <a:blip r:embed="rId2"/>
          <a:stretch>
            <a:fillRect/>
          </a:stretch>
        </p:blipFill>
        <p:spPr>
          <a:xfrm>
            <a:off x="0" y="0"/>
            <a:ext cx="9147184" cy="2872787"/>
          </a:xfrm>
          <a:prstGeom prst="rect">
            <a:avLst/>
          </a:prstGeom>
        </p:spPr>
      </p:pic>
      <p:sp>
        <p:nvSpPr>
          <p:cNvPr id="2" name="Google Shape;212;p40">
            <a:extLst>
              <a:ext uri="{FF2B5EF4-FFF2-40B4-BE49-F238E27FC236}">
                <a16:creationId xmlns:a16="http://schemas.microsoft.com/office/drawing/2014/main" id="{6889F8B1-03FC-8FB3-DE5A-10F0875C1D8A}"/>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AEC519E3-0338-6B76-D585-AFECC7961F84}"/>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211;p40">
            <a:extLst>
              <a:ext uri="{FF2B5EF4-FFF2-40B4-BE49-F238E27FC236}">
                <a16:creationId xmlns:a16="http://schemas.microsoft.com/office/drawing/2014/main" id="{24A166E5-F2E8-50CC-5B3E-A783109E3E01}"/>
              </a:ext>
            </a:extLst>
          </p:cNvPr>
          <p:cNvSpPr txBox="1">
            <a:spLocks noGrp="1"/>
          </p:cNvSpPr>
          <p:nvPr>
            <p:ph type="title"/>
          </p:nvPr>
        </p:nvSpPr>
        <p:spPr>
          <a:xfrm>
            <a:off x="528802" y="416541"/>
            <a:ext cx="80607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6" name="Freeform 5">
            <a:extLst>
              <a:ext uri="{FF2B5EF4-FFF2-40B4-BE49-F238E27FC236}">
                <a16:creationId xmlns:a16="http://schemas.microsoft.com/office/drawing/2014/main" id="{5AE53391-B790-93B0-03A7-47742D0FD4EE}"/>
              </a:ext>
            </a:extLst>
          </p:cNvPr>
          <p:cNvSpPr/>
          <p:nvPr userDrawn="1"/>
        </p:nvSpPr>
        <p:spPr>
          <a:xfrm>
            <a:off x="4651200" y="1451847"/>
            <a:ext cx="1901952" cy="3130996"/>
          </a:xfrm>
          <a:custGeom>
            <a:avLst/>
            <a:gdLst>
              <a:gd name="connsiteX0" fmla="*/ 199648 w 1901952"/>
              <a:gd name="connsiteY0" fmla="*/ 0 h 3130996"/>
              <a:gd name="connsiteX1" fmla="*/ 903736 w 1901952"/>
              <a:gd name="connsiteY1" fmla="*/ 0 h 3130996"/>
              <a:gd name="connsiteX2" fmla="*/ 998216 w 1901952"/>
              <a:gd name="connsiteY2" fmla="*/ 0 h 3130996"/>
              <a:gd name="connsiteX3" fmla="*/ 1702304 w 1901952"/>
              <a:gd name="connsiteY3" fmla="*/ 0 h 3130996"/>
              <a:gd name="connsiteX4" fmla="*/ 1901952 w 1901952"/>
              <a:gd name="connsiteY4" fmla="*/ 199648 h 3130996"/>
              <a:gd name="connsiteX5" fmla="*/ 1901952 w 1901952"/>
              <a:gd name="connsiteY5" fmla="*/ 431996 h 3130996"/>
              <a:gd name="connsiteX6" fmla="*/ 1901952 w 1901952"/>
              <a:gd name="connsiteY6" fmla="*/ 2699000 h 3130996"/>
              <a:gd name="connsiteX7" fmla="*/ 1901952 w 1901952"/>
              <a:gd name="connsiteY7" fmla="*/ 2931348 h 3130996"/>
              <a:gd name="connsiteX8" fmla="*/ 1702304 w 1901952"/>
              <a:gd name="connsiteY8" fmla="*/ 3130996 h 3130996"/>
              <a:gd name="connsiteX9" fmla="*/ 998216 w 1901952"/>
              <a:gd name="connsiteY9" fmla="*/ 3130996 h 3130996"/>
              <a:gd name="connsiteX10" fmla="*/ 903736 w 1901952"/>
              <a:gd name="connsiteY10" fmla="*/ 3130996 h 3130996"/>
              <a:gd name="connsiteX11" fmla="*/ 199648 w 1901952"/>
              <a:gd name="connsiteY11" fmla="*/ 3130996 h 3130996"/>
              <a:gd name="connsiteX12" fmla="*/ 0 w 1901952"/>
              <a:gd name="connsiteY12" fmla="*/ 2931348 h 3130996"/>
              <a:gd name="connsiteX13" fmla="*/ 0 w 1901952"/>
              <a:gd name="connsiteY13" fmla="*/ 2699000 h 3130996"/>
              <a:gd name="connsiteX14" fmla="*/ 0 w 1901952"/>
              <a:gd name="connsiteY14" fmla="*/ 431996 h 3130996"/>
              <a:gd name="connsiteX15" fmla="*/ 0 w 1901952"/>
              <a:gd name="connsiteY15" fmla="*/ 199648 h 3130996"/>
              <a:gd name="connsiteX16" fmla="*/ 199648 w 1901952"/>
              <a:gd name="connsiteY16" fmla="*/ 0 h 313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1952" h="3130996">
                <a:moveTo>
                  <a:pt x="199648" y="0"/>
                </a:moveTo>
                <a:lnTo>
                  <a:pt x="903736" y="0"/>
                </a:lnTo>
                <a:lnTo>
                  <a:pt x="998216" y="0"/>
                </a:lnTo>
                <a:lnTo>
                  <a:pt x="1702304" y="0"/>
                </a:lnTo>
                <a:cubicBezTo>
                  <a:pt x="1812567" y="0"/>
                  <a:pt x="1901952" y="89385"/>
                  <a:pt x="1901952" y="199648"/>
                </a:cubicBezTo>
                <a:lnTo>
                  <a:pt x="1901952" y="431996"/>
                </a:lnTo>
                <a:lnTo>
                  <a:pt x="1901952" y="2699000"/>
                </a:lnTo>
                <a:lnTo>
                  <a:pt x="1901952" y="2931348"/>
                </a:lnTo>
                <a:cubicBezTo>
                  <a:pt x="1901952" y="3041611"/>
                  <a:pt x="1812567" y="3130996"/>
                  <a:pt x="1702304" y="3130996"/>
                </a:cubicBezTo>
                <a:lnTo>
                  <a:pt x="998216" y="3130996"/>
                </a:lnTo>
                <a:lnTo>
                  <a:pt x="903736" y="3130996"/>
                </a:lnTo>
                <a:lnTo>
                  <a:pt x="199648" y="3130996"/>
                </a:lnTo>
                <a:cubicBezTo>
                  <a:pt x="89385" y="3130996"/>
                  <a:pt x="0" y="3041611"/>
                  <a:pt x="0" y="2931348"/>
                </a:cubicBezTo>
                <a:lnTo>
                  <a:pt x="0" y="2699000"/>
                </a:lnTo>
                <a:lnTo>
                  <a:pt x="0" y="431996"/>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2A9B433C-7BC4-5CA2-04E5-2C3F685D9D8F}"/>
              </a:ext>
            </a:extLst>
          </p:cNvPr>
          <p:cNvSpPr/>
          <p:nvPr userDrawn="1"/>
        </p:nvSpPr>
        <p:spPr>
          <a:xfrm>
            <a:off x="2592000" y="1451847"/>
            <a:ext cx="1901952" cy="3130996"/>
          </a:xfrm>
          <a:custGeom>
            <a:avLst/>
            <a:gdLst>
              <a:gd name="connsiteX0" fmla="*/ 199648 w 1901952"/>
              <a:gd name="connsiteY0" fmla="*/ 0 h 3130996"/>
              <a:gd name="connsiteX1" fmla="*/ 903736 w 1901952"/>
              <a:gd name="connsiteY1" fmla="*/ 0 h 3130996"/>
              <a:gd name="connsiteX2" fmla="*/ 998216 w 1901952"/>
              <a:gd name="connsiteY2" fmla="*/ 0 h 3130996"/>
              <a:gd name="connsiteX3" fmla="*/ 1702304 w 1901952"/>
              <a:gd name="connsiteY3" fmla="*/ 0 h 3130996"/>
              <a:gd name="connsiteX4" fmla="*/ 1901952 w 1901952"/>
              <a:gd name="connsiteY4" fmla="*/ 199648 h 3130996"/>
              <a:gd name="connsiteX5" fmla="*/ 1901952 w 1901952"/>
              <a:gd name="connsiteY5" fmla="*/ 431996 h 3130996"/>
              <a:gd name="connsiteX6" fmla="*/ 1901952 w 1901952"/>
              <a:gd name="connsiteY6" fmla="*/ 2699000 h 3130996"/>
              <a:gd name="connsiteX7" fmla="*/ 1901952 w 1901952"/>
              <a:gd name="connsiteY7" fmla="*/ 2931348 h 3130996"/>
              <a:gd name="connsiteX8" fmla="*/ 1702304 w 1901952"/>
              <a:gd name="connsiteY8" fmla="*/ 3130996 h 3130996"/>
              <a:gd name="connsiteX9" fmla="*/ 998216 w 1901952"/>
              <a:gd name="connsiteY9" fmla="*/ 3130996 h 3130996"/>
              <a:gd name="connsiteX10" fmla="*/ 903736 w 1901952"/>
              <a:gd name="connsiteY10" fmla="*/ 3130996 h 3130996"/>
              <a:gd name="connsiteX11" fmla="*/ 199648 w 1901952"/>
              <a:gd name="connsiteY11" fmla="*/ 3130996 h 3130996"/>
              <a:gd name="connsiteX12" fmla="*/ 0 w 1901952"/>
              <a:gd name="connsiteY12" fmla="*/ 2931348 h 3130996"/>
              <a:gd name="connsiteX13" fmla="*/ 0 w 1901952"/>
              <a:gd name="connsiteY13" fmla="*/ 2699000 h 3130996"/>
              <a:gd name="connsiteX14" fmla="*/ 0 w 1901952"/>
              <a:gd name="connsiteY14" fmla="*/ 431996 h 3130996"/>
              <a:gd name="connsiteX15" fmla="*/ 0 w 1901952"/>
              <a:gd name="connsiteY15" fmla="*/ 199648 h 3130996"/>
              <a:gd name="connsiteX16" fmla="*/ 199648 w 1901952"/>
              <a:gd name="connsiteY16" fmla="*/ 0 h 313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1952" h="3130996">
                <a:moveTo>
                  <a:pt x="199648" y="0"/>
                </a:moveTo>
                <a:lnTo>
                  <a:pt x="903736" y="0"/>
                </a:lnTo>
                <a:lnTo>
                  <a:pt x="998216" y="0"/>
                </a:lnTo>
                <a:lnTo>
                  <a:pt x="1702304" y="0"/>
                </a:lnTo>
                <a:cubicBezTo>
                  <a:pt x="1812567" y="0"/>
                  <a:pt x="1901952" y="89385"/>
                  <a:pt x="1901952" y="199648"/>
                </a:cubicBezTo>
                <a:lnTo>
                  <a:pt x="1901952" y="431996"/>
                </a:lnTo>
                <a:lnTo>
                  <a:pt x="1901952" y="2699000"/>
                </a:lnTo>
                <a:lnTo>
                  <a:pt x="1901952" y="2931348"/>
                </a:lnTo>
                <a:cubicBezTo>
                  <a:pt x="1901952" y="3041611"/>
                  <a:pt x="1812567" y="3130996"/>
                  <a:pt x="1702304" y="3130996"/>
                </a:cubicBezTo>
                <a:lnTo>
                  <a:pt x="998216" y="3130996"/>
                </a:lnTo>
                <a:lnTo>
                  <a:pt x="903736" y="3130996"/>
                </a:lnTo>
                <a:lnTo>
                  <a:pt x="199648" y="3130996"/>
                </a:lnTo>
                <a:cubicBezTo>
                  <a:pt x="89385" y="3130996"/>
                  <a:pt x="0" y="3041611"/>
                  <a:pt x="0" y="2931348"/>
                </a:cubicBezTo>
                <a:lnTo>
                  <a:pt x="0" y="2699000"/>
                </a:lnTo>
                <a:lnTo>
                  <a:pt x="0" y="431996"/>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D1058807-1CDC-C4DA-2F86-73700B7B1825}"/>
              </a:ext>
            </a:extLst>
          </p:cNvPr>
          <p:cNvSpPr/>
          <p:nvPr userDrawn="1"/>
        </p:nvSpPr>
        <p:spPr>
          <a:xfrm>
            <a:off x="529200" y="1451847"/>
            <a:ext cx="1901952" cy="3130996"/>
          </a:xfrm>
          <a:custGeom>
            <a:avLst/>
            <a:gdLst>
              <a:gd name="connsiteX0" fmla="*/ 199648 w 1901952"/>
              <a:gd name="connsiteY0" fmla="*/ 0 h 3130996"/>
              <a:gd name="connsiteX1" fmla="*/ 903736 w 1901952"/>
              <a:gd name="connsiteY1" fmla="*/ 0 h 3130996"/>
              <a:gd name="connsiteX2" fmla="*/ 998216 w 1901952"/>
              <a:gd name="connsiteY2" fmla="*/ 0 h 3130996"/>
              <a:gd name="connsiteX3" fmla="*/ 1702304 w 1901952"/>
              <a:gd name="connsiteY3" fmla="*/ 0 h 3130996"/>
              <a:gd name="connsiteX4" fmla="*/ 1901952 w 1901952"/>
              <a:gd name="connsiteY4" fmla="*/ 199648 h 3130996"/>
              <a:gd name="connsiteX5" fmla="*/ 1901952 w 1901952"/>
              <a:gd name="connsiteY5" fmla="*/ 431996 h 3130996"/>
              <a:gd name="connsiteX6" fmla="*/ 1901952 w 1901952"/>
              <a:gd name="connsiteY6" fmla="*/ 2699000 h 3130996"/>
              <a:gd name="connsiteX7" fmla="*/ 1901952 w 1901952"/>
              <a:gd name="connsiteY7" fmla="*/ 2931348 h 3130996"/>
              <a:gd name="connsiteX8" fmla="*/ 1702304 w 1901952"/>
              <a:gd name="connsiteY8" fmla="*/ 3130996 h 3130996"/>
              <a:gd name="connsiteX9" fmla="*/ 998216 w 1901952"/>
              <a:gd name="connsiteY9" fmla="*/ 3130996 h 3130996"/>
              <a:gd name="connsiteX10" fmla="*/ 903736 w 1901952"/>
              <a:gd name="connsiteY10" fmla="*/ 3130996 h 3130996"/>
              <a:gd name="connsiteX11" fmla="*/ 199648 w 1901952"/>
              <a:gd name="connsiteY11" fmla="*/ 3130996 h 3130996"/>
              <a:gd name="connsiteX12" fmla="*/ 0 w 1901952"/>
              <a:gd name="connsiteY12" fmla="*/ 2931348 h 3130996"/>
              <a:gd name="connsiteX13" fmla="*/ 0 w 1901952"/>
              <a:gd name="connsiteY13" fmla="*/ 2699000 h 3130996"/>
              <a:gd name="connsiteX14" fmla="*/ 0 w 1901952"/>
              <a:gd name="connsiteY14" fmla="*/ 431996 h 3130996"/>
              <a:gd name="connsiteX15" fmla="*/ 0 w 1901952"/>
              <a:gd name="connsiteY15" fmla="*/ 199648 h 3130996"/>
              <a:gd name="connsiteX16" fmla="*/ 199648 w 1901952"/>
              <a:gd name="connsiteY16" fmla="*/ 0 h 313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1952" h="3130996">
                <a:moveTo>
                  <a:pt x="199648" y="0"/>
                </a:moveTo>
                <a:lnTo>
                  <a:pt x="903736" y="0"/>
                </a:lnTo>
                <a:lnTo>
                  <a:pt x="998216" y="0"/>
                </a:lnTo>
                <a:lnTo>
                  <a:pt x="1702304" y="0"/>
                </a:lnTo>
                <a:cubicBezTo>
                  <a:pt x="1812567" y="0"/>
                  <a:pt x="1901952" y="89385"/>
                  <a:pt x="1901952" y="199648"/>
                </a:cubicBezTo>
                <a:lnTo>
                  <a:pt x="1901952" y="431996"/>
                </a:lnTo>
                <a:lnTo>
                  <a:pt x="1901952" y="2699000"/>
                </a:lnTo>
                <a:lnTo>
                  <a:pt x="1901952" y="2931348"/>
                </a:lnTo>
                <a:cubicBezTo>
                  <a:pt x="1901952" y="3041611"/>
                  <a:pt x="1812567" y="3130996"/>
                  <a:pt x="1702304" y="3130996"/>
                </a:cubicBezTo>
                <a:lnTo>
                  <a:pt x="998216" y="3130996"/>
                </a:lnTo>
                <a:lnTo>
                  <a:pt x="903736" y="3130996"/>
                </a:lnTo>
                <a:lnTo>
                  <a:pt x="199648" y="3130996"/>
                </a:lnTo>
                <a:cubicBezTo>
                  <a:pt x="89385" y="3130996"/>
                  <a:pt x="0" y="3041611"/>
                  <a:pt x="0" y="2931348"/>
                </a:cubicBezTo>
                <a:lnTo>
                  <a:pt x="0" y="2699000"/>
                </a:lnTo>
                <a:lnTo>
                  <a:pt x="0" y="431996"/>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9D4ADC4A-3194-64D2-EB5A-E492902C8432}"/>
              </a:ext>
            </a:extLst>
          </p:cNvPr>
          <p:cNvSpPr/>
          <p:nvPr userDrawn="1"/>
        </p:nvSpPr>
        <p:spPr>
          <a:xfrm>
            <a:off x="6713169" y="1451847"/>
            <a:ext cx="1901952" cy="3130996"/>
          </a:xfrm>
          <a:custGeom>
            <a:avLst/>
            <a:gdLst>
              <a:gd name="connsiteX0" fmla="*/ 199648 w 1901952"/>
              <a:gd name="connsiteY0" fmla="*/ 0 h 3130996"/>
              <a:gd name="connsiteX1" fmla="*/ 903736 w 1901952"/>
              <a:gd name="connsiteY1" fmla="*/ 0 h 3130996"/>
              <a:gd name="connsiteX2" fmla="*/ 998216 w 1901952"/>
              <a:gd name="connsiteY2" fmla="*/ 0 h 3130996"/>
              <a:gd name="connsiteX3" fmla="*/ 1702304 w 1901952"/>
              <a:gd name="connsiteY3" fmla="*/ 0 h 3130996"/>
              <a:gd name="connsiteX4" fmla="*/ 1901952 w 1901952"/>
              <a:gd name="connsiteY4" fmla="*/ 199648 h 3130996"/>
              <a:gd name="connsiteX5" fmla="*/ 1901952 w 1901952"/>
              <a:gd name="connsiteY5" fmla="*/ 431996 h 3130996"/>
              <a:gd name="connsiteX6" fmla="*/ 1901952 w 1901952"/>
              <a:gd name="connsiteY6" fmla="*/ 2699000 h 3130996"/>
              <a:gd name="connsiteX7" fmla="*/ 1901952 w 1901952"/>
              <a:gd name="connsiteY7" fmla="*/ 2931348 h 3130996"/>
              <a:gd name="connsiteX8" fmla="*/ 1702304 w 1901952"/>
              <a:gd name="connsiteY8" fmla="*/ 3130996 h 3130996"/>
              <a:gd name="connsiteX9" fmla="*/ 998216 w 1901952"/>
              <a:gd name="connsiteY9" fmla="*/ 3130996 h 3130996"/>
              <a:gd name="connsiteX10" fmla="*/ 903736 w 1901952"/>
              <a:gd name="connsiteY10" fmla="*/ 3130996 h 3130996"/>
              <a:gd name="connsiteX11" fmla="*/ 199648 w 1901952"/>
              <a:gd name="connsiteY11" fmla="*/ 3130996 h 3130996"/>
              <a:gd name="connsiteX12" fmla="*/ 0 w 1901952"/>
              <a:gd name="connsiteY12" fmla="*/ 2931348 h 3130996"/>
              <a:gd name="connsiteX13" fmla="*/ 0 w 1901952"/>
              <a:gd name="connsiteY13" fmla="*/ 2699000 h 3130996"/>
              <a:gd name="connsiteX14" fmla="*/ 0 w 1901952"/>
              <a:gd name="connsiteY14" fmla="*/ 431996 h 3130996"/>
              <a:gd name="connsiteX15" fmla="*/ 0 w 1901952"/>
              <a:gd name="connsiteY15" fmla="*/ 199648 h 3130996"/>
              <a:gd name="connsiteX16" fmla="*/ 199648 w 1901952"/>
              <a:gd name="connsiteY16" fmla="*/ 0 h 313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1952" h="3130996">
                <a:moveTo>
                  <a:pt x="199648" y="0"/>
                </a:moveTo>
                <a:lnTo>
                  <a:pt x="903736" y="0"/>
                </a:lnTo>
                <a:lnTo>
                  <a:pt x="998216" y="0"/>
                </a:lnTo>
                <a:lnTo>
                  <a:pt x="1702304" y="0"/>
                </a:lnTo>
                <a:cubicBezTo>
                  <a:pt x="1812567" y="0"/>
                  <a:pt x="1901952" y="89385"/>
                  <a:pt x="1901952" y="199648"/>
                </a:cubicBezTo>
                <a:lnTo>
                  <a:pt x="1901952" y="431996"/>
                </a:lnTo>
                <a:lnTo>
                  <a:pt x="1901952" y="2699000"/>
                </a:lnTo>
                <a:lnTo>
                  <a:pt x="1901952" y="2931348"/>
                </a:lnTo>
                <a:cubicBezTo>
                  <a:pt x="1901952" y="3041611"/>
                  <a:pt x="1812567" y="3130996"/>
                  <a:pt x="1702304" y="3130996"/>
                </a:cubicBezTo>
                <a:lnTo>
                  <a:pt x="998216" y="3130996"/>
                </a:lnTo>
                <a:lnTo>
                  <a:pt x="903736" y="3130996"/>
                </a:lnTo>
                <a:lnTo>
                  <a:pt x="199648" y="3130996"/>
                </a:lnTo>
                <a:cubicBezTo>
                  <a:pt x="89385" y="3130996"/>
                  <a:pt x="0" y="3041611"/>
                  <a:pt x="0" y="2931348"/>
                </a:cubicBezTo>
                <a:lnTo>
                  <a:pt x="0" y="2699000"/>
                </a:lnTo>
                <a:lnTo>
                  <a:pt x="0" y="431996"/>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Google Shape;240;p41">
            <a:extLst>
              <a:ext uri="{FF2B5EF4-FFF2-40B4-BE49-F238E27FC236}">
                <a16:creationId xmlns:a16="http://schemas.microsoft.com/office/drawing/2014/main" id="{205D679B-865C-66B7-C478-8C01F8013CAE}"/>
              </a:ext>
            </a:extLst>
          </p:cNvPr>
          <p:cNvSpPr txBox="1">
            <a:spLocks noGrp="1"/>
          </p:cNvSpPr>
          <p:nvPr>
            <p:ph type="body" idx="6"/>
          </p:nvPr>
        </p:nvSpPr>
        <p:spPr>
          <a:xfrm>
            <a:off x="642069" y="1669572"/>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4" name="Google Shape;237;p41">
            <a:extLst>
              <a:ext uri="{FF2B5EF4-FFF2-40B4-BE49-F238E27FC236}">
                <a16:creationId xmlns:a16="http://schemas.microsoft.com/office/drawing/2014/main" id="{6442CE63-683F-07E9-5568-8F18335EA738}"/>
              </a:ext>
            </a:extLst>
          </p:cNvPr>
          <p:cNvSpPr txBox="1">
            <a:spLocks noGrp="1"/>
          </p:cNvSpPr>
          <p:nvPr>
            <p:ph type="body" idx="4"/>
          </p:nvPr>
        </p:nvSpPr>
        <p:spPr>
          <a:xfrm>
            <a:off x="642069" y="2187792"/>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5" name="Google Shape;240;p41">
            <a:extLst>
              <a:ext uri="{FF2B5EF4-FFF2-40B4-BE49-F238E27FC236}">
                <a16:creationId xmlns:a16="http://schemas.microsoft.com/office/drawing/2014/main" id="{01AAD2E7-174D-B02C-907A-CB03A0379E49}"/>
              </a:ext>
            </a:extLst>
          </p:cNvPr>
          <p:cNvSpPr txBox="1">
            <a:spLocks noGrp="1"/>
          </p:cNvSpPr>
          <p:nvPr>
            <p:ph type="body" idx="10"/>
          </p:nvPr>
        </p:nvSpPr>
        <p:spPr>
          <a:xfrm>
            <a:off x="2705107" y="1669572"/>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8" name="Google Shape;237;p41">
            <a:extLst>
              <a:ext uri="{FF2B5EF4-FFF2-40B4-BE49-F238E27FC236}">
                <a16:creationId xmlns:a16="http://schemas.microsoft.com/office/drawing/2014/main" id="{DB7AA162-B001-3381-6C97-A865187607FA}"/>
              </a:ext>
            </a:extLst>
          </p:cNvPr>
          <p:cNvSpPr txBox="1">
            <a:spLocks noGrp="1"/>
          </p:cNvSpPr>
          <p:nvPr>
            <p:ph type="body" idx="11"/>
          </p:nvPr>
        </p:nvSpPr>
        <p:spPr>
          <a:xfrm>
            <a:off x="2705107" y="2187792"/>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2" name="Google Shape;240;p41">
            <a:extLst>
              <a:ext uri="{FF2B5EF4-FFF2-40B4-BE49-F238E27FC236}">
                <a16:creationId xmlns:a16="http://schemas.microsoft.com/office/drawing/2014/main" id="{768062FE-770A-C6DE-7194-25D03B5A0E28}"/>
              </a:ext>
            </a:extLst>
          </p:cNvPr>
          <p:cNvSpPr txBox="1">
            <a:spLocks noGrp="1"/>
          </p:cNvSpPr>
          <p:nvPr>
            <p:ph type="body" idx="12"/>
          </p:nvPr>
        </p:nvSpPr>
        <p:spPr>
          <a:xfrm>
            <a:off x="4764981" y="1711834"/>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5" name="Google Shape;237;p41">
            <a:extLst>
              <a:ext uri="{FF2B5EF4-FFF2-40B4-BE49-F238E27FC236}">
                <a16:creationId xmlns:a16="http://schemas.microsoft.com/office/drawing/2014/main" id="{235C5300-2454-2777-9A8B-C941056A7888}"/>
              </a:ext>
            </a:extLst>
          </p:cNvPr>
          <p:cNvSpPr txBox="1">
            <a:spLocks noGrp="1"/>
          </p:cNvSpPr>
          <p:nvPr>
            <p:ph type="body" idx="13"/>
          </p:nvPr>
        </p:nvSpPr>
        <p:spPr>
          <a:xfrm>
            <a:off x="4764981" y="2230054"/>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8" name="Google Shape;240;p41">
            <a:extLst>
              <a:ext uri="{FF2B5EF4-FFF2-40B4-BE49-F238E27FC236}">
                <a16:creationId xmlns:a16="http://schemas.microsoft.com/office/drawing/2014/main" id="{808FE139-399F-87FA-F027-3BE5AA8EE53A}"/>
              </a:ext>
            </a:extLst>
          </p:cNvPr>
          <p:cNvSpPr txBox="1">
            <a:spLocks noGrp="1"/>
          </p:cNvSpPr>
          <p:nvPr>
            <p:ph type="body" idx="14"/>
          </p:nvPr>
        </p:nvSpPr>
        <p:spPr>
          <a:xfrm>
            <a:off x="6826436" y="1705603"/>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9" name="Google Shape;237;p41">
            <a:extLst>
              <a:ext uri="{FF2B5EF4-FFF2-40B4-BE49-F238E27FC236}">
                <a16:creationId xmlns:a16="http://schemas.microsoft.com/office/drawing/2014/main" id="{858E8D61-CA53-8EDA-3790-443CC650B107}"/>
              </a:ext>
            </a:extLst>
          </p:cNvPr>
          <p:cNvSpPr txBox="1">
            <a:spLocks noGrp="1"/>
          </p:cNvSpPr>
          <p:nvPr>
            <p:ph type="body" idx="15"/>
          </p:nvPr>
        </p:nvSpPr>
        <p:spPr>
          <a:xfrm>
            <a:off x="6826436" y="2223823"/>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Tree>
    <p:extLst>
      <p:ext uri="{BB962C8B-B14F-4D97-AF65-F5344CB8AC3E}">
        <p14:creationId xmlns:p14="http://schemas.microsoft.com/office/powerpoint/2010/main" val="964110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D5F4F7FE-2698-14DD-0532-98D1C51131EF}"/>
              </a:ext>
            </a:extLst>
          </p:cNvPr>
          <p:cNvPicPr>
            <a:picLocks noChangeAspect="1"/>
          </p:cNvPicPr>
          <p:nvPr userDrawn="1"/>
        </p:nvPicPr>
        <p:blipFill>
          <a:blip r:embed="rId2"/>
          <a:stretch>
            <a:fillRect/>
          </a:stretch>
        </p:blipFill>
        <p:spPr>
          <a:xfrm>
            <a:off x="0" y="0"/>
            <a:ext cx="9147184" cy="2872787"/>
          </a:xfrm>
          <a:prstGeom prst="rect">
            <a:avLst/>
          </a:prstGeom>
        </p:spPr>
      </p:pic>
      <p:sp>
        <p:nvSpPr>
          <p:cNvPr id="2" name="Google Shape;212;p40">
            <a:extLst>
              <a:ext uri="{FF2B5EF4-FFF2-40B4-BE49-F238E27FC236}">
                <a16:creationId xmlns:a16="http://schemas.microsoft.com/office/drawing/2014/main" id="{6889F8B1-03FC-8FB3-DE5A-10F0875C1D8A}"/>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AEC519E3-0338-6B76-D585-AFECC7961F84}"/>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211;p40">
            <a:extLst>
              <a:ext uri="{FF2B5EF4-FFF2-40B4-BE49-F238E27FC236}">
                <a16:creationId xmlns:a16="http://schemas.microsoft.com/office/drawing/2014/main" id="{24A166E5-F2E8-50CC-5B3E-A783109E3E01}"/>
              </a:ext>
            </a:extLst>
          </p:cNvPr>
          <p:cNvSpPr txBox="1">
            <a:spLocks noGrp="1"/>
          </p:cNvSpPr>
          <p:nvPr>
            <p:ph type="title"/>
          </p:nvPr>
        </p:nvSpPr>
        <p:spPr>
          <a:xfrm>
            <a:off x="528802" y="416541"/>
            <a:ext cx="80607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1" name="Freeform 10">
            <a:extLst>
              <a:ext uri="{FF2B5EF4-FFF2-40B4-BE49-F238E27FC236}">
                <a16:creationId xmlns:a16="http://schemas.microsoft.com/office/drawing/2014/main" id="{3F0C95A1-B015-E764-3177-7F33369AC2DE}"/>
              </a:ext>
            </a:extLst>
          </p:cNvPr>
          <p:cNvSpPr/>
          <p:nvPr userDrawn="1"/>
        </p:nvSpPr>
        <p:spPr>
          <a:xfrm>
            <a:off x="529200" y="1468936"/>
            <a:ext cx="2562218" cy="3108510"/>
          </a:xfrm>
          <a:custGeom>
            <a:avLst/>
            <a:gdLst>
              <a:gd name="connsiteX0" fmla="*/ 199648 w 2562218"/>
              <a:gd name="connsiteY0" fmla="*/ 0 h 3108510"/>
              <a:gd name="connsiteX1" fmla="*/ 357304 w 2562218"/>
              <a:gd name="connsiteY1" fmla="*/ 0 h 3108510"/>
              <a:gd name="connsiteX2" fmla="*/ 702258 w 2562218"/>
              <a:gd name="connsiteY2" fmla="*/ 0 h 3108510"/>
              <a:gd name="connsiteX3" fmla="*/ 859914 w 2562218"/>
              <a:gd name="connsiteY3" fmla="*/ 0 h 3108510"/>
              <a:gd name="connsiteX4" fmla="*/ 903736 w 2562218"/>
              <a:gd name="connsiteY4" fmla="*/ 0 h 3108510"/>
              <a:gd name="connsiteX5" fmla="*/ 998216 w 2562218"/>
              <a:gd name="connsiteY5" fmla="*/ 0 h 3108510"/>
              <a:gd name="connsiteX6" fmla="*/ 1061392 w 2562218"/>
              <a:gd name="connsiteY6" fmla="*/ 0 h 3108510"/>
              <a:gd name="connsiteX7" fmla="*/ 1155872 w 2562218"/>
              <a:gd name="connsiteY7" fmla="*/ 0 h 3108510"/>
              <a:gd name="connsiteX8" fmla="*/ 1406346 w 2562218"/>
              <a:gd name="connsiteY8" fmla="*/ 0 h 3108510"/>
              <a:gd name="connsiteX9" fmla="*/ 1500826 w 2562218"/>
              <a:gd name="connsiteY9" fmla="*/ 0 h 3108510"/>
              <a:gd name="connsiteX10" fmla="*/ 1564002 w 2562218"/>
              <a:gd name="connsiteY10" fmla="*/ 0 h 3108510"/>
              <a:gd name="connsiteX11" fmla="*/ 1658482 w 2562218"/>
              <a:gd name="connsiteY11" fmla="*/ 0 h 3108510"/>
              <a:gd name="connsiteX12" fmla="*/ 1702304 w 2562218"/>
              <a:gd name="connsiteY12" fmla="*/ 0 h 3108510"/>
              <a:gd name="connsiteX13" fmla="*/ 1859960 w 2562218"/>
              <a:gd name="connsiteY13" fmla="*/ 0 h 3108510"/>
              <a:gd name="connsiteX14" fmla="*/ 2204914 w 2562218"/>
              <a:gd name="connsiteY14" fmla="*/ 0 h 3108510"/>
              <a:gd name="connsiteX15" fmla="*/ 2362570 w 2562218"/>
              <a:gd name="connsiteY15" fmla="*/ 0 h 3108510"/>
              <a:gd name="connsiteX16" fmla="*/ 2562218 w 2562218"/>
              <a:gd name="connsiteY16" fmla="*/ 199648 h 3108510"/>
              <a:gd name="connsiteX17" fmla="*/ 2562218 w 2562218"/>
              <a:gd name="connsiteY17" fmla="*/ 409510 h 3108510"/>
              <a:gd name="connsiteX18" fmla="*/ 2562218 w 2562218"/>
              <a:gd name="connsiteY18" fmla="*/ 2699000 h 3108510"/>
              <a:gd name="connsiteX19" fmla="*/ 2562218 w 2562218"/>
              <a:gd name="connsiteY19" fmla="*/ 2908862 h 3108510"/>
              <a:gd name="connsiteX20" fmla="*/ 2362570 w 2562218"/>
              <a:gd name="connsiteY20" fmla="*/ 3108510 h 3108510"/>
              <a:gd name="connsiteX21" fmla="*/ 2204914 w 2562218"/>
              <a:gd name="connsiteY21" fmla="*/ 3108510 h 3108510"/>
              <a:gd name="connsiteX22" fmla="*/ 1859960 w 2562218"/>
              <a:gd name="connsiteY22" fmla="*/ 3108510 h 3108510"/>
              <a:gd name="connsiteX23" fmla="*/ 1702304 w 2562218"/>
              <a:gd name="connsiteY23" fmla="*/ 3108510 h 3108510"/>
              <a:gd name="connsiteX24" fmla="*/ 1658482 w 2562218"/>
              <a:gd name="connsiteY24" fmla="*/ 3108510 h 3108510"/>
              <a:gd name="connsiteX25" fmla="*/ 1564002 w 2562218"/>
              <a:gd name="connsiteY25" fmla="*/ 3108510 h 3108510"/>
              <a:gd name="connsiteX26" fmla="*/ 1500826 w 2562218"/>
              <a:gd name="connsiteY26" fmla="*/ 3108510 h 3108510"/>
              <a:gd name="connsiteX27" fmla="*/ 1406346 w 2562218"/>
              <a:gd name="connsiteY27" fmla="*/ 3108510 h 3108510"/>
              <a:gd name="connsiteX28" fmla="*/ 1155872 w 2562218"/>
              <a:gd name="connsiteY28" fmla="*/ 3108510 h 3108510"/>
              <a:gd name="connsiteX29" fmla="*/ 1061392 w 2562218"/>
              <a:gd name="connsiteY29" fmla="*/ 3108510 h 3108510"/>
              <a:gd name="connsiteX30" fmla="*/ 998216 w 2562218"/>
              <a:gd name="connsiteY30" fmla="*/ 3108510 h 3108510"/>
              <a:gd name="connsiteX31" fmla="*/ 903736 w 2562218"/>
              <a:gd name="connsiteY31" fmla="*/ 3108510 h 3108510"/>
              <a:gd name="connsiteX32" fmla="*/ 859914 w 2562218"/>
              <a:gd name="connsiteY32" fmla="*/ 3108510 h 3108510"/>
              <a:gd name="connsiteX33" fmla="*/ 702258 w 2562218"/>
              <a:gd name="connsiteY33" fmla="*/ 3108510 h 3108510"/>
              <a:gd name="connsiteX34" fmla="*/ 357304 w 2562218"/>
              <a:gd name="connsiteY34" fmla="*/ 3108510 h 3108510"/>
              <a:gd name="connsiteX35" fmla="*/ 199648 w 2562218"/>
              <a:gd name="connsiteY35" fmla="*/ 3108510 h 3108510"/>
              <a:gd name="connsiteX36" fmla="*/ 0 w 2562218"/>
              <a:gd name="connsiteY36" fmla="*/ 2908862 h 3108510"/>
              <a:gd name="connsiteX37" fmla="*/ 0 w 2562218"/>
              <a:gd name="connsiteY37" fmla="*/ 2699000 h 3108510"/>
              <a:gd name="connsiteX38" fmla="*/ 0 w 2562218"/>
              <a:gd name="connsiteY38" fmla="*/ 409510 h 3108510"/>
              <a:gd name="connsiteX39" fmla="*/ 0 w 2562218"/>
              <a:gd name="connsiteY39" fmla="*/ 199648 h 3108510"/>
              <a:gd name="connsiteX40" fmla="*/ 199648 w 2562218"/>
              <a:gd name="connsiteY40" fmla="*/ 0 h 31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62218" h="3108510">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2699000"/>
                </a:lnTo>
                <a:lnTo>
                  <a:pt x="2562218" y="2908862"/>
                </a:lnTo>
                <a:cubicBezTo>
                  <a:pt x="2562218" y="3019125"/>
                  <a:pt x="2472833" y="3108510"/>
                  <a:pt x="2362570" y="3108510"/>
                </a:cubicBezTo>
                <a:lnTo>
                  <a:pt x="2204914" y="3108510"/>
                </a:lnTo>
                <a:lnTo>
                  <a:pt x="1859960" y="3108510"/>
                </a:lnTo>
                <a:lnTo>
                  <a:pt x="1702304" y="3108510"/>
                </a:lnTo>
                <a:lnTo>
                  <a:pt x="1658482" y="3108510"/>
                </a:lnTo>
                <a:lnTo>
                  <a:pt x="1564002" y="3108510"/>
                </a:lnTo>
                <a:lnTo>
                  <a:pt x="1500826" y="3108510"/>
                </a:lnTo>
                <a:lnTo>
                  <a:pt x="1406346" y="3108510"/>
                </a:lnTo>
                <a:lnTo>
                  <a:pt x="1155872" y="3108510"/>
                </a:lnTo>
                <a:lnTo>
                  <a:pt x="1061392" y="3108510"/>
                </a:lnTo>
                <a:lnTo>
                  <a:pt x="998216" y="3108510"/>
                </a:lnTo>
                <a:lnTo>
                  <a:pt x="903736" y="3108510"/>
                </a:lnTo>
                <a:lnTo>
                  <a:pt x="859914" y="3108510"/>
                </a:lnTo>
                <a:lnTo>
                  <a:pt x="702258" y="3108510"/>
                </a:lnTo>
                <a:lnTo>
                  <a:pt x="357304" y="3108510"/>
                </a:lnTo>
                <a:lnTo>
                  <a:pt x="199648" y="3108510"/>
                </a:lnTo>
                <a:cubicBezTo>
                  <a:pt x="89385" y="3108510"/>
                  <a:pt x="0" y="3019125"/>
                  <a:pt x="0" y="2908862"/>
                </a:cubicBezTo>
                <a:lnTo>
                  <a:pt x="0" y="2699000"/>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D3D52E44-5CCC-24EB-335C-008A79F7E2AC}"/>
              </a:ext>
            </a:extLst>
          </p:cNvPr>
          <p:cNvSpPr/>
          <p:nvPr userDrawn="1"/>
        </p:nvSpPr>
        <p:spPr>
          <a:xfrm>
            <a:off x="3290400" y="1468936"/>
            <a:ext cx="2562218" cy="3108510"/>
          </a:xfrm>
          <a:custGeom>
            <a:avLst/>
            <a:gdLst>
              <a:gd name="connsiteX0" fmla="*/ 199648 w 2562218"/>
              <a:gd name="connsiteY0" fmla="*/ 0 h 3108510"/>
              <a:gd name="connsiteX1" fmla="*/ 357304 w 2562218"/>
              <a:gd name="connsiteY1" fmla="*/ 0 h 3108510"/>
              <a:gd name="connsiteX2" fmla="*/ 702258 w 2562218"/>
              <a:gd name="connsiteY2" fmla="*/ 0 h 3108510"/>
              <a:gd name="connsiteX3" fmla="*/ 859914 w 2562218"/>
              <a:gd name="connsiteY3" fmla="*/ 0 h 3108510"/>
              <a:gd name="connsiteX4" fmla="*/ 903736 w 2562218"/>
              <a:gd name="connsiteY4" fmla="*/ 0 h 3108510"/>
              <a:gd name="connsiteX5" fmla="*/ 998216 w 2562218"/>
              <a:gd name="connsiteY5" fmla="*/ 0 h 3108510"/>
              <a:gd name="connsiteX6" fmla="*/ 1061392 w 2562218"/>
              <a:gd name="connsiteY6" fmla="*/ 0 h 3108510"/>
              <a:gd name="connsiteX7" fmla="*/ 1155872 w 2562218"/>
              <a:gd name="connsiteY7" fmla="*/ 0 h 3108510"/>
              <a:gd name="connsiteX8" fmla="*/ 1406346 w 2562218"/>
              <a:gd name="connsiteY8" fmla="*/ 0 h 3108510"/>
              <a:gd name="connsiteX9" fmla="*/ 1500826 w 2562218"/>
              <a:gd name="connsiteY9" fmla="*/ 0 h 3108510"/>
              <a:gd name="connsiteX10" fmla="*/ 1564002 w 2562218"/>
              <a:gd name="connsiteY10" fmla="*/ 0 h 3108510"/>
              <a:gd name="connsiteX11" fmla="*/ 1658482 w 2562218"/>
              <a:gd name="connsiteY11" fmla="*/ 0 h 3108510"/>
              <a:gd name="connsiteX12" fmla="*/ 1702304 w 2562218"/>
              <a:gd name="connsiteY12" fmla="*/ 0 h 3108510"/>
              <a:gd name="connsiteX13" fmla="*/ 1859960 w 2562218"/>
              <a:gd name="connsiteY13" fmla="*/ 0 h 3108510"/>
              <a:gd name="connsiteX14" fmla="*/ 2204914 w 2562218"/>
              <a:gd name="connsiteY14" fmla="*/ 0 h 3108510"/>
              <a:gd name="connsiteX15" fmla="*/ 2362570 w 2562218"/>
              <a:gd name="connsiteY15" fmla="*/ 0 h 3108510"/>
              <a:gd name="connsiteX16" fmla="*/ 2562218 w 2562218"/>
              <a:gd name="connsiteY16" fmla="*/ 199648 h 3108510"/>
              <a:gd name="connsiteX17" fmla="*/ 2562218 w 2562218"/>
              <a:gd name="connsiteY17" fmla="*/ 409510 h 3108510"/>
              <a:gd name="connsiteX18" fmla="*/ 2562218 w 2562218"/>
              <a:gd name="connsiteY18" fmla="*/ 2699000 h 3108510"/>
              <a:gd name="connsiteX19" fmla="*/ 2562218 w 2562218"/>
              <a:gd name="connsiteY19" fmla="*/ 2908862 h 3108510"/>
              <a:gd name="connsiteX20" fmla="*/ 2362570 w 2562218"/>
              <a:gd name="connsiteY20" fmla="*/ 3108510 h 3108510"/>
              <a:gd name="connsiteX21" fmla="*/ 2204914 w 2562218"/>
              <a:gd name="connsiteY21" fmla="*/ 3108510 h 3108510"/>
              <a:gd name="connsiteX22" fmla="*/ 1859960 w 2562218"/>
              <a:gd name="connsiteY22" fmla="*/ 3108510 h 3108510"/>
              <a:gd name="connsiteX23" fmla="*/ 1702304 w 2562218"/>
              <a:gd name="connsiteY23" fmla="*/ 3108510 h 3108510"/>
              <a:gd name="connsiteX24" fmla="*/ 1658482 w 2562218"/>
              <a:gd name="connsiteY24" fmla="*/ 3108510 h 3108510"/>
              <a:gd name="connsiteX25" fmla="*/ 1564002 w 2562218"/>
              <a:gd name="connsiteY25" fmla="*/ 3108510 h 3108510"/>
              <a:gd name="connsiteX26" fmla="*/ 1500826 w 2562218"/>
              <a:gd name="connsiteY26" fmla="*/ 3108510 h 3108510"/>
              <a:gd name="connsiteX27" fmla="*/ 1406346 w 2562218"/>
              <a:gd name="connsiteY27" fmla="*/ 3108510 h 3108510"/>
              <a:gd name="connsiteX28" fmla="*/ 1155872 w 2562218"/>
              <a:gd name="connsiteY28" fmla="*/ 3108510 h 3108510"/>
              <a:gd name="connsiteX29" fmla="*/ 1061392 w 2562218"/>
              <a:gd name="connsiteY29" fmla="*/ 3108510 h 3108510"/>
              <a:gd name="connsiteX30" fmla="*/ 998216 w 2562218"/>
              <a:gd name="connsiteY30" fmla="*/ 3108510 h 3108510"/>
              <a:gd name="connsiteX31" fmla="*/ 903736 w 2562218"/>
              <a:gd name="connsiteY31" fmla="*/ 3108510 h 3108510"/>
              <a:gd name="connsiteX32" fmla="*/ 859914 w 2562218"/>
              <a:gd name="connsiteY32" fmla="*/ 3108510 h 3108510"/>
              <a:gd name="connsiteX33" fmla="*/ 702258 w 2562218"/>
              <a:gd name="connsiteY33" fmla="*/ 3108510 h 3108510"/>
              <a:gd name="connsiteX34" fmla="*/ 357304 w 2562218"/>
              <a:gd name="connsiteY34" fmla="*/ 3108510 h 3108510"/>
              <a:gd name="connsiteX35" fmla="*/ 199648 w 2562218"/>
              <a:gd name="connsiteY35" fmla="*/ 3108510 h 3108510"/>
              <a:gd name="connsiteX36" fmla="*/ 0 w 2562218"/>
              <a:gd name="connsiteY36" fmla="*/ 2908862 h 3108510"/>
              <a:gd name="connsiteX37" fmla="*/ 0 w 2562218"/>
              <a:gd name="connsiteY37" fmla="*/ 2699000 h 3108510"/>
              <a:gd name="connsiteX38" fmla="*/ 0 w 2562218"/>
              <a:gd name="connsiteY38" fmla="*/ 409510 h 3108510"/>
              <a:gd name="connsiteX39" fmla="*/ 0 w 2562218"/>
              <a:gd name="connsiteY39" fmla="*/ 199648 h 3108510"/>
              <a:gd name="connsiteX40" fmla="*/ 199648 w 2562218"/>
              <a:gd name="connsiteY40" fmla="*/ 0 h 31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62218" h="3108510">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2699000"/>
                </a:lnTo>
                <a:lnTo>
                  <a:pt x="2562218" y="2908862"/>
                </a:lnTo>
                <a:cubicBezTo>
                  <a:pt x="2562218" y="3019125"/>
                  <a:pt x="2472833" y="3108510"/>
                  <a:pt x="2362570" y="3108510"/>
                </a:cubicBezTo>
                <a:lnTo>
                  <a:pt x="2204914" y="3108510"/>
                </a:lnTo>
                <a:lnTo>
                  <a:pt x="1859960" y="3108510"/>
                </a:lnTo>
                <a:lnTo>
                  <a:pt x="1702304" y="3108510"/>
                </a:lnTo>
                <a:lnTo>
                  <a:pt x="1658482" y="3108510"/>
                </a:lnTo>
                <a:lnTo>
                  <a:pt x="1564002" y="3108510"/>
                </a:lnTo>
                <a:lnTo>
                  <a:pt x="1500826" y="3108510"/>
                </a:lnTo>
                <a:lnTo>
                  <a:pt x="1406346" y="3108510"/>
                </a:lnTo>
                <a:lnTo>
                  <a:pt x="1155872" y="3108510"/>
                </a:lnTo>
                <a:lnTo>
                  <a:pt x="1061392" y="3108510"/>
                </a:lnTo>
                <a:lnTo>
                  <a:pt x="998216" y="3108510"/>
                </a:lnTo>
                <a:lnTo>
                  <a:pt x="903736" y="3108510"/>
                </a:lnTo>
                <a:lnTo>
                  <a:pt x="859914" y="3108510"/>
                </a:lnTo>
                <a:lnTo>
                  <a:pt x="702258" y="3108510"/>
                </a:lnTo>
                <a:lnTo>
                  <a:pt x="357304" y="3108510"/>
                </a:lnTo>
                <a:lnTo>
                  <a:pt x="199648" y="3108510"/>
                </a:lnTo>
                <a:cubicBezTo>
                  <a:pt x="89385" y="3108510"/>
                  <a:pt x="0" y="3019125"/>
                  <a:pt x="0" y="2908862"/>
                </a:cubicBezTo>
                <a:lnTo>
                  <a:pt x="0" y="2699000"/>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E584D05A-D067-2181-DD92-FC96222F2F3B}"/>
              </a:ext>
            </a:extLst>
          </p:cNvPr>
          <p:cNvSpPr/>
          <p:nvPr userDrawn="1"/>
        </p:nvSpPr>
        <p:spPr>
          <a:xfrm>
            <a:off x="6046733" y="1468936"/>
            <a:ext cx="2562218" cy="3108510"/>
          </a:xfrm>
          <a:custGeom>
            <a:avLst/>
            <a:gdLst>
              <a:gd name="connsiteX0" fmla="*/ 199648 w 2562218"/>
              <a:gd name="connsiteY0" fmla="*/ 0 h 3108510"/>
              <a:gd name="connsiteX1" fmla="*/ 357304 w 2562218"/>
              <a:gd name="connsiteY1" fmla="*/ 0 h 3108510"/>
              <a:gd name="connsiteX2" fmla="*/ 702258 w 2562218"/>
              <a:gd name="connsiteY2" fmla="*/ 0 h 3108510"/>
              <a:gd name="connsiteX3" fmla="*/ 859914 w 2562218"/>
              <a:gd name="connsiteY3" fmla="*/ 0 h 3108510"/>
              <a:gd name="connsiteX4" fmla="*/ 903736 w 2562218"/>
              <a:gd name="connsiteY4" fmla="*/ 0 h 3108510"/>
              <a:gd name="connsiteX5" fmla="*/ 998216 w 2562218"/>
              <a:gd name="connsiteY5" fmla="*/ 0 h 3108510"/>
              <a:gd name="connsiteX6" fmla="*/ 1061392 w 2562218"/>
              <a:gd name="connsiteY6" fmla="*/ 0 h 3108510"/>
              <a:gd name="connsiteX7" fmla="*/ 1155872 w 2562218"/>
              <a:gd name="connsiteY7" fmla="*/ 0 h 3108510"/>
              <a:gd name="connsiteX8" fmla="*/ 1406346 w 2562218"/>
              <a:gd name="connsiteY8" fmla="*/ 0 h 3108510"/>
              <a:gd name="connsiteX9" fmla="*/ 1500826 w 2562218"/>
              <a:gd name="connsiteY9" fmla="*/ 0 h 3108510"/>
              <a:gd name="connsiteX10" fmla="*/ 1564002 w 2562218"/>
              <a:gd name="connsiteY10" fmla="*/ 0 h 3108510"/>
              <a:gd name="connsiteX11" fmla="*/ 1658482 w 2562218"/>
              <a:gd name="connsiteY11" fmla="*/ 0 h 3108510"/>
              <a:gd name="connsiteX12" fmla="*/ 1702304 w 2562218"/>
              <a:gd name="connsiteY12" fmla="*/ 0 h 3108510"/>
              <a:gd name="connsiteX13" fmla="*/ 1859960 w 2562218"/>
              <a:gd name="connsiteY13" fmla="*/ 0 h 3108510"/>
              <a:gd name="connsiteX14" fmla="*/ 2204914 w 2562218"/>
              <a:gd name="connsiteY14" fmla="*/ 0 h 3108510"/>
              <a:gd name="connsiteX15" fmla="*/ 2362570 w 2562218"/>
              <a:gd name="connsiteY15" fmla="*/ 0 h 3108510"/>
              <a:gd name="connsiteX16" fmla="*/ 2562218 w 2562218"/>
              <a:gd name="connsiteY16" fmla="*/ 199648 h 3108510"/>
              <a:gd name="connsiteX17" fmla="*/ 2562218 w 2562218"/>
              <a:gd name="connsiteY17" fmla="*/ 409510 h 3108510"/>
              <a:gd name="connsiteX18" fmla="*/ 2562218 w 2562218"/>
              <a:gd name="connsiteY18" fmla="*/ 2699000 h 3108510"/>
              <a:gd name="connsiteX19" fmla="*/ 2562218 w 2562218"/>
              <a:gd name="connsiteY19" fmla="*/ 2908862 h 3108510"/>
              <a:gd name="connsiteX20" fmla="*/ 2362570 w 2562218"/>
              <a:gd name="connsiteY20" fmla="*/ 3108510 h 3108510"/>
              <a:gd name="connsiteX21" fmla="*/ 2204914 w 2562218"/>
              <a:gd name="connsiteY21" fmla="*/ 3108510 h 3108510"/>
              <a:gd name="connsiteX22" fmla="*/ 1859960 w 2562218"/>
              <a:gd name="connsiteY22" fmla="*/ 3108510 h 3108510"/>
              <a:gd name="connsiteX23" fmla="*/ 1702304 w 2562218"/>
              <a:gd name="connsiteY23" fmla="*/ 3108510 h 3108510"/>
              <a:gd name="connsiteX24" fmla="*/ 1658482 w 2562218"/>
              <a:gd name="connsiteY24" fmla="*/ 3108510 h 3108510"/>
              <a:gd name="connsiteX25" fmla="*/ 1564002 w 2562218"/>
              <a:gd name="connsiteY25" fmla="*/ 3108510 h 3108510"/>
              <a:gd name="connsiteX26" fmla="*/ 1500826 w 2562218"/>
              <a:gd name="connsiteY26" fmla="*/ 3108510 h 3108510"/>
              <a:gd name="connsiteX27" fmla="*/ 1406346 w 2562218"/>
              <a:gd name="connsiteY27" fmla="*/ 3108510 h 3108510"/>
              <a:gd name="connsiteX28" fmla="*/ 1155872 w 2562218"/>
              <a:gd name="connsiteY28" fmla="*/ 3108510 h 3108510"/>
              <a:gd name="connsiteX29" fmla="*/ 1061392 w 2562218"/>
              <a:gd name="connsiteY29" fmla="*/ 3108510 h 3108510"/>
              <a:gd name="connsiteX30" fmla="*/ 998216 w 2562218"/>
              <a:gd name="connsiteY30" fmla="*/ 3108510 h 3108510"/>
              <a:gd name="connsiteX31" fmla="*/ 903736 w 2562218"/>
              <a:gd name="connsiteY31" fmla="*/ 3108510 h 3108510"/>
              <a:gd name="connsiteX32" fmla="*/ 859914 w 2562218"/>
              <a:gd name="connsiteY32" fmla="*/ 3108510 h 3108510"/>
              <a:gd name="connsiteX33" fmla="*/ 702258 w 2562218"/>
              <a:gd name="connsiteY33" fmla="*/ 3108510 h 3108510"/>
              <a:gd name="connsiteX34" fmla="*/ 357304 w 2562218"/>
              <a:gd name="connsiteY34" fmla="*/ 3108510 h 3108510"/>
              <a:gd name="connsiteX35" fmla="*/ 199648 w 2562218"/>
              <a:gd name="connsiteY35" fmla="*/ 3108510 h 3108510"/>
              <a:gd name="connsiteX36" fmla="*/ 0 w 2562218"/>
              <a:gd name="connsiteY36" fmla="*/ 2908862 h 3108510"/>
              <a:gd name="connsiteX37" fmla="*/ 0 w 2562218"/>
              <a:gd name="connsiteY37" fmla="*/ 2699000 h 3108510"/>
              <a:gd name="connsiteX38" fmla="*/ 0 w 2562218"/>
              <a:gd name="connsiteY38" fmla="*/ 409510 h 3108510"/>
              <a:gd name="connsiteX39" fmla="*/ 0 w 2562218"/>
              <a:gd name="connsiteY39" fmla="*/ 199648 h 3108510"/>
              <a:gd name="connsiteX40" fmla="*/ 199648 w 2562218"/>
              <a:gd name="connsiteY40" fmla="*/ 0 h 31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62218" h="3108510">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2699000"/>
                </a:lnTo>
                <a:lnTo>
                  <a:pt x="2562218" y="2908862"/>
                </a:lnTo>
                <a:cubicBezTo>
                  <a:pt x="2562218" y="3019125"/>
                  <a:pt x="2472833" y="3108510"/>
                  <a:pt x="2362570" y="3108510"/>
                </a:cubicBezTo>
                <a:lnTo>
                  <a:pt x="2204914" y="3108510"/>
                </a:lnTo>
                <a:lnTo>
                  <a:pt x="1859960" y="3108510"/>
                </a:lnTo>
                <a:lnTo>
                  <a:pt x="1702304" y="3108510"/>
                </a:lnTo>
                <a:lnTo>
                  <a:pt x="1658482" y="3108510"/>
                </a:lnTo>
                <a:lnTo>
                  <a:pt x="1564002" y="3108510"/>
                </a:lnTo>
                <a:lnTo>
                  <a:pt x="1500826" y="3108510"/>
                </a:lnTo>
                <a:lnTo>
                  <a:pt x="1406346" y="3108510"/>
                </a:lnTo>
                <a:lnTo>
                  <a:pt x="1155872" y="3108510"/>
                </a:lnTo>
                <a:lnTo>
                  <a:pt x="1061392" y="3108510"/>
                </a:lnTo>
                <a:lnTo>
                  <a:pt x="998216" y="3108510"/>
                </a:lnTo>
                <a:lnTo>
                  <a:pt x="903736" y="3108510"/>
                </a:lnTo>
                <a:lnTo>
                  <a:pt x="859914" y="3108510"/>
                </a:lnTo>
                <a:lnTo>
                  <a:pt x="702258" y="3108510"/>
                </a:lnTo>
                <a:lnTo>
                  <a:pt x="357304" y="3108510"/>
                </a:lnTo>
                <a:lnTo>
                  <a:pt x="199648" y="3108510"/>
                </a:lnTo>
                <a:cubicBezTo>
                  <a:pt x="89385" y="3108510"/>
                  <a:pt x="0" y="3019125"/>
                  <a:pt x="0" y="2908862"/>
                </a:cubicBezTo>
                <a:lnTo>
                  <a:pt x="0" y="2699000"/>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Google Shape;240;p41">
            <a:extLst>
              <a:ext uri="{FF2B5EF4-FFF2-40B4-BE49-F238E27FC236}">
                <a16:creationId xmlns:a16="http://schemas.microsoft.com/office/drawing/2014/main" id="{CD8B0857-8281-7F4F-64F7-0F703E16A122}"/>
              </a:ext>
            </a:extLst>
          </p:cNvPr>
          <p:cNvSpPr txBox="1">
            <a:spLocks noGrp="1"/>
          </p:cNvSpPr>
          <p:nvPr>
            <p:ph type="body" idx="12"/>
          </p:nvPr>
        </p:nvSpPr>
        <p:spPr>
          <a:xfrm>
            <a:off x="653994" y="1625603"/>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7" name="Google Shape;237;p41">
            <a:extLst>
              <a:ext uri="{FF2B5EF4-FFF2-40B4-BE49-F238E27FC236}">
                <a16:creationId xmlns:a16="http://schemas.microsoft.com/office/drawing/2014/main" id="{74461C59-D4EF-3ABC-455C-DD6B16E4041A}"/>
              </a:ext>
            </a:extLst>
          </p:cNvPr>
          <p:cNvSpPr txBox="1">
            <a:spLocks noGrp="1"/>
          </p:cNvSpPr>
          <p:nvPr>
            <p:ph type="body" idx="13"/>
          </p:nvPr>
        </p:nvSpPr>
        <p:spPr>
          <a:xfrm>
            <a:off x="653994" y="2020193"/>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9" name="Google Shape;240;p41">
            <a:extLst>
              <a:ext uri="{FF2B5EF4-FFF2-40B4-BE49-F238E27FC236}">
                <a16:creationId xmlns:a16="http://schemas.microsoft.com/office/drawing/2014/main" id="{57040EDD-2A42-5073-EB48-1FFD320AAE0A}"/>
              </a:ext>
            </a:extLst>
          </p:cNvPr>
          <p:cNvSpPr txBox="1">
            <a:spLocks noGrp="1"/>
          </p:cNvSpPr>
          <p:nvPr>
            <p:ph type="body" idx="14"/>
          </p:nvPr>
        </p:nvSpPr>
        <p:spPr>
          <a:xfrm>
            <a:off x="3420842" y="1625603"/>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0" name="Google Shape;237;p41">
            <a:extLst>
              <a:ext uri="{FF2B5EF4-FFF2-40B4-BE49-F238E27FC236}">
                <a16:creationId xmlns:a16="http://schemas.microsoft.com/office/drawing/2014/main" id="{1D7A8A29-1019-6255-908F-82A57C395541}"/>
              </a:ext>
            </a:extLst>
          </p:cNvPr>
          <p:cNvSpPr txBox="1">
            <a:spLocks noGrp="1"/>
          </p:cNvSpPr>
          <p:nvPr>
            <p:ph type="body" idx="15"/>
          </p:nvPr>
        </p:nvSpPr>
        <p:spPr>
          <a:xfrm>
            <a:off x="3420842" y="2020193"/>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1" name="Google Shape;240;p41">
            <a:extLst>
              <a:ext uri="{FF2B5EF4-FFF2-40B4-BE49-F238E27FC236}">
                <a16:creationId xmlns:a16="http://schemas.microsoft.com/office/drawing/2014/main" id="{08972C76-1B25-15AC-66E6-930CE31A5DBA}"/>
              </a:ext>
            </a:extLst>
          </p:cNvPr>
          <p:cNvSpPr txBox="1">
            <a:spLocks noGrp="1"/>
          </p:cNvSpPr>
          <p:nvPr>
            <p:ph type="body" idx="16"/>
          </p:nvPr>
        </p:nvSpPr>
        <p:spPr>
          <a:xfrm>
            <a:off x="6171925" y="1625603"/>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3" name="Google Shape;237;p41">
            <a:extLst>
              <a:ext uri="{FF2B5EF4-FFF2-40B4-BE49-F238E27FC236}">
                <a16:creationId xmlns:a16="http://schemas.microsoft.com/office/drawing/2014/main" id="{20061944-DED7-C8F8-AF98-3D1AEBD99C6D}"/>
              </a:ext>
            </a:extLst>
          </p:cNvPr>
          <p:cNvSpPr txBox="1">
            <a:spLocks noGrp="1"/>
          </p:cNvSpPr>
          <p:nvPr>
            <p:ph type="body" idx="17"/>
          </p:nvPr>
        </p:nvSpPr>
        <p:spPr>
          <a:xfrm>
            <a:off x="6171925" y="2020193"/>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Tree>
    <p:extLst>
      <p:ext uri="{BB962C8B-B14F-4D97-AF65-F5344CB8AC3E}">
        <p14:creationId xmlns:p14="http://schemas.microsoft.com/office/powerpoint/2010/main" val="175666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preserve="1" userDrawn="1">
  <p:cSld name="Title Page 4">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B204F7-D66C-67F0-C560-28E14A7599E3}"/>
              </a:ext>
            </a:extLst>
          </p:cNvPr>
          <p:cNvSpPr>
            <a:spLocks noGrp="1"/>
          </p:cNvSpPr>
          <p:nvPr>
            <p:ph type="pic" sz="quarter" idx="10"/>
          </p:nvPr>
        </p:nvSpPr>
        <p:spPr>
          <a:xfrm>
            <a:off x="6837178" y="-112262"/>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pic>
        <p:nvPicPr>
          <p:cNvPr id="4" name="Picture 3">
            <a:extLst>
              <a:ext uri="{FF2B5EF4-FFF2-40B4-BE49-F238E27FC236}">
                <a16:creationId xmlns:a16="http://schemas.microsoft.com/office/drawing/2014/main" id="{61A14023-EFB1-BA2E-2333-99A78A0530B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0000" y="3973793"/>
            <a:ext cx="1748972" cy="618205"/>
          </a:xfrm>
          <a:prstGeom prst="rect">
            <a:avLst/>
          </a:prstGeom>
        </p:spPr>
      </p:pic>
      <p:sp>
        <p:nvSpPr>
          <p:cNvPr id="9" name="Picture Placeholder 8">
            <a:extLst>
              <a:ext uri="{FF2B5EF4-FFF2-40B4-BE49-F238E27FC236}">
                <a16:creationId xmlns:a16="http://schemas.microsoft.com/office/drawing/2014/main" id="{C20ECD28-1918-6C3A-C232-78F69DC15C62}"/>
              </a:ext>
            </a:extLst>
          </p:cNvPr>
          <p:cNvSpPr>
            <a:spLocks noGrp="1"/>
          </p:cNvSpPr>
          <p:nvPr>
            <p:ph type="pic" sz="quarter" idx="11"/>
          </p:nvPr>
        </p:nvSpPr>
        <p:spPr>
          <a:xfrm>
            <a:off x="4572000" y="1418339"/>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12" name="Picture Placeholder 11">
            <a:extLst>
              <a:ext uri="{FF2B5EF4-FFF2-40B4-BE49-F238E27FC236}">
                <a16:creationId xmlns:a16="http://schemas.microsoft.com/office/drawing/2014/main" id="{4860785D-5D66-47A9-F904-312BC0A4F898}"/>
              </a:ext>
            </a:extLst>
          </p:cNvPr>
          <p:cNvSpPr>
            <a:spLocks noGrp="1"/>
          </p:cNvSpPr>
          <p:nvPr>
            <p:ph type="pic" sz="quarter" idx="12"/>
          </p:nvPr>
        </p:nvSpPr>
        <p:spPr>
          <a:xfrm>
            <a:off x="6100936" y="2943000"/>
            <a:ext cx="2306822" cy="2306822"/>
          </a:xfrm>
          <a:custGeom>
            <a:avLst/>
            <a:gdLst>
              <a:gd name="connsiteX0" fmla="*/ 1153411 w 2306822"/>
              <a:gd name="connsiteY0" fmla="*/ 0 h 2306822"/>
              <a:gd name="connsiteX1" fmla="*/ 2306822 w 2306822"/>
              <a:gd name="connsiteY1" fmla="*/ 1153411 h 2306822"/>
              <a:gd name="connsiteX2" fmla="*/ 1153411 w 2306822"/>
              <a:gd name="connsiteY2" fmla="*/ 2306822 h 2306822"/>
              <a:gd name="connsiteX3" fmla="*/ 0 w 2306822"/>
              <a:gd name="connsiteY3" fmla="*/ 1153411 h 2306822"/>
              <a:gd name="connsiteX4" fmla="*/ 1153411 w 2306822"/>
              <a:gd name="connsiteY4" fmla="*/ 0 h 230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22" h="2306822">
                <a:moveTo>
                  <a:pt x="1153411" y="0"/>
                </a:moveTo>
                <a:cubicBezTo>
                  <a:pt x="1790422" y="0"/>
                  <a:pt x="2306822" y="516400"/>
                  <a:pt x="2306822" y="1153411"/>
                </a:cubicBezTo>
                <a:cubicBezTo>
                  <a:pt x="2306822" y="1790422"/>
                  <a:pt x="1790422" y="2306822"/>
                  <a:pt x="1153411" y="2306822"/>
                </a:cubicBezTo>
                <a:cubicBezTo>
                  <a:pt x="516400" y="2306822"/>
                  <a:pt x="0" y="1790422"/>
                  <a:pt x="0" y="1153411"/>
                </a:cubicBezTo>
                <a:cubicBezTo>
                  <a:pt x="0" y="516400"/>
                  <a:pt x="516400" y="0"/>
                  <a:pt x="1153411" y="0"/>
                </a:cubicBezTo>
                <a:close/>
              </a:path>
            </a:pathLst>
          </a:custGeom>
          <a:solidFill>
            <a:schemeClr val="bg1">
              <a:lumMod val="85000"/>
            </a:schemeClr>
          </a:solidFill>
          <a:ln>
            <a:noFill/>
          </a:ln>
        </p:spPr>
        <p:txBody>
          <a:bodyPr wrap="square">
            <a:noAutofit/>
          </a:bodyPr>
          <a:lstStyle/>
          <a:p>
            <a:endParaRPr lang="en-US"/>
          </a:p>
        </p:txBody>
      </p:sp>
      <p:sp>
        <p:nvSpPr>
          <p:cNvPr id="2" name="Google Shape;10;p25">
            <a:extLst>
              <a:ext uri="{FF2B5EF4-FFF2-40B4-BE49-F238E27FC236}">
                <a16:creationId xmlns:a16="http://schemas.microsoft.com/office/drawing/2014/main" id="{D919358C-95B7-55EB-D7E6-5A36A133FB4C}"/>
              </a:ext>
            </a:extLst>
          </p:cNvPr>
          <p:cNvSpPr txBox="1">
            <a:spLocks noGrp="1"/>
          </p:cNvSpPr>
          <p:nvPr>
            <p:ph type="ctrTitle"/>
          </p:nvPr>
        </p:nvSpPr>
        <p:spPr>
          <a:xfrm>
            <a:off x="900000" y="934218"/>
            <a:ext cx="3284073" cy="64633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56179325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spTree>
      <p:nvGrpSpPr>
        <p:cNvPr id="1" name="Shape 182"/>
        <p:cNvGrpSpPr/>
        <p:nvPr/>
      </p:nvGrpSpPr>
      <p:grpSpPr>
        <a:xfrm>
          <a:off x="0" y="0"/>
          <a:ext cx="0" cy="0"/>
          <a:chOff x="0" y="0"/>
          <a:chExt cx="0" cy="0"/>
        </a:xfrm>
      </p:grpSpPr>
      <p:pic>
        <p:nvPicPr>
          <p:cNvPr id="3" name="Picture 2">
            <a:extLst>
              <a:ext uri="{FF2B5EF4-FFF2-40B4-BE49-F238E27FC236}">
                <a16:creationId xmlns:a16="http://schemas.microsoft.com/office/drawing/2014/main" id="{D5F4F7FE-2698-14DD-0532-98D1C51131EF}"/>
              </a:ext>
            </a:extLst>
          </p:cNvPr>
          <p:cNvPicPr>
            <a:picLocks noChangeAspect="1"/>
          </p:cNvPicPr>
          <p:nvPr userDrawn="1"/>
        </p:nvPicPr>
        <p:blipFill>
          <a:blip r:embed="rId2"/>
          <a:stretch>
            <a:fillRect/>
          </a:stretch>
        </p:blipFill>
        <p:spPr>
          <a:xfrm>
            <a:off x="0" y="0"/>
            <a:ext cx="9147184" cy="2872787"/>
          </a:xfrm>
          <a:prstGeom prst="rect">
            <a:avLst/>
          </a:prstGeom>
        </p:spPr>
      </p:pic>
      <p:sp>
        <p:nvSpPr>
          <p:cNvPr id="2" name="Google Shape;212;p40">
            <a:extLst>
              <a:ext uri="{FF2B5EF4-FFF2-40B4-BE49-F238E27FC236}">
                <a16:creationId xmlns:a16="http://schemas.microsoft.com/office/drawing/2014/main" id="{6889F8B1-03FC-8FB3-DE5A-10F0875C1D8A}"/>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AEC519E3-0338-6B76-D585-AFECC7961F84}"/>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5" name="Google Shape;211;p40">
            <a:extLst>
              <a:ext uri="{FF2B5EF4-FFF2-40B4-BE49-F238E27FC236}">
                <a16:creationId xmlns:a16="http://schemas.microsoft.com/office/drawing/2014/main" id="{24A166E5-F2E8-50CC-5B3E-A783109E3E01}"/>
              </a:ext>
            </a:extLst>
          </p:cNvPr>
          <p:cNvSpPr txBox="1">
            <a:spLocks noGrp="1"/>
          </p:cNvSpPr>
          <p:nvPr>
            <p:ph type="title"/>
          </p:nvPr>
        </p:nvSpPr>
        <p:spPr>
          <a:xfrm>
            <a:off x="528802" y="416541"/>
            <a:ext cx="8060773"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6" name="Freeform 5">
            <a:extLst>
              <a:ext uri="{FF2B5EF4-FFF2-40B4-BE49-F238E27FC236}">
                <a16:creationId xmlns:a16="http://schemas.microsoft.com/office/drawing/2014/main" id="{9F48F276-2704-2E76-0AA7-E04019F9F920}"/>
              </a:ext>
            </a:extLst>
          </p:cNvPr>
          <p:cNvSpPr/>
          <p:nvPr userDrawn="1"/>
        </p:nvSpPr>
        <p:spPr>
          <a:xfrm>
            <a:off x="4675133" y="1468935"/>
            <a:ext cx="3933818" cy="3130995"/>
          </a:xfrm>
          <a:custGeom>
            <a:avLst/>
            <a:gdLst>
              <a:gd name="connsiteX0" fmla="*/ 199648 w 3933818"/>
              <a:gd name="connsiteY0" fmla="*/ 0 h 3130995"/>
              <a:gd name="connsiteX1" fmla="*/ 357304 w 3933818"/>
              <a:gd name="connsiteY1" fmla="*/ 0 h 3130995"/>
              <a:gd name="connsiteX2" fmla="*/ 702258 w 3933818"/>
              <a:gd name="connsiteY2" fmla="*/ 0 h 3130995"/>
              <a:gd name="connsiteX3" fmla="*/ 859914 w 3933818"/>
              <a:gd name="connsiteY3" fmla="*/ 0 h 3130995"/>
              <a:gd name="connsiteX4" fmla="*/ 903736 w 3933818"/>
              <a:gd name="connsiteY4" fmla="*/ 0 h 3130995"/>
              <a:gd name="connsiteX5" fmla="*/ 998216 w 3933818"/>
              <a:gd name="connsiteY5" fmla="*/ 0 h 3130995"/>
              <a:gd name="connsiteX6" fmla="*/ 1061392 w 3933818"/>
              <a:gd name="connsiteY6" fmla="*/ 0 h 3130995"/>
              <a:gd name="connsiteX7" fmla="*/ 1155872 w 3933818"/>
              <a:gd name="connsiteY7" fmla="*/ 0 h 3130995"/>
              <a:gd name="connsiteX8" fmla="*/ 1406346 w 3933818"/>
              <a:gd name="connsiteY8" fmla="*/ 0 h 3130995"/>
              <a:gd name="connsiteX9" fmla="*/ 1500826 w 3933818"/>
              <a:gd name="connsiteY9" fmla="*/ 0 h 3130995"/>
              <a:gd name="connsiteX10" fmla="*/ 1564002 w 3933818"/>
              <a:gd name="connsiteY10" fmla="*/ 0 h 3130995"/>
              <a:gd name="connsiteX11" fmla="*/ 1571248 w 3933818"/>
              <a:gd name="connsiteY11" fmla="*/ 0 h 3130995"/>
              <a:gd name="connsiteX12" fmla="*/ 1658482 w 3933818"/>
              <a:gd name="connsiteY12" fmla="*/ 0 h 3130995"/>
              <a:gd name="connsiteX13" fmla="*/ 1702304 w 3933818"/>
              <a:gd name="connsiteY13" fmla="*/ 0 h 3130995"/>
              <a:gd name="connsiteX14" fmla="*/ 1728904 w 3933818"/>
              <a:gd name="connsiteY14" fmla="*/ 0 h 3130995"/>
              <a:gd name="connsiteX15" fmla="*/ 1859960 w 3933818"/>
              <a:gd name="connsiteY15" fmla="*/ 0 h 3130995"/>
              <a:gd name="connsiteX16" fmla="*/ 2073858 w 3933818"/>
              <a:gd name="connsiteY16" fmla="*/ 0 h 3130995"/>
              <a:gd name="connsiteX17" fmla="*/ 2204914 w 3933818"/>
              <a:gd name="connsiteY17" fmla="*/ 0 h 3130995"/>
              <a:gd name="connsiteX18" fmla="*/ 2231514 w 3933818"/>
              <a:gd name="connsiteY18" fmla="*/ 0 h 3130995"/>
              <a:gd name="connsiteX19" fmla="*/ 2275336 w 3933818"/>
              <a:gd name="connsiteY19" fmla="*/ 0 h 3130995"/>
              <a:gd name="connsiteX20" fmla="*/ 2362570 w 3933818"/>
              <a:gd name="connsiteY20" fmla="*/ 0 h 3130995"/>
              <a:gd name="connsiteX21" fmla="*/ 2369816 w 3933818"/>
              <a:gd name="connsiteY21" fmla="*/ 0 h 3130995"/>
              <a:gd name="connsiteX22" fmla="*/ 2432992 w 3933818"/>
              <a:gd name="connsiteY22" fmla="*/ 0 h 3130995"/>
              <a:gd name="connsiteX23" fmla="*/ 2527472 w 3933818"/>
              <a:gd name="connsiteY23" fmla="*/ 0 h 3130995"/>
              <a:gd name="connsiteX24" fmla="*/ 2777946 w 3933818"/>
              <a:gd name="connsiteY24" fmla="*/ 0 h 3130995"/>
              <a:gd name="connsiteX25" fmla="*/ 2872426 w 3933818"/>
              <a:gd name="connsiteY25" fmla="*/ 0 h 3130995"/>
              <a:gd name="connsiteX26" fmla="*/ 2935602 w 3933818"/>
              <a:gd name="connsiteY26" fmla="*/ 0 h 3130995"/>
              <a:gd name="connsiteX27" fmla="*/ 3030082 w 3933818"/>
              <a:gd name="connsiteY27" fmla="*/ 0 h 3130995"/>
              <a:gd name="connsiteX28" fmla="*/ 3073904 w 3933818"/>
              <a:gd name="connsiteY28" fmla="*/ 0 h 3130995"/>
              <a:gd name="connsiteX29" fmla="*/ 3231560 w 3933818"/>
              <a:gd name="connsiteY29" fmla="*/ 0 h 3130995"/>
              <a:gd name="connsiteX30" fmla="*/ 3576514 w 3933818"/>
              <a:gd name="connsiteY30" fmla="*/ 0 h 3130995"/>
              <a:gd name="connsiteX31" fmla="*/ 3734170 w 3933818"/>
              <a:gd name="connsiteY31" fmla="*/ 0 h 3130995"/>
              <a:gd name="connsiteX32" fmla="*/ 3933818 w 3933818"/>
              <a:gd name="connsiteY32" fmla="*/ 199648 h 3130995"/>
              <a:gd name="connsiteX33" fmla="*/ 3933818 w 3933818"/>
              <a:gd name="connsiteY33" fmla="*/ 431995 h 3130995"/>
              <a:gd name="connsiteX34" fmla="*/ 3933818 w 3933818"/>
              <a:gd name="connsiteY34" fmla="*/ 2699000 h 3130995"/>
              <a:gd name="connsiteX35" fmla="*/ 3933818 w 3933818"/>
              <a:gd name="connsiteY35" fmla="*/ 2931347 h 3130995"/>
              <a:gd name="connsiteX36" fmla="*/ 3734170 w 3933818"/>
              <a:gd name="connsiteY36" fmla="*/ 3130995 h 3130995"/>
              <a:gd name="connsiteX37" fmla="*/ 3576514 w 3933818"/>
              <a:gd name="connsiteY37" fmla="*/ 3130995 h 3130995"/>
              <a:gd name="connsiteX38" fmla="*/ 3231560 w 3933818"/>
              <a:gd name="connsiteY38" fmla="*/ 3130995 h 3130995"/>
              <a:gd name="connsiteX39" fmla="*/ 3073904 w 3933818"/>
              <a:gd name="connsiteY39" fmla="*/ 3130995 h 3130995"/>
              <a:gd name="connsiteX40" fmla="*/ 3030082 w 3933818"/>
              <a:gd name="connsiteY40" fmla="*/ 3130995 h 3130995"/>
              <a:gd name="connsiteX41" fmla="*/ 2935602 w 3933818"/>
              <a:gd name="connsiteY41" fmla="*/ 3130995 h 3130995"/>
              <a:gd name="connsiteX42" fmla="*/ 2872426 w 3933818"/>
              <a:gd name="connsiteY42" fmla="*/ 3130995 h 3130995"/>
              <a:gd name="connsiteX43" fmla="*/ 2777946 w 3933818"/>
              <a:gd name="connsiteY43" fmla="*/ 3130995 h 3130995"/>
              <a:gd name="connsiteX44" fmla="*/ 2527472 w 3933818"/>
              <a:gd name="connsiteY44" fmla="*/ 3130995 h 3130995"/>
              <a:gd name="connsiteX45" fmla="*/ 2432992 w 3933818"/>
              <a:gd name="connsiteY45" fmla="*/ 3130995 h 3130995"/>
              <a:gd name="connsiteX46" fmla="*/ 2369816 w 3933818"/>
              <a:gd name="connsiteY46" fmla="*/ 3130995 h 3130995"/>
              <a:gd name="connsiteX47" fmla="*/ 2362570 w 3933818"/>
              <a:gd name="connsiteY47" fmla="*/ 3130995 h 3130995"/>
              <a:gd name="connsiteX48" fmla="*/ 2275336 w 3933818"/>
              <a:gd name="connsiteY48" fmla="*/ 3130995 h 3130995"/>
              <a:gd name="connsiteX49" fmla="*/ 2231514 w 3933818"/>
              <a:gd name="connsiteY49" fmla="*/ 3130995 h 3130995"/>
              <a:gd name="connsiteX50" fmla="*/ 2204914 w 3933818"/>
              <a:gd name="connsiteY50" fmla="*/ 3130995 h 3130995"/>
              <a:gd name="connsiteX51" fmla="*/ 2073858 w 3933818"/>
              <a:gd name="connsiteY51" fmla="*/ 3130995 h 3130995"/>
              <a:gd name="connsiteX52" fmla="*/ 1859960 w 3933818"/>
              <a:gd name="connsiteY52" fmla="*/ 3130995 h 3130995"/>
              <a:gd name="connsiteX53" fmla="*/ 1728904 w 3933818"/>
              <a:gd name="connsiteY53" fmla="*/ 3130995 h 3130995"/>
              <a:gd name="connsiteX54" fmla="*/ 1702304 w 3933818"/>
              <a:gd name="connsiteY54" fmla="*/ 3130995 h 3130995"/>
              <a:gd name="connsiteX55" fmla="*/ 1658482 w 3933818"/>
              <a:gd name="connsiteY55" fmla="*/ 3130995 h 3130995"/>
              <a:gd name="connsiteX56" fmla="*/ 1571248 w 3933818"/>
              <a:gd name="connsiteY56" fmla="*/ 3130995 h 3130995"/>
              <a:gd name="connsiteX57" fmla="*/ 1564002 w 3933818"/>
              <a:gd name="connsiteY57" fmla="*/ 3130995 h 3130995"/>
              <a:gd name="connsiteX58" fmla="*/ 1500826 w 3933818"/>
              <a:gd name="connsiteY58" fmla="*/ 3130995 h 3130995"/>
              <a:gd name="connsiteX59" fmla="*/ 1406346 w 3933818"/>
              <a:gd name="connsiteY59" fmla="*/ 3130995 h 3130995"/>
              <a:gd name="connsiteX60" fmla="*/ 1155872 w 3933818"/>
              <a:gd name="connsiteY60" fmla="*/ 3130995 h 3130995"/>
              <a:gd name="connsiteX61" fmla="*/ 1061392 w 3933818"/>
              <a:gd name="connsiteY61" fmla="*/ 3130995 h 3130995"/>
              <a:gd name="connsiteX62" fmla="*/ 998216 w 3933818"/>
              <a:gd name="connsiteY62" fmla="*/ 3130995 h 3130995"/>
              <a:gd name="connsiteX63" fmla="*/ 903736 w 3933818"/>
              <a:gd name="connsiteY63" fmla="*/ 3130995 h 3130995"/>
              <a:gd name="connsiteX64" fmla="*/ 859914 w 3933818"/>
              <a:gd name="connsiteY64" fmla="*/ 3130995 h 3130995"/>
              <a:gd name="connsiteX65" fmla="*/ 702258 w 3933818"/>
              <a:gd name="connsiteY65" fmla="*/ 3130995 h 3130995"/>
              <a:gd name="connsiteX66" fmla="*/ 357304 w 3933818"/>
              <a:gd name="connsiteY66" fmla="*/ 3130995 h 3130995"/>
              <a:gd name="connsiteX67" fmla="*/ 199648 w 3933818"/>
              <a:gd name="connsiteY67" fmla="*/ 3130995 h 3130995"/>
              <a:gd name="connsiteX68" fmla="*/ 0 w 3933818"/>
              <a:gd name="connsiteY68" fmla="*/ 2931347 h 3130995"/>
              <a:gd name="connsiteX69" fmla="*/ 0 w 3933818"/>
              <a:gd name="connsiteY69" fmla="*/ 2699000 h 3130995"/>
              <a:gd name="connsiteX70" fmla="*/ 0 w 3933818"/>
              <a:gd name="connsiteY70" fmla="*/ 431995 h 3130995"/>
              <a:gd name="connsiteX71" fmla="*/ 0 w 3933818"/>
              <a:gd name="connsiteY71" fmla="*/ 199648 h 3130995"/>
              <a:gd name="connsiteX72" fmla="*/ 199648 w 3933818"/>
              <a:gd name="connsiteY72" fmla="*/ 0 h 313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33818" h="3130995">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571248" y="0"/>
                </a:lnTo>
                <a:lnTo>
                  <a:pt x="1658482" y="0"/>
                </a:lnTo>
                <a:lnTo>
                  <a:pt x="1702304" y="0"/>
                </a:lnTo>
                <a:lnTo>
                  <a:pt x="1728904" y="0"/>
                </a:lnTo>
                <a:lnTo>
                  <a:pt x="1859960" y="0"/>
                </a:lnTo>
                <a:lnTo>
                  <a:pt x="2073858" y="0"/>
                </a:lnTo>
                <a:lnTo>
                  <a:pt x="2204914" y="0"/>
                </a:lnTo>
                <a:lnTo>
                  <a:pt x="2231514" y="0"/>
                </a:lnTo>
                <a:lnTo>
                  <a:pt x="2275336" y="0"/>
                </a:lnTo>
                <a:lnTo>
                  <a:pt x="2362570" y="0"/>
                </a:lnTo>
                <a:lnTo>
                  <a:pt x="2369816" y="0"/>
                </a:lnTo>
                <a:lnTo>
                  <a:pt x="2432992" y="0"/>
                </a:lnTo>
                <a:lnTo>
                  <a:pt x="2527472" y="0"/>
                </a:lnTo>
                <a:lnTo>
                  <a:pt x="2777946" y="0"/>
                </a:lnTo>
                <a:lnTo>
                  <a:pt x="2872426" y="0"/>
                </a:lnTo>
                <a:lnTo>
                  <a:pt x="2935602" y="0"/>
                </a:lnTo>
                <a:lnTo>
                  <a:pt x="3030082" y="0"/>
                </a:lnTo>
                <a:lnTo>
                  <a:pt x="3073904" y="0"/>
                </a:lnTo>
                <a:lnTo>
                  <a:pt x="3231560" y="0"/>
                </a:lnTo>
                <a:lnTo>
                  <a:pt x="3576514" y="0"/>
                </a:lnTo>
                <a:lnTo>
                  <a:pt x="3734170" y="0"/>
                </a:lnTo>
                <a:cubicBezTo>
                  <a:pt x="3844433" y="0"/>
                  <a:pt x="3933818" y="89385"/>
                  <a:pt x="3933818" y="199648"/>
                </a:cubicBezTo>
                <a:lnTo>
                  <a:pt x="3933818" y="431995"/>
                </a:lnTo>
                <a:lnTo>
                  <a:pt x="3933818" y="2699000"/>
                </a:lnTo>
                <a:lnTo>
                  <a:pt x="3933818" y="2931347"/>
                </a:lnTo>
                <a:cubicBezTo>
                  <a:pt x="3933818" y="3041610"/>
                  <a:pt x="3844433" y="3130995"/>
                  <a:pt x="3734170" y="3130995"/>
                </a:cubicBezTo>
                <a:lnTo>
                  <a:pt x="3576514" y="3130995"/>
                </a:lnTo>
                <a:lnTo>
                  <a:pt x="3231560" y="3130995"/>
                </a:lnTo>
                <a:lnTo>
                  <a:pt x="3073904" y="3130995"/>
                </a:lnTo>
                <a:lnTo>
                  <a:pt x="3030082" y="3130995"/>
                </a:lnTo>
                <a:lnTo>
                  <a:pt x="2935602" y="3130995"/>
                </a:lnTo>
                <a:lnTo>
                  <a:pt x="2872426" y="3130995"/>
                </a:lnTo>
                <a:lnTo>
                  <a:pt x="2777946" y="3130995"/>
                </a:lnTo>
                <a:lnTo>
                  <a:pt x="2527472" y="3130995"/>
                </a:lnTo>
                <a:lnTo>
                  <a:pt x="2432992" y="3130995"/>
                </a:lnTo>
                <a:lnTo>
                  <a:pt x="2369816" y="3130995"/>
                </a:lnTo>
                <a:lnTo>
                  <a:pt x="2362570" y="3130995"/>
                </a:lnTo>
                <a:lnTo>
                  <a:pt x="2275336" y="3130995"/>
                </a:lnTo>
                <a:lnTo>
                  <a:pt x="2231514" y="3130995"/>
                </a:lnTo>
                <a:lnTo>
                  <a:pt x="2204914" y="3130995"/>
                </a:lnTo>
                <a:lnTo>
                  <a:pt x="2073858" y="3130995"/>
                </a:lnTo>
                <a:lnTo>
                  <a:pt x="1859960" y="3130995"/>
                </a:lnTo>
                <a:lnTo>
                  <a:pt x="1728904" y="3130995"/>
                </a:lnTo>
                <a:lnTo>
                  <a:pt x="1702304" y="3130995"/>
                </a:lnTo>
                <a:lnTo>
                  <a:pt x="1658482" y="3130995"/>
                </a:lnTo>
                <a:lnTo>
                  <a:pt x="1571248" y="3130995"/>
                </a:lnTo>
                <a:lnTo>
                  <a:pt x="1564002" y="3130995"/>
                </a:lnTo>
                <a:lnTo>
                  <a:pt x="1500826" y="3130995"/>
                </a:lnTo>
                <a:lnTo>
                  <a:pt x="1406346" y="3130995"/>
                </a:lnTo>
                <a:lnTo>
                  <a:pt x="1155872" y="3130995"/>
                </a:lnTo>
                <a:lnTo>
                  <a:pt x="1061392" y="3130995"/>
                </a:lnTo>
                <a:lnTo>
                  <a:pt x="998216" y="3130995"/>
                </a:lnTo>
                <a:lnTo>
                  <a:pt x="903736" y="3130995"/>
                </a:lnTo>
                <a:lnTo>
                  <a:pt x="859914" y="3130995"/>
                </a:lnTo>
                <a:lnTo>
                  <a:pt x="702258" y="3130995"/>
                </a:lnTo>
                <a:lnTo>
                  <a:pt x="357304" y="3130995"/>
                </a:lnTo>
                <a:lnTo>
                  <a:pt x="199648" y="3130995"/>
                </a:lnTo>
                <a:cubicBezTo>
                  <a:pt x="89385" y="3130995"/>
                  <a:pt x="0" y="3041610"/>
                  <a:pt x="0" y="2931347"/>
                </a:cubicBezTo>
                <a:lnTo>
                  <a:pt x="0" y="2699000"/>
                </a:lnTo>
                <a:lnTo>
                  <a:pt x="0" y="431995"/>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Google Shape;240;p41">
            <a:extLst>
              <a:ext uri="{FF2B5EF4-FFF2-40B4-BE49-F238E27FC236}">
                <a16:creationId xmlns:a16="http://schemas.microsoft.com/office/drawing/2014/main" id="{9E4382DC-6A55-093E-FE9A-38F409BC460F}"/>
              </a:ext>
            </a:extLst>
          </p:cNvPr>
          <p:cNvSpPr txBox="1">
            <a:spLocks noGrp="1"/>
          </p:cNvSpPr>
          <p:nvPr>
            <p:ph type="body" idx="14"/>
          </p:nvPr>
        </p:nvSpPr>
        <p:spPr>
          <a:xfrm>
            <a:off x="4805222" y="1610612"/>
            <a:ext cx="3673640"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8" name="Google Shape;237;p41">
            <a:extLst>
              <a:ext uri="{FF2B5EF4-FFF2-40B4-BE49-F238E27FC236}">
                <a16:creationId xmlns:a16="http://schemas.microsoft.com/office/drawing/2014/main" id="{6D267D0D-0BBD-D139-FB19-2003246B2D5B}"/>
              </a:ext>
            </a:extLst>
          </p:cNvPr>
          <p:cNvSpPr txBox="1">
            <a:spLocks noGrp="1"/>
          </p:cNvSpPr>
          <p:nvPr>
            <p:ph type="body" idx="15"/>
          </p:nvPr>
        </p:nvSpPr>
        <p:spPr>
          <a:xfrm>
            <a:off x="4805223" y="2128759"/>
            <a:ext cx="3673639"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9" name="Freeform 8">
            <a:extLst>
              <a:ext uri="{FF2B5EF4-FFF2-40B4-BE49-F238E27FC236}">
                <a16:creationId xmlns:a16="http://schemas.microsoft.com/office/drawing/2014/main" id="{152F4B5A-7CFE-4B80-113C-49E1E6CFED9E}"/>
              </a:ext>
            </a:extLst>
          </p:cNvPr>
          <p:cNvSpPr/>
          <p:nvPr userDrawn="1"/>
        </p:nvSpPr>
        <p:spPr>
          <a:xfrm>
            <a:off x="529200" y="1468935"/>
            <a:ext cx="3933818" cy="3130995"/>
          </a:xfrm>
          <a:custGeom>
            <a:avLst/>
            <a:gdLst>
              <a:gd name="connsiteX0" fmla="*/ 199648 w 3933818"/>
              <a:gd name="connsiteY0" fmla="*/ 0 h 3130995"/>
              <a:gd name="connsiteX1" fmla="*/ 357304 w 3933818"/>
              <a:gd name="connsiteY1" fmla="*/ 0 h 3130995"/>
              <a:gd name="connsiteX2" fmla="*/ 702258 w 3933818"/>
              <a:gd name="connsiteY2" fmla="*/ 0 h 3130995"/>
              <a:gd name="connsiteX3" fmla="*/ 859914 w 3933818"/>
              <a:gd name="connsiteY3" fmla="*/ 0 h 3130995"/>
              <a:gd name="connsiteX4" fmla="*/ 903736 w 3933818"/>
              <a:gd name="connsiteY4" fmla="*/ 0 h 3130995"/>
              <a:gd name="connsiteX5" fmla="*/ 998216 w 3933818"/>
              <a:gd name="connsiteY5" fmla="*/ 0 h 3130995"/>
              <a:gd name="connsiteX6" fmla="*/ 1061392 w 3933818"/>
              <a:gd name="connsiteY6" fmla="*/ 0 h 3130995"/>
              <a:gd name="connsiteX7" fmla="*/ 1155872 w 3933818"/>
              <a:gd name="connsiteY7" fmla="*/ 0 h 3130995"/>
              <a:gd name="connsiteX8" fmla="*/ 1406346 w 3933818"/>
              <a:gd name="connsiteY8" fmla="*/ 0 h 3130995"/>
              <a:gd name="connsiteX9" fmla="*/ 1500826 w 3933818"/>
              <a:gd name="connsiteY9" fmla="*/ 0 h 3130995"/>
              <a:gd name="connsiteX10" fmla="*/ 1564002 w 3933818"/>
              <a:gd name="connsiteY10" fmla="*/ 0 h 3130995"/>
              <a:gd name="connsiteX11" fmla="*/ 1571248 w 3933818"/>
              <a:gd name="connsiteY11" fmla="*/ 0 h 3130995"/>
              <a:gd name="connsiteX12" fmla="*/ 1658482 w 3933818"/>
              <a:gd name="connsiteY12" fmla="*/ 0 h 3130995"/>
              <a:gd name="connsiteX13" fmla="*/ 1702304 w 3933818"/>
              <a:gd name="connsiteY13" fmla="*/ 0 h 3130995"/>
              <a:gd name="connsiteX14" fmla="*/ 1728904 w 3933818"/>
              <a:gd name="connsiteY14" fmla="*/ 0 h 3130995"/>
              <a:gd name="connsiteX15" fmla="*/ 1859960 w 3933818"/>
              <a:gd name="connsiteY15" fmla="*/ 0 h 3130995"/>
              <a:gd name="connsiteX16" fmla="*/ 2073858 w 3933818"/>
              <a:gd name="connsiteY16" fmla="*/ 0 h 3130995"/>
              <a:gd name="connsiteX17" fmla="*/ 2204914 w 3933818"/>
              <a:gd name="connsiteY17" fmla="*/ 0 h 3130995"/>
              <a:gd name="connsiteX18" fmla="*/ 2231514 w 3933818"/>
              <a:gd name="connsiteY18" fmla="*/ 0 h 3130995"/>
              <a:gd name="connsiteX19" fmla="*/ 2275336 w 3933818"/>
              <a:gd name="connsiteY19" fmla="*/ 0 h 3130995"/>
              <a:gd name="connsiteX20" fmla="*/ 2362570 w 3933818"/>
              <a:gd name="connsiteY20" fmla="*/ 0 h 3130995"/>
              <a:gd name="connsiteX21" fmla="*/ 2369816 w 3933818"/>
              <a:gd name="connsiteY21" fmla="*/ 0 h 3130995"/>
              <a:gd name="connsiteX22" fmla="*/ 2432992 w 3933818"/>
              <a:gd name="connsiteY22" fmla="*/ 0 h 3130995"/>
              <a:gd name="connsiteX23" fmla="*/ 2527472 w 3933818"/>
              <a:gd name="connsiteY23" fmla="*/ 0 h 3130995"/>
              <a:gd name="connsiteX24" fmla="*/ 2777946 w 3933818"/>
              <a:gd name="connsiteY24" fmla="*/ 0 h 3130995"/>
              <a:gd name="connsiteX25" fmla="*/ 2872426 w 3933818"/>
              <a:gd name="connsiteY25" fmla="*/ 0 h 3130995"/>
              <a:gd name="connsiteX26" fmla="*/ 2935602 w 3933818"/>
              <a:gd name="connsiteY26" fmla="*/ 0 h 3130995"/>
              <a:gd name="connsiteX27" fmla="*/ 3030082 w 3933818"/>
              <a:gd name="connsiteY27" fmla="*/ 0 h 3130995"/>
              <a:gd name="connsiteX28" fmla="*/ 3073904 w 3933818"/>
              <a:gd name="connsiteY28" fmla="*/ 0 h 3130995"/>
              <a:gd name="connsiteX29" fmla="*/ 3231560 w 3933818"/>
              <a:gd name="connsiteY29" fmla="*/ 0 h 3130995"/>
              <a:gd name="connsiteX30" fmla="*/ 3576514 w 3933818"/>
              <a:gd name="connsiteY30" fmla="*/ 0 h 3130995"/>
              <a:gd name="connsiteX31" fmla="*/ 3734170 w 3933818"/>
              <a:gd name="connsiteY31" fmla="*/ 0 h 3130995"/>
              <a:gd name="connsiteX32" fmla="*/ 3933818 w 3933818"/>
              <a:gd name="connsiteY32" fmla="*/ 199648 h 3130995"/>
              <a:gd name="connsiteX33" fmla="*/ 3933818 w 3933818"/>
              <a:gd name="connsiteY33" fmla="*/ 431995 h 3130995"/>
              <a:gd name="connsiteX34" fmla="*/ 3933818 w 3933818"/>
              <a:gd name="connsiteY34" fmla="*/ 2699000 h 3130995"/>
              <a:gd name="connsiteX35" fmla="*/ 3933818 w 3933818"/>
              <a:gd name="connsiteY35" fmla="*/ 2931347 h 3130995"/>
              <a:gd name="connsiteX36" fmla="*/ 3734170 w 3933818"/>
              <a:gd name="connsiteY36" fmla="*/ 3130995 h 3130995"/>
              <a:gd name="connsiteX37" fmla="*/ 3576514 w 3933818"/>
              <a:gd name="connsiteY37" fmla="*/ 3130995 h 3130995"/>
              <a:gd name="connsiteX38" fmla="*/ 3231560 w 3933818"/>
              <a:gd name="connsiteY38" fmla="*/ 3130995 h 3130995"/>
              <a:gd name="connsiteX39" fmla="*/ 3073904 w 3933818"/>
              <a:gd name="connsiteY39" fmla="*/ 3130995 h 3130995"/>
              <a:gd name="connsiteX40" fmla="*/ 3030082 w 3933818"/>
              <a:gd name="connsiteY40" fmla="*/ 3130995 h 3130995"/>
              <a:gd name="connsiteX41" fmla="*/ 2935602 w 3933818"/>
              <a:gd name="connsiteY41" fmla="*/ 3130995 h 3130995"/>
              <a:gd name="connsiteX42" fmla="*/ 2872426 w 3933818"/>
              <a:gd name="connsiteY42" fmla="*/ 3130995 h 3130995"/>
              <a:gd name="connsiteX43" fmla="*/ 2777946 w 3933818"/>
              <a:gd name="connsiteY43" fmla="*/ 3130995 h 3130995"/>
              <a:gd name="connsiteX44" fmla="*/ 2527472 w 3933818"/>
              <a:gd name="connsiteY44" fmla="*/ 3130995 h 3130995"/>
              <a:gd name="connsiteX45" fmla="*/ 2432992 w 3933818"/>
              <a:gd name="connsiteY45" fmla="*/ 3130995 h 3130995"/>
              <a:gd name="connsiteX46" fmla="*/ 2369816 w 3933818"/>
              <a:gd name="connsiteY46" fmla="*/ 3130995 h 3130995"/>
              <a:gd name="connsiteX47" fmla="*/ 2362570 w 3933818"/>
              <a:gd name="connsiteY47" fmla="*/ 3130995 h 3130995"/>
              <a:gd name="connsiteX48" fmla="*/ 2275336 w 3933818"/>
              <a:gd name="connsiteY48" fmla="*/ 3130995 h 3130995"/>
              <a:gd name="connsiteX49" fmla="*/ 2231514 w 3933818"/>
              <a:gd name="connsiteY49" fmla="*/ 3130995 h 3130995"/>
              <a:gd name="connsiteX50" fmla="*/ 2204914 w 3933818"/>
              <a:gd name="connsiteY50" fmla="*/ 3130995 h 3130995"/>
              <a:gd name="connsiteX51" fmla="*/ 2073858 w 3933818"/>
              <a:gd name="connsiteY51" fmla="*/ 3130995 h 3130995"/>
              <a:gd name="connsiteX52" fmla="*/ 1859960 w 3933818"/>
              <a:gd name="connsiteY52" fmla="*/ 3130995 h 3130995"/>
              <a:gd name="connsiteX53" fmla="*/ 1728904 w 3933818"/>
              <a:gd name="connsiteY53" fmla="*/ 3130995 h 3130995"/>
              <a:gd name="connsiteX54" fmla="*/ 1702304 w 3933818"/>
              <a:gd name="connsiteY54" fmla="*/ 3130995 h 3130995"/>
              <a:gd name="connsiteX55" fmla="*/ 1658482 w 3933818"/>
              <a:gd name="connsiteY55" fmla="*/ 3130995 h 3130995"/>
              <a:gd name="connsiteX56" fmla="*/ 1571248 w 3933818"/>
              <a:gd name="connsiteY56" fmla="*/ 3130995 h 3130995"/>
              <a:gd name="connsiteX57" fmla="*/ 1564002 w 3933818"/>
              <a:gd name="connsiteY57" fmla="*/ 3130995 h 3130995"/>
              <a:gd name="connsiteX58" fmla="*/ 1500826 w 3933818"/>
              <a:gd name="connsiteY58" fmla="*/ 3130995 h 3130995"/>
              <a:gd name="connsiteX59" fmla="*/ 1406346 w 3933818"/>
              <a:gd name="connsiteY59" fmla="*/ 3130995 h 3130995"/>
              <a:gd name="connsiteX60" fmla="*/ 1155872 w 3933818"/>
              <a:gd name="connsiteY60" fmla="*/ 3130995 h 3130995"/>
              <a:gd name="connsiteX61" fmla="*/ 1061392 w 3933818"/>
              <a:gd name="connsiteY61" fmla="*/ 3130995 h 3130995"/>
              <a:gd name="connsiteX62" fmla="*/ 998216 w 3933818"/>
              <a:gd name="connsiteY62" fmla="*/ 3130995 h 3130995"/>
              <a:gd name="connsiteX63" fmla="*/ 903736 w 3933818"/>
              <a:gd name="connsiteY63" fmla="*/ 3130995 h 3130995"/>
              <a:gd name="connsiteX64" fmla="*/ 859914 w 3933818"/>
              <a:gd name="connsiteY64" fmla="*/ 3130995 h 3130995"/>
              <a:gd name="connsiteX65" fmla="*/ 702258 w 3933818"/>
              <a:gd name="connsiteY65" fmla="*/ 3130995 h 3130995"/>
              <a:gd name="connsiteX66" fmla="*/ 357304 w 3933818"/>
              <a:gd name="connsiteY66" fmla="*/ 3130995 h 3130995"/>
              <a:gd name="connsiteX67" fmla="*/ 199648 w 3933818"/>
              <a:gd name="connsiteY67" fmla="*/ 3130995 h 3130995"/>
              <a:gd name="connsiteX68" fmla="*/ 0 w 3933818"/>
              <a:gd name="connsiteY68" fmla="*/ 2931347 h 3130995"/>
              <a:gd name="connsiteX69" fmla="*/ 0 w 3933818"/>
              <a:gd name="connsiteY69" fmla="*/ 2699000 h 3130995"/>
              <a:gd name="connsiteX70" fmla="*/ 0 w 3933818"/>
              <a:gd name="connsiteY70" fmla="*/ 431995 h 3130995"/>
              <a:gd name="connsiteX71" fmla="*/ 0 w 3933818"/>
              <a:gd name="connsiteY71" fmla="*/ 199648 h 3130995"/>
              <a:gd name="connsiteX72" fmla="*/ 199648 w 3933818"/>
              <a:gd name="connsiteY72" fmla="*/ 0 h 313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33818" h="3130995">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571248" y="0"/>
                </a:lnTo>
                <a:lnTo>
                  <a:pt x="1658482" y="0"/>
                </a:lnTo>
                <a:lnTo>
                  <a:pt x="1702304" y="0"/>
                </a:lnTo>
                <a:lnTo>
                  <a:pt x="1728904" y="0"/>
                </a:lnTo>
                <a:lnTo>
                  <a:pt x="1859960" y="0"/>
                </a:lnTo>
                <a:lnTo>
                  <a:pt x="2073858" y="0"/>
                </a:lnTo>
                <a:lnTo>
                  <a:pt x="2204914" y="0"/>
                </a:lnTo>
                <a:lnTo>
                  <a:pt x="2231514" y="0"/>
                </a:lnTo>
                <a:lnTo>
                  <a:pt x="2275336" y="0"/>
                </a:lnTo>
                <a:lnTo>
                  <a:pt x="2362570" y="0"/>
                </a:lnTo>
                <a:lnTo>
                  <a:pt x="2369816" y="0"/>
                </a:lnTo>
                <a:lnTo>
                  <a:pt x="2432992" y="0"/>
                </a:lnTo>
                <a:lnTo>
                  <a:pt x="2527472" y="0"/>
                </a:lnTo>
                <a:lnTo>
                  <a:pt x="2777946" y="0"/>
                </a:lnTo>
                <a:lnTo>
                  <a:pt x="2872426" y="0"/>
                </a:lnTo>
                <a:lnTo>
                  <a:pt x="2935602" y="0"/>
                </a:lnTo>
                <a:lnTo>
                  <a:pt x="3030082" y="0"/>
                </a:lnTo>
                <a:lnTo>
                  <a:pt x="3073904" y="0"/>
                </a:lnTo>
                <a:lnTo>
                  <a:pt x="3231560" y="0"/>
                </a:lnTo>
                <a:lnTo>
                  <a:pt x="3576514" y="0"/>
                </a:lnTo>
                <a:lnTo>
                  <a:pt x="3734170" y="0"/>
                </a:lnTo>
                <a:cubicBezTo>
                  <a:pt x="3844433" y="0"/>
                  <a:pt x="3933818" y="89385"/>
                  <a:pt x="3933818" y="199648"/>
                </a:cubicBezTo>
                <a:lnTo>
                  <a:pt x="3933818" y="431995"/>
                </a:lnTo>
                <a:lnTo>
                  <a:pt x="3933818" y="2699000"/>
                </a:lnTo>
                <a:lnTo>
                  <a:pt x="3933818" y="2931347"/>
                </a:lnTo>
                <a:cubicBezTo>
                  <a:pt x="3933818" y="3041610"/>
                  <a:pt x="3844433" y="3130995"/>
                  <a:pt x="3734170" y="3130995"/>
                </a:cubicBezTo>
                <a:lnTo>
                  <a:pt x="3576514" y="3130995"/>
                </a:lnTo>
                <a:lnTo>
                  <a:pt x="3231560" y="3130995"/>
                </a:lnTo>
                <a:lnTo>
                  <a:pt x="3073904" y="3130995"/>
                </a:lnTo>
                <a:lnTo>
                  <a:pt x="3030082" y="3130995"/>
                </a:lnTo>
                <a:lnTo>
                  <a:pt x="2935602" y="3130995"/>
                </a:lnTo>
                <a:lnTo>
                  <a:pt x="2872426" y="3130995"/>
                </a:lnTo>
                <a:lnTo>
                  <a:pt x="2777946" y="3130995"/>
                </a:lnTo>
                <a:lnTo>
                  <a:pt x="2527472" y="3130995"/>
                </a:lnTo>
                <a:lnTo>
                  <a:pt x="2432992" y="3130995"/>
                </a:lnTo>
                <a:lnTo>
                  <a:pt x="2369816" y="3130995"/>
                </a:lnTo>
                <a:lnTo>
                  <a:pt x="2362570" y="3130995"/>
                </a:lnTo>
                <a:lnTo>
                  <a:pt x="2275336" y="3130995"/>
                </a:lnTo>
                <a:lnTo>
                  <a:pt x="2231514" y="3130995"/>
                </a:lnTo>
                <a:lnTo>
                  <a:pt x="2204914" y="3130995"/>
                </a:lnTo>
                <a:lnTo>
                  <a:pt x="2073858" y="3130995"/>
                </a:lnTo>
                <a:lnTo>
                  <a:pt x="1859960" y="3130995"/>
                </a:lnTo>
                <a:lnTo>
                  <a:pt x="1728904" y="3130995"/>
                </a:lnTo>
                <a:lnTo>
                  <a:pt x="1702304" y="3130995"/>
                </a:lnTo>
                <a:lnTo>
                  <a:pt x="1658482" y="3130995"/>
                </a:lnTo>
                <a:lnTo>
                  <a:pt x="1571248" y="3130995"/>
                </a:lnTo>
                <a:lnTo>
                  <a:pt x="1564002" y="3130995"/>
                </a:lnTo>
                <a:lnTo>
                  <a:pt x="1500826" y="3130995"/>
                </a:lnTo>
                <a:lnTo>
                  <a:pt x="1406346" y="3130995"/>
                </a:lnTo>
                <a:lnTo>
                  <a:pt x="1155872" y="3130995"/>
                </a:lnTo>
                <a:lnTo>
                  <a:pt x="1061392" y="3130995"/>
                </a:lnTo>
                <a:lnTo>
                  <a:pt x="998216" y="3130995"/>
                </a:lnTo>
                <a:lnTo>
                  <a:pt x="903736" y="3130995"/>
                </a:lnTo>
                <a:lnTo>
                  <a:pt x="859914" y="3130995"/>
                </a:lnTo>
                <a:lnTo>
                  <a:pt x="702258" y="3130995"/>
                </a:lnTo>
                <a:lnTo>
                  <a:pt x="357304" y="3130995"/>
                </a:lnTo>
                <a:lnTo>
                  <a:pt x="199648" y="3130995"/>
                </a:lnTo>
                <a:cubicBezTo>
                  <a:pt x="89385" y="3130995"/>
                  <a:pt x="0" y="3041610"/>
                  <a:pt x="0" y="2931347"/>
                </a:cubicBezTo>
                <a:lnTo>
                  <a:pt x="0" y="2699000"/>
                </a:lnTo>
                <a:lnTo>
                  <a:pt x="0" y="431995"/>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Google Shape;240;p41">
            <a:extLst>
              <a:ext uri="{FF2B5EF4-FFF2-40B4-BE49-F238E27FC236}">
                <a16:creationId xmlns:a16="http://schemas.microsoft.com/office/drawing/2014/main" id="{D7334748-128D-986A-FA38-BD54410FCF9E}"/>
              </a:ext>
            </a:extLst>
          </p:cNvPr>
          <p:cNvSpPr txBox="1">
            <a:spLocks noGrp="1"/>
          </p:cNvSpPr>
          <p:nvPr>
            <p:ph type="body" idx="16"/>
          </p:nvPr>
        </p:nvSpPr>
        <p:spPr>
          <a:xfrm>
            <a:off x="659289" y="1610612"/>
            <a:ext cx="3673640"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4" name="Google Shape;237;p41">
            <a:extLst>
              <a:ext uri="{FF2B5EF4-FFF2-40B4-BE49-F238E27FC236}">
                <a16:creationId xmlns:a16="http://schemas.microsoft.com/office/drawing/2014/main" id="{B7FADC21-C0BC-08E1-4264-C7F9EF7556B1}"/>
              </a:ext>
            </a:extLst>
          </p:cNvPr>
          <p:cNvSpPr txBox="1">
            <a:spLocks noGrp="1"/>
          </p:cNvSpPr>
          <p:nvPr>
            <p:ph type="body" idx="17"/>
          </p:nvPr>
        </p:nvSpPr>
        <p:spPr>
          <a:xfrm>
            <a:off x="659290" y="2128759"/>
            <a:ext cx="3673639"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Tree>
    <p:extLst>
      <p:ext uri="{BB962C8B-B14F-4D97-AF65-F5344CB8AC3E}">
        <p14:creationId xmlns:p14="http://schemas.microsoft.com/office/powerpoint/2010/main" val="24782900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Page" preserve="1" userDrawn="1">
  <p:cSld name="4 columns Design D">
    <p:bg>
      <p:bgPr>
        <a:gradFill flip="none" rotWithShape="1">
          <a:gsLst>
            <a:gs pos="0">
              <a:schemeClr val="accent2">
                <a:lumMod val="0"/>
                <a:lumOff val="100000"/>
              </a:schemeClr>
            </a:gs>
            <a:gs pos="62000">
              <a:schemeClr val="tx2"/>
            </a:gs>
          </a:gsLst>
          <a:path path="circle">
            <a:fillToRect l="50000" t="-80000" r="50000" b="180000"/>
          </a:path>
          <a:tileRect/>
        </a:gradFill>
        <a:effectLst/>
      </p:bgPr>
    </p:bg>
    <p:spTree>
      <p:nvGrpSpPr>
        <p:cNvPr id="1" name="Shape 9"/>
        <p:cNvGrpSpPr/>
        <p:nvPr/>
      </p:nvGrpSpPr>
      <p:grpSpPr>
        <a:xfrm>
          <a:off x="0" y="0"/>
          <a:ext cx="0" cy="0"/>
          <a:chOff x="0" y="0"/>
          <a:chExt cx="0" cy="0"/>
        </a:xfrm>
      </p:grpSpPr>
      <p:sp>
        <p:nvSpPr>
          <p:cNvPr id="38" name="Freeform 37">
            <a:extLst>
              <a:ext uri="{FF2B5EF4-FFF2-40B4-BE49-F238E27FC236}">
                <a16:creationId xmlns:a16="http://schemas.microsoft.com/office/drawing/2014/main" id="{7DF95CE3-795D-594D-6C15-199CE02B18FB}"/>
              </a:ext>
            </a:extLst>
          </p:cNvPr>
          <p:cNvSpPr/>
          <p:nvPr userDrawn="1"/>
        </p:nvSpPr>
        <p:spPr>
          <a:xfrm>
            <a:off x="4651200" y="1451847"/>
            <a:ext cx="1901952" cy="3130996"/>
          </a:xfrm>
          <a:custGeom>
            <a:avLst/>
            <a:gdLst>
              <a:gd name="connsiteX0" fmla="*/ 199648 w 1901952"/>
              <a:gd name="connsiteY0" fmla="*/ 0 h 3130996"/>
              <a:gd name="connsiteX1" fmla="*/ 903736 w 1901952"/>
              <a:gd name="connsiteY1" fmla="*/ 0 h 3130996"/>
              <a:gd name="connsiteX2" fmla="*/ 998216 w 1901952"/>
              <a:gd name="connsiteY2" fmla="*/ 0 h 3130996"/>
              <a:gd name="connsiteX3" fmla="*/ 1702304 w 1901952"/>
              <a:gd name="connsiteY3" fmla="*/ 0 h 3130996"/>
              <a:gd name="connsiteX4" fmla="*/ 1901952 w 1901952"/>
              <a:gd name="connsiteY4" fmla="*/ 199648 h 3130996"/>
              <a:gd name="connsiteX5" fmla="*/ 1901952 w 1901952"/>
              <a:gd name="connsiteY5" fmla="*/ 431996 h 3130996"/>
              <a:gd name="connsiteX6" fmla="*/ 1901952 w 1901952"/>
              <a:gd name="connsiteY6" fmla="*/ 2699000 h 3130996"/>
              <a:gd name="connsiteX7" fmla="*/ 1901952 w 1901952"/>
              <a:gd name="connsiteY7" fmla="*/ 2931348 h 3130996"/>
              <a:gd name="connsiteX8" fmla="*/ 1702304 w 1901952"/>
              <a:gd name="connsiteY8" fmla="*/ 3130996 h 3130996"/>
              <a:gd name="connsiteX9" fmla="*/ 998216 w 1901952"/>
              <a:gd name="connsiteY9" fmla="*/ 3130996 h 3130996"/>
              <a:gd name="connsiteX10" fmla="*/ 903736 w 1901952"/>
              <a:gd name="connsiteY10" fmla="*/ 3130996 h 3130996"/>
              <a:gd name="connsiteX11" fmla="*/ 199648 w 1901952"/>
              <a:gd name="connsiteY11" fmla="*/ 3130996 h 3130996"/>
              <a:gd name="connsiteX12" fmla="*/ 0 w 1901952"/>
              <a:gd name="connsiteY12" fmla="*/ 2931348 h 3130996"/>
              <a:gd name="connsiteX13" fmla="*/ 0 w 1901952"/>
              <a:gd name="connsiteY13" fmla="*/ 2699000 h 3130996"/>
              <a:gd name="connsiteX14" fmla="*/ 0 w 1901952"/>
              <a:gd name="connsiteY14" fmla="*/ 431996 h 3130996"/>
              <a:gd name="connsiteX15" fmla="*/ 0 w 1901952"/>
              <a:gd name="connsiteY15" fmla="*/ 199648 h 3130996"/>
              <a:gd name="connsiteX16" fmla="*/ 199648 w 1901952"/>
              <a:gd name="connsiteY16" fmla="*/ 0 h 313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1952" h="3130996">
                <a:moveTo>
                  <a:pt x="199648" y="0"/>
                </a:moveTo>
                <a:lnTo>
                  <a:pt x="903736" y="0"/>
                </a:lnTo>
                <a:lnTo>
                  <a:pt x="998216" y="0"/>
                </a:lnTo>
                <a:lnTo>
                  <a:pt x="1702304" y="0"/>
                </a:lnTo>
                <a:cubicBezTo>
                  <a:pt x="1812567" y="0"/>
                  <a:pt x="1901952" y="89385"/>
                  <a:pt x="1901952" y="199648"/>
                </a:cubicBezTo>
                <a:lnTo>
                  <a:pt x="1901952" y="431996"/>
                </a:lnTo>
                <a:lnTo>
                  <a:pt x="1901952" y="2699000"/>
                </a:lnTo>
                <a:lnTo>
                  <a:pt x="1901952" y="2931348"/>
                </a:lnTo>
                <a:cubicBezTo>
                  <a:pt x="1901952" y="3041611"/>
                  <a:pt x="1812567" y="3130996"/>
                  <a:pt x="1702304" y="3130996"/>
                </a:cubicBezTo>
                <a:lnTo>
                  <a:pt x="998216" y="3130996"/>
                </a:lnTo>
                <a:lnTo>
                  <a:pt x="903736" y="3130996"/>
                </a:lnTo>
                <a:lnTo>
                  <a:pt x="199648" y="3130996"/>
                </a:lnTo>
                <a:cubicBezTo>
                  <a:pt x="89385" y="3130996"/>
                  <a:pt x="0" y="3041611"/>
                  <a:pt x="0" y="2931348"/>
                </a:cubicBezTo>
                <a:lnTo>
                  <a:pt x="0" y="2699000"/>
                </a:lnTo>
                <a:lnTo>
                  <a:pt x="0" y="431996"/>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36">
            <a:extLst>
              <a:ext uri="{FF2B5EF4-FFF2-40B4-BE49-F238E27FC236}">
                <a16:creationId xmlns:a16="http://schemas.microsoft.com/office/drawing/2014/main" id="{0A929493-0610-4E8F-DDFA-374F2605AE77}"/>
              </a:ext>
            </a:extLst>
          </p:cNvPr>
          <p:cNvSpPr/>
          <p:nvPr userDrawn="1"/>
        </p:nvSpPr>
        <p:spPr>
          <a:xfrm>
            <a:off x="2592000" y="1451847"/>
            <a:ext cx="1901952" cy="3130996"/>
          </a:xfrm>
          <a:custGeom>
            <a:avLst/>
            <a:gdLst>
              <a:gd name="connsiteX0" fmla="*/ 199648 w 1901952"/>
              <a:gd name="connsiteY0" fmla="*/ 0 h 3130996"/>
              <a:gd name="connsiteX1" fmla="*/ 903736 w 1901952"/>
              <a:gd name="connsiteY1" fmla="*/ 0 h 3130996"/>
              <a:gd name="connsiteX2" fmla="*/ 998216 w 1901952"/>
              <a:gd name="connsiteY2" fmla="*/ 0 h 3130996"/>
              <a:gd name="connsiteX3" fmla="*/ 1702304 w 1901952"/>
              <a:gd name="connsiteY3" fmla="*/ 0 h 3130996"/>
              <a:gd name="connsiteX4" fmla="*/ 1901952 w 1901952"/>
              <a:gd name="connsiteY4" fmla="*/ 199648 h 3130996"/>
              <a:gd name="connsiteX5" fmla="*/ 1901952 w 1901952"/>
              <a:gd name="connsiteY5" fmla="*/ 431996 h 3130996"/>
              <a:gd name="connsiteX6" fmla="*/ 1901952 w 1901952"/>
              <a:gd name="connsiteY6" fmla="*/ 2699000 h 3130996"/>
              <a:gd name="connsiteX7" fmla="*/ 1901952 w 1901952"/>
              <a:gd name="connsiteY7" fmla="*/ 2931348 h 3130996"/>
              <a:gd name="connsiteX8" fmla="*/ 1702304 w 1901952"/>
              <a:gd name="connsiteY8" fmla="*/ 3130996 h 3130996"/>
              <a:gd name="connsiteX9" fmla="*/ 998216 w 1901952"/>
              <a:gd name="connsiteY9" fmla="*/ 3130996 h 3130996"/>
              <a:gd name="connsiteX10" fmla="*/ 903736 w 1901952"/>
              <a:gd name="connsiteY10" fmla="*/ 3130996 h 3130996"/>
              <a:gd name="connsiteX11" fmla="*/ 199648 w 1901952"/>
              <a:gd name="connsiteY11" fmla="*/ 3130996 h 3130996"/>
              <a:gd name="connsiteX12" fmla="*/ 0 w 1901952"/>
              <a:gd name="connsiteY12" fmla="*/ 2931348 h 3130996"/>
              <a:gd name="connsiteX13" fmla="*/ 0 w 1901952"/>
              <a:gd name="connsiteY13" fmla="*/ 2699000 h 3130996"/>
              <a:gd name="connsiteX14" fmla="*/ 0 w 1901952"/>
              <a:gd name="connsiteY14" fmla="*/ 431996 h 3130996"/>
              <a:gd name="connsiteX15" fmla="*/ 0 w 1901952"/>
              <a:gd name="connsiteY15" fmla="*/ 199648 h 3130996"/>
              <a:gd name="connsiteX16" fmla="*/ 199648 w 1901952"/>
              <a:gd name="connsiteY16" fmla="*/ 0 h 313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1952" h="3130996">
                <a:moveTo>
                  <a:pt x="199648" y="0"/>
                </a:moveTo>
                <a:lnTo>
                  <a:pt x="903736" y="0"/>
                </a:lnTo>
                <a:lnTo>
                  <a:pt x="998216" y="0"/>
                </a:lnTo>
                <a:lnTo>
                  <a:pt x="1702304" y="0"/>
                </a:lnTo>
                <a:cubicBezTo>
                  <a:pt x="1812567" y="0"/>
                  <a:pt x="1901952" y="89385"/>
                  <a:pt x="1901952" y="199648"/>
                </a:cubicBezTo>
                <a:lnTo>
                  <a:pt x="1901952" y="431996"/>
                </a:lnTo>
                <a:lnTo>
                  <a:pt x="1901952" y="2699000"/>
                </a:lnTo>
                <a:lnTo>
                  <a:pt x="1901952" y="2931348"/>
                </a:lnTo>
                <a:cubicBezTo>
                  <a:pt x="1901952" y="3041611"/>
                  <a:pt x="1812567" y="3130996"/>
                  <a:pt x="1702304" y="3130996"/>
                </a:cubicBezTo>
                <a:lnTo>
                  <a:pt x="998216" y="3130996"/>
                </a:lnTo>
                <a:lnTo>
                  <a:pt x="903736" y="3130996"/>
                </a:lnTo>
                <a:lnTo>
                  <a:pt x="199648" y="3130996"/>
                </a:lnTo>
                <a:cubicBezTo>
                  <a:pt x="89385" y="3130996"/>
                  <a:pt x="0" y="3041611"/>
                  <a:pt x="0" y="2931348"/>
                </a:cubicBezTo>
                <a:lnTo>
                  <a:pt x="0" y="2699000"/>
                </a:lnTo>
                <a:lnTo>
                  <a:pt x="0" y="431996"/>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35">
            <a:extLst>
              <a:ext uri="{FF2B5EF4-FFF2-40B4-BE49-F238E27FC236}">
                <a16:creationId xmlns:a16="http://schemas.microsoft.com/office/drawing/2014/main" id="{D3601FE7-BD96-A28B-2C8A-2606B51F686E}"/>
              </a:ext>
            </a:extLst>
          </p:cNvPr>
          <p:cNvSpPr/>
          <p:nvPr userDrawn="1"/>
        </p:nvSpPr>
        <p:spPr>
          <a:xfrm>
            <a:off x="529200" y="1451847"/>
            <a:ext cx="1901952" cy="3130996"/>
          </a:xfrm>
          <a:custGeom>
            <a:avLst/>
            <a:gdLst>
              <a:gd name="connsiteX0" fmla="*/ 199648 w 1901952"/>
              <a:gd name="connsiteY0" fmla="*/ 0 h 3130996"/>
              <a:gd name="connsiteX1" fmla="*/ 903736 w 1901952"/>
              <a:gd name="connsiteY1" fmla="*/ 0 h 3130996"/>
              <a:gd name="connsiteX2" fmla="*/ 998216 w 1901952"/>
              <a:gd name="connsiteY2" fmla="*/ 0 h 3130996"/>
              <a:gd name="connsiteX3" fmla="*/ 1702304 w 1901952"/>
              <a:gd name="connsiteY3" fmla="*/ 0 h 3130996"/>
              <a:gd name="connsiteX4" fmla="*/ 1901952 w 1901952"/>
              <a:gd name="connsiteY4" fmla="*/ 199648 h 3130996"/>
              <a:gd name="connsiteX5" fmla="*/ 1901952 w 1901952"/>
              <a:gd name="connsiteY5" fmla="*/ 431996 h 3130996"/>
              <a:gd name="connsiteX6" fmla="*/ 1901952 w 1901952"/>
              <a:gd name="connsiteY6" fmla="*/ 2699000 h 3130996"/>
              <a:gd name="connsiteX7" fmla="*/ 1901952 w 1901952"/>
              <a:gd name="connsiteY7" fmla="*/ 2931348 h 3130996"/>
              <a:gd name="connsiteX8" fmla="*/ 1702304 w 1901952"/>
              <a:gd name="connsiteY8" fmla="*/ 3130996 h 3130996"/>
              <a:gd name="connsiteX9" fmla="*/ 998216 w 1901952"/>
              <a:gd name="connsiteY9" fmla="*/ 3130996 h 3130996"/>
              <a:gd name="connsiteX10" fmla="*/ 903736 w 1901952"/>
              <a:gd name="connsiteY10" fmla="*/ 3130996 h 3130996"/>
              <a:gd name="connsiteX11" fmla="*/ 199648 w 1901952"/>
              <a:gd name="connsiteY11" fmla="*/ 3130996 h 3130996"/>
              <a:gd name="connsiteX12" fmla="*/ 0 w 1901952"/>
              <a:gd name="connsiteY12" fmla="*/ 2931348 h 3130996"/>
              <a:gd name="connsiteX13" fmla="*/ 0 w 1901952"/>
              <a:gd name="connsiteY13" fmla="*/ 2699000 h 3130996"/>
              <a:gd name="connsiteX14" fmla="*/ 0 w 1901952"/>
              <a:gd name="connsiteY14" fmla="*/ 431996 h 3130996"/>
              <a:gd name="connsiteX15" fmla="*/ 0 w 1901952"/>
              <a:gd name="connsiteY15" fmla="*/ 199648 h 3130996"/>
              <a:gd name="connsiteX16" fmla="*/ 199648 w 1901952"/>
              <a:gd name="connsiteY16" fmla="*/ 0 h 313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1952" h="3130996">
                <a:moveTo>
                  <a:pt x="199648" y="0"/>
                </a:moveTo>
                <a:lnTo>
                  <a:pt x="903736" y="0"/>
                </a:lnTo>
                <a:lnTo>
                  <a:pt x="998216" y="0"/>
                </a:lnTo>
                <a:lnTo>
                  <a:pt x="1702304" y="0"/>
                </a:lnTo>
                <a:cubicBezTo>
                  <a:pt x="1812567" y="0"/>
                  <a:pt x="1901952" y="89385"/>
                  <a:pt x="1901952" y="199648"/>
                </a:cubicBezTo>
                <a:lnTo>
                  <a:pt x="1901952" y="431996"/>
                </a:lnTo>
                <a:lnTo>
                  <a:pt x="1901952" y="2699000"/>
                </a:lnTo>
                <a:lnTo>
                  <a:pt x="1901952" y="2931348"/>
                </a:lnTo>
                <a:cubicBezTo>
                  <a:pt x="1901952" y="3041611"/>
                  <a:pt x="1812567" y="3130996"/>
                  <a:pt x="1702304" y="3130996"/>
                </a:cubicBezTo>
                <a:lnTo>
                  <a:pt x="998216" y="3130996"/>
                </a:lnTo>
                <a:lnTo>
                  <a:pt x="903736" y="3130996"/>
                </a:lnTo>
                <a:lnTo>
                  <a:pt x="199648" y="3130996"/>
                </a:lnTo>
                <a:cubicBezTo>
                  <a:pt x="89385" y="3130996"/>
                  <a:pt x="0" y="3041611"/>
                  <a:pt x="0" y="2931348"/>
                </a:cubicBezTo>
                <a:lnTo>
                  <a:pt x="0" y="2699000"/>
                </a:lnTo>
                <a:lnTo>
                  <a:pt x="0" y="431996"/>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6C9C2F84-FA3A-6992-30A0-1AC2C6D106C4}"/>
              </a:ext>
            </a:extLst>
          </p:cNvPr>
          <p:cNvSpPr/>
          <p:nvPr userDrawn="1"/>
        </p:nvSpPr>
        <p:spPr>
          <a:xfrm>
            <a:off x="6713169" y="1451847"/>
            <a:ext cx="1901952" cy="3130996"/>
          </a:xfrm>
          <a:custGeom>
            <a:avLst/>
            <a:gdLst>
              <a:gd name="connsiteX0" fmla="*/ 199648 w 1901952"/>
              <a:gd name="connsiteY0" fmla="*/ 0 h 3130996"/>
              <a:gd name="connsiteX1" fmla="*/ 903736 w 1901952"/>
              <a:gd name="connsiteY1" fmla="*/ 0 h 3130996"/>
              <a:gd name="connsiteX2" fmla="*/ 998216 w 1901952"/>
              <a:gd name="connsiteY2" fmla="*/ 0 h 3130996"/>
              <a:gd name="connsiteX3" fmla="*/ 1702304 w 1901952"/>
              <a:gd name="connsiteY3" fmla="*/ 0 h 3130996"/>
              <a:gd name="connsiteX4" fmla="*/ 1901952 w 1901952"/>
              <a:gd name="connsiteY4" fmla="*/ 199648 h 3130996"/>
              <a:gd name="connsiteX5" fmla="*/ 1901952 w 1901952"/>
              <a:gd name="connsiteY5" fmla="*/ 431996 h 3130996"/>
              <a:gd name="connsiteX6" fmla="*/ 1901952 w 1901952"/>
              <a:gd name="connsiteY6" fmla="*/ 2699000 h 3130996"/>
              <a:gd name="connsiteX7" fmla="*/ 1901952 w 1901952"/>
              <a:gd name="connsiteY7" fmla="*/ 2931348 h 3130996"/>
              <a:gd name="connsiteX8" fmla="*/ 1702304 w 1901952"/>
              <a:gd name="connsiteY8" fmla="*/ 3130996 h 3130996"/>
              <a:gd name="connsiteX9" fmla="*/ 998216 w 1901952"/>
              <a:gd name="connsiteY9" fmla="*/ 3130996 h 3130996"/>
              <a:gd name="connsiteX10" fmla="*/ 903736 w 1901952"/>
              <a:gd name="connsiteY10" fmla="*/ 3130996 h 3130996"/>
              <a:gd name="connsiteX11" fmla="*/ 199648 w 1901952"/>
              <a:gd name="connsiteY11" fmla="*/ 3130996 h 3130996"/>
              <a:gd name="connsiteX12" fmla="*/ 0 w 1901952"/>
              <a:gd name="connsiteY12" fmla="*/ 2931348 h 3130996"/>
              <a:gd name="connsiteX13" fmla="*/ 0 w 1901952"/>
              <a:gd name="connsiteY13" fmla="*/ 2699000 h 3130996"/>
              <a:gd name="connsiteX14" fmla="*/ 0 w 1901952"/>
              <a:gd name="connsiteY14" fmla="*/ 431996 h 3130996"/>
              <a:gd name="connsiteX15" fmla="*/ 0 w 1901952"/>
              <a:gd name="connsiteY15" fmla="*/ 199648 h 3130996"/>
              <a:gd name="connsiteX16" fmla="*/ 199648 w 1901952"/>
              <a:gd name="connsiteY16" fmla="*/ 0 h 313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1952" h="3130996">
                <a:moveTo>
                  <a:pt x="199648" y="0"/>
                </a:moveTo>
                <a:lnTo>
                  <a:pt x="903736" y="0"/>
                </a:lnTo>
                <a:lnTo>
                  <a:pt x="998216" y="0"/>
                </a:lnTo>
                <a:lnTo>
                  <a:pt x="1702304" y="0"/>
                </a:lnTo>
                <a:cubicBezTo>
                  <a:pt x="1812567" y="0"/>
                  <a:pt x="1901952" y="89385"/>
                  <a:pt x="1901952" y="199648"/>
                </a:cubicBezTo>
                <a:lnTo>
                  <a:pt x="1901952" y="431996"/>
                </a:lnTo>
                <a:lnTo>
                  <a:pt x="1901952" y="2699000"/>
                </a:lnTo>
                <a:lnTo>
                  <a:pt x="1901952" y="2931348"/>
                </a:lnTo>
                <a:cubicBezTo>
                  <a:pt x="1901952" y="3041611"/>
                  <a:pt x="1812567" y="3130996"/>
                  <a:pt x="1702304" y="3130996"/>
                </a:cubicBezTo>
                <a:lnTo>
                  <a:pt x="998216" y="3130996"/>
                </a:lnTo>
                <a:lnTo>
                  <a:pt x="903736" y="3130996"/>
                </a:lnTo>
                <a:lnTo>
                  <a:pt x="199648" y="3130996"/>
                </a:lnTo>
                <a:cubicBezTo>
                  <a:pt x="89385" y="3130996"/>
                  <a:pt x="0" y="3041611"/>
                  <a:pt x="0" y="2931348"/>
                </a:cubicBezTo>
                <a:lnTo>
                  <a:pt x="0" y="2699000"/>
                </a:lnTo>
                <a:lnTo>
                  <a:pt x="0" y="431996"/>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Google Shape;240;p41">
            <a:extLst>
              <a:ext uri="{FF2B5EF4-FFF2-40B4-BE49-F238E27FC236}">
                <a16:creationId xmlns:a16="http://schemas.microsoft.com/office/drawing/2014/main" id="{F2EB311B-E904-9FA4-0D76-68BB2C2D6BB9}"/>
              </a:ext>
            </a:extLst>
          </p:cNvPr>
          <p:cNvSpPr txBox="1">
            <a:spLocks noGrp="1"/>
          </p:cNvSpPr>
          <p:nvPr>
            <p:ph type="body" idx="6"/>
          </p:nvPr>
        </p:nvSpPr>
        <p:spPr>
          <a:xfrm>
            <a:off x="642069" y="1669572"/>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9" name="Google Shape;237;p41">
            <a:extLst>
              <a:ext uri="{FF2B5EF4-FFF2-40B4-BE49-F238E27FC236}">
                <a16:creationId xmlns:a16="http://schemas.microsoft.com/office/drawing/2014/main" id="{3FE5EF35-9704-7C73-9F58-9EAA0F9BFE12}"/>
              </a:ext>
            </a:extLst>
          </p:cNvPr>
          <p:cNvSpPr txBox="1">
            <a:spLocks noGrp="1"/>
          </p:cNvSpPr>
          <p:nvPr>
            <p:ph type="body" idx="4"/>
          </p:nvPr>
        </p:nvSpPr>
        <p:spPr>
          <a:xfrm>
            <a:off x="642069" y="2187792"/>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4" name="Google Shape;240;p41">
            <a:extLst>
              <a:ext uri="{FF2B5EF4-FFF2-40B4-BE49-F238E27FC236}">
                <a16:creationId xmlns:a16="http://schemas.microsoft.com/office/drawing/2014/main" id="{5E108883-D74A-E918-25E6-DB3F546FFBF9}"/>
              </a:ext>
            </a:extLst>
          </p:cNvPr>
          <p:cNvSpPr txBox="1">
            <a:spLocks noGrp="1"/>
          </p:cNvSpPr>
          <p:nvPr>
            <p:ph type="body" idx="10"/>
          </p:nvPr>
        </p:nvSpPr>
        <p:spPr>
          <a:xfrm>
            <a:off x="2705107" y="1669572"/>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5" name="Google Shape;237;p41">
            <a:extLst>
              <a:ext uri="{FF2B5EF4-FFF2-40B4-BE49-F238E27FC236}">
                <a16:creationId xmlns:a16="http://schemas.microsoft.com/office/drawing/2014/main" id="{5503ECE3-05B7-3AE8-E4B4-9E20C3741861}"/>
              </a:ext>
            </a:extLst>
          </p:cNvPr>
          <p:cNvSpPr txBox="1">
            <a:spLocks noGrp="1"/>
          </p:cNvSpPr>
          <p:nvPr>
            <p:ph type="body" idx="11"/>
          </p:nvPr>
        </p:nvSpPr>
        <p:spPr>
          <a:xfrm>
            <a:off x="2705107" y="2187792"/>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1" name="Google Shape;240;p41">
            <a:extLst>
              <a:ext uri="{FF2B5EF4-FFF2-40B4-BE49-F238E27FC236}">
                <a16:creationId xmlns:a16="http://schemas.microsoft.com/office/drawing/2014/main" id="{68420E95-1694-A282-5FC3-B40D9184A087}"/>
              </a:ext>
            </a:extLst>
          </p:cNvPr>
          <p:cNvSpPr txBox="1">
            <a:spLocks noGrp="1"/>
          </p:cNvSpPr>
          <p:nvPr>
            <p:ph type="body" idx="12"/>
          </p:nvPr>
        </p:nvSpPr>
        <p:spPr>
          <a:xfrm>
            <a:off x="4764981" y="1711834"/>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2" name="Google Shape;237;p41">
            <a:extLst>
              <a:ext uri="{FF2B5EF4-FFF2-40B4-BE49-F238E27FC236}">
                <a16:creationId xmlns:a16="http://schemas.microsoft.com/office/drawing/2014/main" id="{E0444681-38BD-9B0E-09C5-84CCD06B5F87}"/>
              </a:ext>
            </a:extLst>
          </p:cNvPr>
          <p:cNvSpPr txBox="1">
            <a:spLocks noGrp="1"/>
          </p:cNvSpPr>
          <p:nvPr>
            <p:ph type="body" idx="13"/>
          </p:nvPr>
        </p:nvSpPr>
        <p:spPr>
          <a:xfrm>
            <a:off x="4764981" y="2230054"/>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6" name="Google Shape;240;p41">
            <a:extLst>
              <a:ext uri="{FF2B5EF4-FFF2-40B4-BE49-F238E27FC236}">
                <a16:creationId xmlns:a16="http://schemas.microsoft.com/office/drawing/2014/main" id="{A3B24368-72A2-056E-A844-0503F5CC2795}"/>
              </a:ext>
            </a:extLst>
          </p:cNvPr>
          <p:cNvSpPr txBox="1">
            <a:spLocks noGrp="1"/>
          </p:cNvSpPr>
          <p:nvPr>
            <p:ph type="body" idx="14"/>
          </p:nvPr>
        </p:nvSpPr>
        <p:spPr>
          <a:xfrm>
            <a:off x="6826436" y="1705603"/>
            <a:ext cx="1675419"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7" name="Google Shape;237;p41">
            <a:extLst>
              <a:ext uri="{FF2B5EF4-FFF2-40B4-BE49-F238E27FC236}">
                <a16:creationId xmlns:a16="http://schemas.microsoft.com/office/drawing/2014/main" id="{9EE04050-49FD-3B44-B262-F448CCB635C8}"/>
              </a:ext>
            </a:extLst>
          </p:cNvPr>
          <p:cNvSpPr txBox="1">
            <a:spLocks noGrp="1"/>
          </p:cNvSpPr>
          <p:nvPr>
            <p:ph type="body" idx="15"/>
          </p:nvPr>
        </p:nvSpPr>
        <p:spPr>
          <a:xfrm>
            <a:off x="6826436" y="2223823"/>
            <a:ext cx="1675419" cy="1840800"/>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32" name="Google Shape;212;p40">
            <a:extLst>
              <a:ext uri="{FF2B5EF4-FFF2-40B4-BE49-F238E27FC236}">
                <a16:creationId xmlns:a16="http://schemas.microsoft.com/office/drawing/2014/main" id="{30AD374F-311E-DFB7-5D8D-3314C91B67C3}"/>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213;p40">
            <a:extLst>
              <a:ext uri="{FF2B5EF4-FFF2-40B4-BE49-F238E27FC236}">
                <a16:creationId xmlns:a16="http://schemas.microsoft.com/office/drawing/2014/main" id="{A9076F2E-B76F-3BC1-136F-879D68439DD1}"/>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2" name="Google Shape;211;p40">
            <a:extLst>
              <a:ext uri="{FF2B5EF4-FFF2-40B4-BE49-F238E27FC236}">
                <a16:creationId xmlns:a16="http://schemas.microsoft.com/office/drawing/2014/main" id="{733C8400-20E0-1E03-CF42-AD03F30DD318}"/>
              </a:ext>
            </a:extLst>
          </p:cNvPr>
          <p:cNvSpPr txBox="1">
            <a:spLocks noGrp="1"/>
          </p:cNvSpPr>
          <p:nvPr>
            <p:ph type="title"/>
          </p:nvPr>
        </p:nvSpPr>
        <p:spPr>
          <a:xfrm>
            <a:off x="528802" y="416541"/>
            <a:ext cx="7771582"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Tree>
    <p:extLst>
      <p:ext uri="{BB962C8B-B14F-4D97-AF65-F5344CB8AC3E}">
        <p14:creationId xmlns:p14="http://schemas.microsoft.com/office/powerpoint/2010/main" val="184769560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Page" preserve="1" userDrawn="1">
  <p:cSld name="3 columns Design D">
    <p:bg>
      <p:bgPr>
        <a:gradFill flip="none" rotWithShape="1">
          <a:gsLst>
            <a:gs pos="0">
              <a:schemeClr val="accent2">
                <a:lumMod val="0"/>
                <a:lumOff val="100000"/>
              </a:schemeClr>
            </a:gs>
            <a:gs pos="62000">
              <a:schemeClr val="tx2"/>
            </a:gs>
          </a:gsLst>
          <a:path path="circle">
            <a:fillToRect l="50000" t="-80000" r="50000" b="180000"/>
          </a:path>
          <a:tileRect/>
        </a:gradFill>
        <a:effectLst/>
      </p:bgPr>
    </p:bg>
    <p:spTree>
      <p:nvGrpSpPr>
        <p:cNvPr id="1" name="Shape 9"/>
        <p:cNvGrpSpPr/>
        <p:nvPr/>
      </p:nvGrpSpPr>
      <p:grpSpPr>
        <a:xfrm>
          <a:off x="0" y="0"/>
          <a:ext cx="0" cy="0"/>
          <a:chOff x="0" y="0"/>
          <a:chExt cx="0" cy="0"/>
        </a:xfrm>
      </p:grpSpPr>
      <p:sp>
        <p:nvSpPr>
          <p:cNvPr id="33" name="Freeform 32">
            <a:extLst>
              <a:ext uri="{FF2B5EF4-FFF2-40B4-BE49-F238E27FC236}">
                <a16:creationId xmlns:a16="http://schemas.microsoft.com/office/drawing/2014/main" id="{892DA482-2C8D-4C9F-3970-7FF88DDAC759}"/>
              </a:ext>
            </a:extLst>
          </p:cNvPr>
          <p:cNvSpPr/>
          <p:nvPr userDrawn="1"/>
        </p:nvSpPr>
        <p:spPr>
          <a:xfrm>
            <a:off x="529200" y="1468936"/>
            <a:ext cx="2562218" cy="3108510"/>
          </a:xfrm>
          <a:custGeom>
            <a:avLst/>
            <a:gdLst>
              <a:gd name="connsiteX0" fmla="*/ 199648 w 2562218"/>
              <a:gd name="connsiteY0" fmla="*/ 0 h 3108510"/>
              <a:gd name="connsiteX1" fmla="*/ 357304 w 2562218"/>
              <a:gd name="connsiteY1" fmla="*/ 0 h 3108510"/>
              <a:gd name="connsiteX2" fmla="*/ 702258 w 2562218"/>
              <a:gd name="connsiteY2" fmla="*/ 0 h 3108510"/>
              <a:gd name="connsiteX3" fmla="*/ 859914 w 2562218"/>
              <a:gd name="connsiteY3" fmla="*/ 0 h 3108510"/>
              <a:gd name="connsiteX4" fmla="*/ 903736 w 2562218"/>
              <a:gd name="connsiteY4" fmla="*/ 0 h 3108510"/>
              <a:gd name="connsiteX5" fmla="*/ 998216 w 2562218"/>
              <a:gd name="connsiteY5" fmla="*/ 0 h 3108510"/>
              <a:gd name="connsiteX6" fmla="*/ 1061392 w 2562218"/>
              <a:gd name="connsiteY6" fmla="*/ 0 h 3108510"/>
              <a:gd name="connsiteX7" fmla="*/ 1155872 w 2562218"/>
              <a:gd name="connsiteY7" fmla="*/ 0 h 3108510"/>
              <a:gd name="connsiteX8" fmla="*/ 1406346 w 2562218"/>
              <a:gd name="connsiteY8" fmla="*/ 0 h 3108510"/>
              <a:gd name="connsiteX9" fmla="*/ 1500826 w 2562218"/>
              <a:gd name="connsiteY9" fmla="*/ 0 h 3108510"/>
              <a:gd name="connsiteX10" fmla="*/ 1564002 w 2562218"/>
              <a:gd name="connsiteY10" fmla="*/ 0 h 3108510"/>
              <a:gd name="connsiteX11" fmla="*/ 1658482 w 2562218"/>
              <a:gd name="connsiteY11" fmla="*/ 0 h 3108510"/>
              <a:gd name="connsiteX12" fmla="*/ 1702304 w 2562218"/>
              <a:gd name="connsiteY12" fmla="*/ 0 h 3108510"/>
              <a:gd name="connsiteX13" fmla="*/ 1859960 w 2562218"/>
              <a:gd name="connsiteY13" fmla="*/ 0 h 3108510"/>
              <a:gd name="connsiteX14" fmla="*/ 2204914 w 2562218"/>
              <a:gd name="connsiteY14" fmla="*/ 0 h 3108510"/>
              <a:gd name="connsiteX15" fmla="*/ 2362570 w 2562218"/>
              <a:gd name="connsiteY15" fmla="*/ 0 h 3108510"/>
              <a:gd name="connsiteX16" fmla="*/ 2562218 w 2562218"/>
              <a:gd name="connsiteY16" fmla="*/ 199648 h 3108510"/>
              <a:gd name="connsiteX17" fmla="*/ 2562218 w 2562218"/>
              <a:gd name="connsiteY17" fmla="*/ 409510 h 3108510"/>
              <a:gd name="connsiteX18" fmla="*/ 2562218 w 2562218"/>
              <a:gd name="connsiteY18" fmla="*/ 2699000 h 3108510"/>
              <a:gd name="connsiteX19" fmla="*/ 2562218 w 2562218"/>
              <a:gd name="connsiteY19" fmla="*/ 2908862 h 3108510"/>
              <a:gd name="connsiteX20" fmla="*/ 2362570 w 2562218"/>
              <a:gd name="connsiteY20" fmla="*/ 3108510 h 3108510"/>
              <a:gd name="connsiteX21" fmla="*/ 2204914 w 2562218"/>
              <a:gd name="connsiteY21" fmla="*/ 3108510 h 3108510"/>
              <a:gd name="connsiteX22" fmla="*/ 1859960 w 2562218"/>
              <a:gd name="connsiteY22" fmla="*/ 3108510 h 3108510"/>
              <a:gd name="connsiteX23" fmla="*/ 1702304 w 2562218"/>
              <a:gd name="connsiteY23" fmla="*/ 3108510 h 3108510"/>
              <a:gd name="connsiteX24" fmla="*/ 1658482 w 2562218"/>
              <a:gd name="connsiteY24" fmla="*/ 3108510 h 3108510"/>
              <a:gd name="connsiteX25" fmla="*/ 1564002 w 2562218"/>
              <a:gd name="connsiteY25" fmla="*/ 3108510 h 3108510"/>
              <a:gd name="connsiteX26" fmla="*/ 1500826 w 2562218"/>
              <a:gd name="connsiteY26" fmla="*/ 3108510 h 3108510"/>
              <a:gd name="connsiteX27" fmla="*/ 1406346 w 2562218"/>
              <a:gd name="connsiteY27" fmla="*/ 3108510 h 3108510"/>
              <a:gd name="connsiteX28" fmla="*/ 1155872 w 2562218"/>
              <a:gd name="connsiteY28" fmla="*/ 3108510 h 3108510"/>
              <a:gd name="connsiteX29" fmla="*/ 1061392 w 2562218"/>
              <a:gd name="connsiteY29" fmla="*/ 3108510 h 3108510"/>
              <a:gd name="connsiteX30" fmla="*/ 998216 w 2562218"/>
              <a:gd name="connsiteY30" fmla="*/ 3108510 h 3108510"/>
              <a:gd name="connsiteX31" fmla="*/ 903736 w 2562218"/>
              <a:gd name="connsiteY31" fmla="*/ 3108510 h 3108510"/>
              <a:gd name="connsiteX32" fmla="*/ 859914 w 2562218"/>
              <a:gd name="connsiteY32" fmla="*/ 3108510 h 3108510"/>
              <a:gd name="connsiteX33" fmla="*/ 702258 w 2562218"/>
              <a:gd name="connsiteY33" fmla="*/ 3108510 h 3108510"/>
              <a:gd name="connsiteX34" fmla="*/ 357304 w 2562218"/>
              <a:gd name="connsiteY34" fmla="*/ 3108510 h 3108510"/>
              <a:gd name="connsiteX35" fmla="*/ 199648 w 2562218"/>
              <a:gd name="connsiteY35" fmla="*/ 3108510 h 3108510"/>
              <a:gd name="connsiteX36" fmla="*/ 0 w 2562218"/>
              <a:gd name="connsiteY36" fmla="*/ 2908862 h 3108510"/>
              <a:gd name="connsiteX37" fmla="*/ 0 w 2562218"/>
              <a:gd name="connsiteY37" fmla="*/ 2699000 h 3108510"/>
              <a:gd name="connsiteX38" fmla="*/ 0 w 2562218"/>
              <a:gd name="connsiteY38" fmla="*/ 409510 h 3108510"/>
              <a:gd name="connsiteX39" fmla="*/ 0 w 2562218"/>
              <a:gd name="connsiteY39" fmla="*/ 199648 h 3108510"/>
              <a:gd name="connsiteX40" fmla="*/ 199648 w 2562218"/>
              <a:gd name="connsiteY40" fmla="*/ 0 h 31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62218" h="3108510">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2699000"/>
                </a:lnTo>
                <a:lnTo>
                  <a:pt x="2562218" y="2908862"/>
                </a:lnTo>
                <a:cubicBezTo>
                  <a:pt x="2562218" y="3019125"/>
                  <a:pt x="2472833" y="3108510"/>
                  <a:pt x="2362570" y="3108510"/>
                </a:cubicBezTo>
                <a:lnTo>
                  <a:pt x="2204914" y="3108510"/>
                </a:lnTo>
                <a:lnTo>
                  <a:pt x="1859960" y="3108510"/>
                </a:lnTo>
                <a:lnTo>
                  <a:pt x="1702304" y="3108510"/>
                </a:lnTo>
                <a:lnTo>
                  <a:pt x="1658482" y="3108510"/>
                </a:lnTo>
                <a:lnTo>
                  <a:pt x="1564002" y="3108510"/>
                </a:lnTo>
                <a:lnTo>
                  <a:pt x="1500826" y="3108510"/>
                </a:lnTo>
                <a:lnTo>
                  <a:pt x="1406346" y="3108510"/>
                </a:lnTo>
                <a:lnTo>
                  <a:pt x="1155872" y="3108510"/>
                </a:lnTo>
                <a:lnTo>
                  <a:pt x="1061392" y="3108510"/>
                </a:lnTo>
                <a:lnTo>
                  <a:pt x="998216" y="3108510"/>
                </a:lnTo>
                <a:lnTo>
                  <a:pt x="903736" y="3108510"/>
                </a:lnTo>
                <a:lnTo>
                  <a:pt x="859914" y="3108510"/>
                </a:lnTo>
                <a:lnTo>
                  <a:pt x="702258" y="3108510"/>
                </a:lnTo>
                <a:lnTo>
                  <a:pt x="357304" y="3108510"/>
                </a:lnTo>
                <a:lnTo>
                  <a:pt x="199648" y="3108510"/>
                </a:lnTo>
                <a:cubicBezTo>
                  <a:pt x="89385" y="3108510"/>
                  <a:pt x="0" y="3019125"/>
                  <a:pt x="0" y="2908862"/>
                </a:cubicBezTo>
                <a:lnTo>
                  <a:pt x="0" y="2699000"/>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070A92C9-BD77-ED44-FBC7-7100C6F4F17B}"/>
              </a:ext>
            </a:extLst>
          </p:cNvPr>
          <p:cNvSpPr/>
          <p:nvPr userDrawn="1"/>
        </p:nvSpPr>
        <p:spPr>
          <a:xfrm>
            <a:off x="3290400" y="1468936"/>
            <a:ext cx="2562218" cy="3108510"/>
          </a:xfrm>
          <a:custGeom>
            <a:avLst/>
            <a:gdLst>
              <a:gd name="connsiteX0" fmla="*/ 199648 w 2562218"/>
              <a:gd name="connsiteY0" fmla="*/ 0 h 3108510"/>
              <a:gd name="connsiteX1" fmla="*/ 357304 w 2562218"/>
              <a:gd name="connsiteY1" fmla="*/ 0 h 3108510"/>
              <a:gd name="connsiteX2" fmla="*/ 702258 w 2562218"/>
              <a:gd name="connsiteY2" fmla="*/ 0 h 3108510"/>
              <a:gd name="connsiteX3" fmla="*/ 859914 w 2562218"/>
              <a:gd name="connsiteY3" fmla="*/ 0 h 3108510"/>
              <a:gd name="connsiteX4" fmla="*/ 903736 w 2562218"/>
              <a:gd name="connsiteY4" fmla="*/ 0 h 3108510"/>
              <a:gd name="connsiteX5" fmla="*/ 998216 w 2562218"/>
              <a:gd name="connsiteY5" fmla="*/ 0 h 3108510"/>
              <a:gd name="connsiteX6" fmla="*/ 1061392 w 2562218"/>
              <a:gd name="connsiteY6" fmla="*/ 0 h 3108510"/>
              <a:gd name="connsiteX7" fmla="*/ 1155872 w 2562218"/>
              <a:gd name="connsiteY7" fmla="*/ 0 h 3108510"/>
              <a:gd name="connsiteX8" fmla="*/ 1406346 w 2562218"/>
              <a:gd name="connsiteY8" fmla="*/ 0 h 3108510"/>
              <a:gd name="connsiteX9" fmla="*/ 1500826 w 2562218"/>
              <a:gd name="connsiteY9" fmla="*/ 0 h 3108510"/>
              <a:gd name="connsiteX10" fmla="*/ 1564002 w 2562218"/>
              <a:gd name="connsiteY10" fmla="*/ 0 h 3108510"/>
              <a:gd name="connsiteX11" fmla="*/ 1658482 w 2562218"/>
              <a:gd name="connsiteY11" fmla="*/ 0 h 3108510"/>
              <a:gd name="connsiteX12" fmla="*/ 1702304 w 2562218"/>
              <a:gd name="connsiteY12" fmla="*/ 0 h 3108510"/>
              <a:gd name="connsiteX13" fmla="*/ 1859960 w 2562218"/>
              <a:gd name="connsiteY13" fmla="*/ 0 h 3108510"/>
              <a:gd name="connsiteX14" fmla="*/ 2204914 w 2562218"/>
              <a:gd name="connsiteY14" fmla="*/ 0 h 3108510"/>
              <a:gd name="connsiteX15" fmla="*/ 2362570 w 2562218"/>
              <a:gd name="connsiteY15" fmla="*/ 0 h 3108510"/>
              <a:gd name="connsiteX16" fmla="*/ 2562218 w 2562218"/>
              <a:gd name="connsiteY16" fmla="*/ 199648 h 3108510"/>
              <a:gd name="connsiteX17" fmla="*/ 2562218 w 2562218"/>
              <a:gd name="connsiteY17" fmla="*/ 409510 h 3108510"/>
              <a:gd name="connsiteX18" fmla="*/ 2562218 w 2562218"/>
              <a:gd name="connsiteY18" fmla="*/ 2699000 h 3108510"/>
              <a:gd name="connsiteX19" fmla="*/ 2562218 w 2562218"/>
              <a:gd name="connsiteY19" fmla="*/ 2908862 h 3108510"/>
              <a:gd name="connsiteX20" fmla="*/ 2362570 w 2562218"/>
              <a:gd name="connsiteY20" fmla="*/ 3108510 h 3108510"/>
              <a:gd name="connsiteX21" fmla="*/ 2204914 w 2562218"/>
              <a:gd name="connsiteY21" fmla="*/ 3108510 h 3108510"/>
              <a:gd name="connsiteX22" fmla="*/ 1859960 w 2562218"/>
              <a:gd name="connsiteY22" fmla="*/ 3108510 h 3108510"/>
              <a:gd name="connsiteX23" fmla="*/ 1702304 w 2562218"/>
              <a:gd name="connsiteY23" fmla="*/ 3108510 h 3108510"/>
              <a:gd name="connsiteX24" fmla="*/ 1658482 w 2562218"/>
              <a:gd name="connsiteY24" fmla="*/ 3108510 h 3108510"/>
              <a:gd name="connsiteX25" fmla="*/ 1564002 w 2562218"/>
              <a:gd name="connsiteY25" fmla="*/ 3108510 h 3108510"/>
              <a:gd name="connsiteX26" fmla="*/ 1500826 w 2562218"/>
              <a:gd name="connsiteY26" fmla="*/ 3108510 h 3108510"/>
              <a:gd name="connsiteX27" fmla="*/ 1406346 w 2562218"/>
              <a:gd name="connsiteY27" fmla="*/ 3108510 h 3108510"/>
              <a:gd name="connsiteX28" fmla="*/ 1155872 w 2562218"/>
              <a:gd name="connsiteY28" fmla="*/ 3108510 h 3108510"/>
              <a:gd name="connsiteX29" fmla="*/ 1061392 w 2562218"/>
              <a:gd name="connsiteY29" fmla="*/ 3108510 h 3108510"/>
              <a:gd name="connsiteX30" fmla="*/ 998216 w 2562218"/>
              <a:gd name="connsiteY30" fmla="*/ 3108510 h 3108510"/>
              <a:gd name="connsiteX31" fmla="*/ 903736 w 2562218"/>
              <a:gd name="connsiteY31" fmla="*/ 3108510 h 3108510"/>
              <a:gd name="connsiteX32" fmla="*/ 859914 w 2562218"/>
              <a:gd name="connsiteY32" fmla="*/ 3108510 h 3108510"/>
              <a:gd name="connsiteX33" fmla="*/ 702258 w 2562218"/>
              <a:gd name="connsiteY33" fmla="*/ 3108510 h 3108510"/>
              <a:gd name="connsiteX34" fmla="*/ 357304 w 2562218"/>
              <a:gd name="connsiteY34" fmla="*/ 3108510 h 3108510"/>
              <a:gd name="connsiteX35" fmla="*/ 199648 w 2562218"/>
              <a:gd name="connsiteY35" fmla="*/ 3108510 h 3108510"/>
              <a:gd name="connsiteX36" fmla="*/ 0 w 2562218"/>
              <a:gd name="connsiteY36" fmla="*/ 2908862 h 3108510"/>
              <a:gd name="connsiteX37" fmla="*/ 0 w 2562218"/>
              <a:gd name="connsiteY37" fmla="*/ 2699000 h 3108510"/>
              <a:gd name="connsiteX38" fmla="*/ 0 w 2562218"/>
              <a:gd name="connsiteY38" fmla="*/ 409510 h 3108510"/>
              <a:gd name="connsiteX39" fmla="*/ 0 w 2562218"/>
              <a:gd name="connsiteY39" fmla="*/ 199648 h 3108510"/>
              <a:gd name="connsiteX40" fmla="*/ 199648 w 2562218"/>
              <a:gd name="connsiteY40" fmla="*/ 0 h 31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62218" h="3108510">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2699000"/>
                </a:lnTo>
                <a:lnTo>
                  <a:pt x="2562218" y="2908862"/>
                </a:lnTo>
                <a:cubicBezTo>
                  <a:pt x="2562218" y="3019125"/>
                  <a:pt x="2472833" y="3108510"/>
                  <a:pt x="2362570" y="3108510"/>
                </a:cubicBezTo>
                <a:lnTo>
                  <a:pt x="2204914" y="3108510"/>
                </a:lnTo>
                <a:lnTo>
                  <a:pt x="1859960" y="3108510"/>
                </a:lnTo>
                <a:lnTo>
                  <a:pt x="1702304" y="3108510"/>
                </a:lnTo>
                <a:lnTo>
                  <a:pt x="1658482" y="3108510"/>
                </a:lnTo>
                <a:lnTo>
                  <a:pt x="1564002" y="3108510"/>
                </a:lnTo>
                <a:lnTo>
                  <a:pt x="1500826" y="3108510"/>
                </a:lnTo>
                <a:lnTo>
                  <a:pt x="1406346" y="3108510"/>
                </a:lnTo>
                <a:lnTo>
                  <a:pt x="1155872" y="3108510"/>
                </a:lnTo>
                <a:lnTo>
                  <a:pt x="1061392" y="3108510"/>
                </a:lnTo>
                <a:lnTo>
                  <a:pt x="998216" y="3108510"/>
                </a:lnTo>
                <a:lnTo>
                  <a:pt x="903736" y="3108510"/>
                </a:lnTo>
                <a:lnTo>
                  <a:pt x="859914" y="3108510"/>
                </a:lnTo>
                <a:lnTo>
                  <a:pt x="702258" y="3108510"/>
                </a:lnTo>
                <a:lnTo>
                  <a:pt x="357304" y="3108510"/>
                </a:lnTo>
                <a:lnTo>
                  <a:pt x="199648" y="3108510"/>
                </a:lnTo>
                <a:cubicBezTo>
                  <a:pt x="89385" y="3108510"/>
                  <a:pt x="0" y="3019125"/>
                  <a:pt x="0" y="2908862"/>
                </a:cubicBezTo>
                <a:lnTo>
                  <a:pt x="0" y="2699000"/>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A5E18C27-7A1E-3523-3759-B8C51F590804}"/>
              </a:ext>
            </a:extLst>
          </p:cNvPr>
          <p:cNvSpPr/>
          <p:nvPr userDrawn="1"/>
        </p:nvSpPr>
        <p:spPr>
          <a:xfrm>
            <a:off x="6046733" y="1468936"/>
            <a:ext cx="2562218" cy="3108510"/>
          </a:xfrm>
          <a:custGeom>
            <a:avLst/>
            <a:gdLst>
              <a:gd name="connsiteX0" fmla="*/ 199648 w 2562218"/>
              <a:gd name="connsiteY0" fmla="*/ 0 h 3108510"/>
              <a:gd name="connsiteX1" fmla="*/ 357304 w 2562218"/>
              <a:gd name="connsiteY1" fmla="*/ 0 h 3108510"/>
              <a:gd name="connsiteX2" fmla="*/ 702258 w 2562218"/>
              <a:gd name="connsiteY2" fmla="*/ 0 h 3108510"/>
              <a:gd name="connsiteX3" fmla="*/ 859914 w 2562218"/>
              <a:gd name="connsiteY3" fmla="*/ 0 h 3108510"/>
              <a:gd name="connsiteX4" fmla="*/ 903736 w 2562218"/>
              <a:gd name="connsiteY4" fmla="*/ 0 h 3108510"/>
              <a:gd name="connsiteX5" fmla="*/ 998216 w 2562218"/>
              <a:gd name="connsiteY5" fmla="*/ 0 h 3108510"/>
              <a:gd name="connsiteX6" fmla="*/ 1061392 w 2562218"/>
              <a:gd name="connsiteY6" fmla="*/ 0 h 3108510"/>
              <a:gd name="connsiteX7" fmla="*/ 1155872 w 2562218"/>
              <a:gd name="connsiteY7" fmla="*/ 0 h 3108510"/>
              <a:gd name="connsiteX8" fmla="*/ 1406346 w 2562218"/>
              <a:gd name="connsiteY8" fmla="*/ 0 h 3108510"/>
              <a:gd name="connsiteX9" fmla="*/ 1500826 w 2562218"/>
              <a:gd name="connsiteY9" fmla="*/ 0 h 3108510"/>
              <a:gd name="connsiteX10" fmla="*/ 1564002 w 2562218"/>
              <a:gd name="connsiteY10" fmla="*/ 0 h 3108510"/>
              <a:gd name="connsiteX11" fmla="*/ 1658482 w 2562218"/>
              <a:gd name="connsiteY11" fmla="*/ 0 h 3108510"/>
              <a:gd name="connsiteX12" fmla="*/ 1702304 w 2562218"/>
              <a:gd name="connsiteY12" fmla="*/ 0 h 3108510"/>
              <a:gd name="connsiteX13" fmla="*/ 1859960 w 2562218"/>
              <a:gd name="connsiteY13" fmla="*/ 0 h 3108510"/>
              <a:gd name="connsiteX14" fmla="*/ 2204914 w 2562218"/>
              <a:gd name="connsiteY14" fmla="*/ 0 h 3108510"/>
              <a:gd name="connsiteX15" fmla="*/ 2362570 w 2562218"/>
              <a:gd name="connsiteY15" fmla="*/ 0 h 3108510"/>
              <a:gd name="connsiteX16" fmla="*/ 2562218 w 2562218"/>
              <a:gd name="connsiteY16" fmla="*/ 199648 h 3108510"/>
              <a:gd name="connsiteX17" fmla="*/ 2562218 w 2562218"/>
              <a:gd name="connsiteY17" fmla="*/ 409510 h 3108510"/>
              <a:gd name="connsiteX18" fmla="*/ 2562218 w 2562218"/>
              <a:gd name="connsiteY18" fmla="*/ 2699000 h 3108510"/>
              <a:gd name="connsiteX19" fmla="*/ 2562218 w 2562218"/>
              <a:gd name="connsiteY19" fmla="*/ 2908862 h 3108510"/>
              <a:gd name="connsiteX20" fmla="*/ 2362570 w 2562218"/>
              <a:gd name="connsiteY20" fmla="*/ 3108510 h 3108510"/>
              <a:gd name="connsiteX21" fmla="*/ 2204914 w 2562218"/>
              <a:gd name="connsiteY21" fmla="*/ 3108510 h 3108510"/>
              <a:gd name="connsiteX22" fmla="*/ 1859960 w 2562218"/>
              <a:gd name="connsiteY22" fmla="*/ 3108510 h 3108510"/>
              <a:gd name="connsiteX23" fmla="*/ 1702304 w 2562218"/>
              <a:gd name="connsiteY23" fmla="*/ 3108510 h 3108510"/>
              <a:gd name="connsiteX24" fmla="*/ 1658482 w 2562218"/>
              <a:gd name="connsiteY24" fmla="*/ 3108510 h 3108510"/>
              <a:gd name="connsiteX25" fmla="*/ 1564002 w 2562218"/>
              <a:gd name="connsiteY25" fmla="*/ 3108510 h 3108510"/>
              <a:gd name="connsiteX26" fmla="*/ 1500826 w 2562218"/>
              <a:gd name="connsiteY26" fmla="*/ 3108510 h 3108510"/>
              <a:gd name="connsiteX27" fmla="*/ 1406346 w 2562218"/>
              <a:gd name="connsiteY27" fmla="*/ 3108510 h 3108510"/>
              <a:gd name="connsiteX28" fmla="*/ 1155872 w 2562218"/>
              <a:gd name="connsiteY28" fmla="*/ 3108510 h 3108510"/>
              <a:gd name="connsiteX29" fmla="*/ 1061392 w 2562218"/>
              <a:gd name="connsiteY29" fmla="*/ 3108510 h 3108510"/>
              <a:gd name="connsiteX30" fmla="*/ 998216 w 2562218"/>
              <a:gd name="connsiteY30" fmla="*/ 3108510 h 3108510"/>
              <a:gd name="connsiteX31" fmla="*/ 903736 w 2562218"/>
              <a:gd name="connsiteY31" fmla="*/ 3108510 h 3108510"/>
              <a:gd name="connsiteX32" fmla="*/ 859914 w 2562218"/>
              <a:gd name="connsiteY32" fmla="*/ 3108510 h 3108510"/>
              <a:gd name="connsiteX33" fmla="*/ 702258 w 2562218"/>
              <a:gd name="connsiteY33" fmla="*/ 3108510 h 3108510"/>
              <a:gd name="connsiteX34" fmla="*/ 357304 w 2562218"/>
              <a:gd name="connsiteY34" fmla="*/ 3108510 h 3108510"/>
              <a:gd name="connsiteX35" fmla="*/ 199648 w 2562218"/>
              <a:gd name="connsiteY35" fmla="*/ 3108510 h 3108510"/>
              <a:gd name="connsiteX36" fmla="*/ 0 w 2562218"/>
              <a:gd name="connsiteY36" fmla="*/ 2908862 h 3108510"/>
              <a:gd name="connsiteX37" fmla="*/ 0 w 2562218"/>
              <a:gd name="connsiteY37" fmla="*/ 2699000 h 3108510"/>
              <a:gd name="connsiteX38" fmla="*/ 0 w 2562218"/>
              <a:gd name="connsiteY38" fmla="*/ 409510 h 3108510"/>
              <a:gd name="connsiteX39" fmla="*/ 0 w 2562218"/>
              <a:gd name="connsiteY39" fmla="*/ 199648 h 3108510"/>
              <a:gd name="connsiteX40" fmla="*/ 199648 w 2562218"/>
              <a:gd name="connsiteY40" fmla="*/ 0 h 31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62218" h="3108510">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2699000"/>
                </a:lnTo>
                <a:lnTo>
                  <a:pt x="2562218" y="2908862"/>
                </a:lnTo>
                <a:cubicBezTo>
                  <a:pt x="2562218" y="3019125"/>
                  <a:pt x="2472833" y="3108510"/>
                  <a:pt x="2362570" y="3108510"/>
                </a:cubicBezTo>
                <a:lnTo>
                  <a:pt x="2204914" y="3108510"/>
                </a:lnTo>
                <a:lnTo>
                  <a:pt x="1859960" y="3108510"/>
                </a:lnTo>
                <a:lnTo>
                  <a:pt x="1702304" y="3108510"/>
                </a:lnTo>
                <a:lnTo>
                  <a:pt x="1658482" y="3108510"/>
                </a:lnTo>
                <a:lnTo>
                  <a:pt x="1564002" y="3108510"/>
                </a:lnTo>
                <a:lnTo>
                  <a:pt x="1500826" y="3108510"/>
                </a:lnTo>
                <a:lnTo>
                  <a:pt x="1406346" y="3108510"/>
                </a:lnTo>
                <a:lnTo>
                  <a:pt x="1155872" y="3108510"/>
                </a:lnTo>
                <a:lnTo>
                  <a:pt x="1061392" y="3108510"/>
                </a:lnTo>
                <a:lnTo>
                  <a:pt x="998216" y="3108510"/>
                </a:lnTo>
                <a:lnTo>
                  <a:pt x="903736" y="3108510"/>
                </a:lnTo>
                <a:lnTo>
                  <a:pt x="859914" y="3108510"/>
                </a:lnTo>
                <a:lnTo>
                  <a:pt x="702258" y="3108510"/>
                </a:lnTo>
                <a:lnTo>
                  <a:pt x="357304" y="3108510"/>
                </a:lnTo>
                <a:lnTo>
                  <a:pt x="199648" y="3108510"/>
                </a:lnTo>
                <a:cubicBezTo>
                  <a:pt x="89385" y="3108510"/>
                  <a:pt x="0" y="3019125"/>
                  <a:pt x="0" y="2908862"/>
                </a:cubicBezTo>
                <a:lnTo>
                  <a:pt x="0" y="2699000"/>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oogle Shape;240;p41">
            <a:extLst>
              <a:ext uri="{FF2B5EF4-FFF2-40B4-BE49-F238E27FC236}">
                <a16:creationId xmlns:a16="http://schemas.microsoft.com/office/drawing/2014/main" id="{30655E97-5BA5-DC1C-178A-64AF1E506ADD}"/>
              </a:ext>
            </a:extLst>
          </p:cNvPr>
          <p:cNvSpPr txBox="1">
            <a:spLocks noGrp="1"/>
          </p:cNvSpPr>
          <p:nvPr>
            <p:ph type="body" idx="12"/>
          </p:nvPr>
        </p:nvSpPr>
        <p:spPr>
          <a:xfrm>
            <a:off x="653994" y="1625603"/>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6" name="Google Shape;237;p41">
            <a:extLst>
              <a:ext uri="{FF2B5EF4-FFF2-40B4-BE49-F238E27FC236}">
                <a16:creationId xmlns:a16="http://schemas.microsoft.com/office/drawing/2014/main" id="{2B68F182-5BBE-59EC-C1C9-8A5515AE5484}"/>
              </a:ext>
            </a:extLst>
          </p:cNvPr>
          <p:cNvSpPr txBox="1">
            <a:spLocks noGrp="1"/>
          </p:cNvSpPr>
          <p:nvPr>
            <p:ph type="body" idx="13"/>
          </p:nvPr>
        </p:nvSpPr>
        <p:spPr>
          <a:xfrm>
            <a:off x="653994" y="2020193"/>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7" name="Google Shape;240;p41">
            <a:extLst>
              <a:ext uri="{FF2B5EF4-FFF2-40B4-BE49-F238E27FC236}">
                <a16:creationId xmlns:a16="http://schemas.microsoft.com/office/drawing/2014/main" id="{97070EC9-505B-F9A8-D4B7-D91996E5E583}"/>
              </a:ext>
            </a:extLst>
          </p:cNvPr>
          <p:cNvSpPr txBox="1">
            <a:spLocks noGrp="1"/>
          </p:cNvSpPr>
          <p:nvPr>
            <p:ph type="body" idx="14"/>
          </p:nvPr>
        </p:nvSpPr>
        <p:spPr>
          <a:xfrm>
            <a:off x="3420842" y="1625603"/>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8" name="Google Shape;237;p41">
            <a:extLst>
              <a:ext uri="{FF2B5EF4-FFF2-40B4-BE49-F238E27FC236}">
                <a16:creationId xmlns:a16="http://schemas.microsoft.com/office/drawing/2014/main" id="{DE74A032-318C-3EC9-2F9A-FC367BD14D1B}"/>
              </a:ext>
            </a:extLst>
          </p:cNvPr>
          <p:cNvSpPr txBox="1">
            <a:spLocks noGrp="1"/>
          </p:cNvSpPr>
          <p:nvPr>
            <p:ph type="body" idx="15"/>
          </p:nvPr>
        </p:nvSpPr>
        <p:spPr>
          <a:xfrm>
            <a:off x="3420842" y="2020193"/>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3" name="Google Shape;240;p41">
            <a:extLst>
              <a:ext uri="{FF2B5EF4-FFF2-40B4-BE49-F238E27FC236}">
                <a16:creationId xmlns:a16="http://schemas.microsoft.com/office/drawing/2014/main" id="{ED8219F2-3A12-D9FA-FC21-D054889D85A1}"/>
              </a:ext>
            </a:extLst>
          </p:cNvPr>
          <p:cNvSpPr txBox="1">
            <a:spLocks noGrp="1"/>
          </p:cNvSpPr>
          <p:nvPr>
            <p:ph type="body" idx="16"/>
          </p:nvPr>
        </p:nvSpPr>
        <p:spPr>
          <a:xfrm>
            <a:off x="6171925" y="1625603"/>
            <a:ext cx="2311834"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4" name="Google Shape;237;p41">
            <a:extLst>
              <a:ext uri="{FF2B5EF4-FFF2-40B4-BE49-F238E27FC236}">
                <a16:creationId xmlns:a16="http://schemas.microsoft.com/office/drawing/2014/main" id="{1EF4D44D-6A0A-05DA-69AB-2923B5FC99E4}"/>
              </a:ext>
            </a:extLst>
          </p:cNvPr>
          <p:cNvSpPr txBox="1">
            <a:spLocks noGrp="1"/>
          </p:cNvSpPr>
          <p:nvPr>
            <p:ph type="body" idx="17"/>
          </p:nvPr>
        </p:nvSpPr>
        <p:spPr>
          <a:xfrm>
            <a:off x="6171925" y="2020193"/>
            <a:ext cx="2311834"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5" name="Google Shape;212;p40">
            <a:extLst>
              <a:ext uri="{FF2B5EF4-FFF2-40B4-BE49-F238E27FC236}">
                <a16:creationId xmlns:a16="http://schemas.microsoft.com/office/drawing/2014/main" id="{3F32DF11-15B9-83A4-CCDC-AEE27060115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 name="Google Shape;213;p40">
            <a:extLst>
              <a:ext uri="{FF2B5EF4-FFF2-40B4-BE49-F238E27FC236}">
                <a16:creationId xmlns:a16="http://schemas.microsoft.com/office/drawing/2014/main" id="{2CBD5892-7A35-1B4F-9C03-5B5CDA65E64C}"/>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2" name="Google Shape;211;p40">
            <a:extLst>
              <a:ext uri="{FF2B5EF4-FFF2-40B4-BE49-F238E27FC236}">
                <a16:creationId xmlns:a16="http://schemas.microsoft.com/office/drawing/2014/main" id="{A69F3F41-9F07-96B7-514A-398AEEC23D31}"/>
              </a:ext>
            </a:extLst>
          </p:cNvPr>
          <p:cNvSpPr txBox="1">
            <a:spLocks noGrp="1"/>
          </p:cNvSpPr>
          <p:nvPr>
            <p:ph type="title"/>
          </p:nvPr>
        </p:nvSpPr>
        <p:spPr>
          <a:xfrm>
            <a:off x="528802" y="416541"/>
            <a:ext cx="7771582"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Tree>
    <p:extLst>
      <p:ext uri="{BB962C8B-B14F-4D97-AF65-F5344CB8AC3E}">
        <p14:creationId xmlns:p14="http://schemas.microsoft.com/office/powerpoint/2010/main" val="9204240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Page" preserve="1" userDrawn="1">
  <p:cSld name="2 columns Design D">
    <p:bg>
      <p:bgPr>
        <a:gradFill flip="none" rotWithShape="1">
          <a:gsLst>
            <a:gs pos="0">
              <a:schemeClr val="accent2">
                <a:lumMod val="0"/>
                <a:lumOff val="100000"/>
              </a:schemeClr>
            </a:gs>
            <a:gs pos="62000">
              <a:schemeClr val="tx2"/>
            </a:gs>
          </a:gsLst>
          <a:path path="circle">
            <a:fillToRect l="50000" t="-80000" r="50000" b="180000"/>
          </a:path>
          <a:tileRect/>
        </a:gradFill>
        <a:effectLst/>
      </p:bgPr>
    </p:bg>
    <p:spTree>
      <p:nvGrpSpPr>
        <p:cNvPr id="1" name="Shape 9"/>
        <p:cNvGrpSpPr/>
        <p:nvPr/>
      </p:nvGrpSpPr>
      <p:grpSpPr>
        <a:xfrm>
          <a:off x="0" y="0"/>
          <a:ext cx="0" cy="0"/>
          <a:chOff x="0" y="0"/>
          <a:chExt cx="0" cy="0"/>
        </a:xfrm>
      </p:grpSpPr>
      <p:sp>
        <p:nvSpPr>
          <p:cNvPr id="22" name="Freeform 21">
            <a:extLst>
              <a:ext uri="{FF2B5EF4-FFF2-40B4-BE49-F238E27FC236}">
                <a16:creationId xmlns:a16="http://schemas.microsoft.com/office/drawing/2014/main" id="{D881E600-149D-60AD-A22D-E424F38F1402}"/>
              </a:ext>
            </a:extLst>
          </p:cNvPr>
          <p:cNvSpPr/>
          <p:nvPr userDrawn="1"/>
        </p:nvSpPr>
        <p:spPr>
          <a:xfrm>
            <a:off x="4675133" y="1468935"/>
            <a:ext cx="3933818" cy="3130995"/>
          </a:xfrm>
          <a:custGeom>
            <a:avLst/>
            <a:gdLst>
              <a:gd name="connsiteX0" fmla="*/ 199648 w 3933818"/>
              <a:gd name="connsiteY0" fmla="*/ 0 h 3130995"/>
              <a:gd name="connsiteX1" fmla="*/ 357304 w 3933818"/>
              <a:gd name="connsiteY1" fmla="*/ 0 h 3130995"/>
              <a:gd name="connsiteX2" fmla="*/ 702258 w 3933818"/>
              <a:gd name="connsiteY2" fmla="*/ 0 h 3130995"/>
              <a:gd name="connsiteX3" fmla="*/ 859914 w 3933818"/>
              <a:gd name="connsiteY3" fmla="*/ 0 h 3130995"/>
              <a:gd name="connsiteX4" fmla="*/ 903736 w 3933818"/>
              <a:gd name="connsiteY4" fmla="*/ 0 h 3130995"/>
              <a:gd name="connsiteX5" fmla="*/ 998216 w 3933818"/>
              <a:gd name="connsiteY5" fmla="*/ 0 h 3130995"/>
              <a:gd name="connsiteX6" fmla="*/ 1061392 w 3933818"/>
              <a:gd name="connsiteY6" fmla="*/ 0 h 3130995"/>
              <a:gd name="connsiteX7" fmla="*/ 1155872 w 3933818"/>
              <a:gd name="connsiteY7" fmla="*/ 0 h 3130995"/>
              <a:gd name="connsiteX8" fmla="*/ 1406346 w 3933818"/>
              <a:gd name="connsiteY8" fmla="*/ 0 h 3130995"/>
              <a:gd name="connsiteX9" fmla="*/ 1500826 w 3933818"/>
              <a:gd name="connsiteY9" fmla="*/ 0 h 3130995"/>
              <a:gd name="connsiteX10" fmla="*/ 1564002 w 3933818"/>
              <a:gd name="connsiteY10" fmla="*/ 0 h 3130995"/>
              <a:gd name="connsiteX11" fmla="*/ 1571248 w 3933818"/>
              <a:gd name="connsiteY11" fmla="*/ 0 h 3130995"/>
              <a:gd name="connsiteX12" fmla="*/ 1658482 w 3933818"/>
              <a:gd name="connsiteY12" fmla="*/ 0 h 3130995"/>
              <a:gd name="connsiteX13" fmla="*/ 1702304 w 3933818"/>
              <a:gd name="connsiteY13" fmla="*/ 0 h 3130995"/>
              <a:gd name="connsiteX14" fmla="*/ 1728904 w 3933818"/>
              <a:gd name="connsiteY14" fmla="*/ 0 h 3130995"/>
              <a:gd name="connsiteX15" fmla="*/ 1859960 w 3933818"/>
              <a:gd name="connsiteY15" fmla="*/ 0 h 3130995"/>
              <a:gd name="connsiteX16" fmla="*/ 2073858 w 3933818"/>
              <a:gd name="connsiteY16" fmla="*/ 0 h 3130995"/>
              <a:gd name="connsiteX17" fmla="*/ 2204914 w 3933818"/>
              <a:gd name="connsiteY17" fmla="*/ 0 h 3130995"/>
              <a:gd name="connsiteX18" fmla="*/ 2231514 w 3933818"/>
              <a:gd name="connsiteY18" fmla="*/ 0 h 3130995"/>
              <a:gd name="connsiteX19" fmla="*/ 2275336 w 3933818"/>
              <a:gd name="connsiteY19" fmla="*/ 0 h 3130995"/>
              <a:gd name="connsiteX20" fmla="*/ 2362570 w 3933818"/>
              <a:gd name="connsiteY20" fmla="*/ 0 h 3130995"/>
              <a:gd name="connsiteX21" fmla="*/ 2369816 w 3933818"/>
              <a:gd name="connsiteY21" fmla="*/ 0 h 3130995"/>
              <a:gd name="connsiteX22" fmla="*/ 2432992 w 3933818"/>
              <a:gd name="connsiteY22" fmla="*/ 0 h 3130995"/>
              <a:gd name="connsiteX23" fmla="*/ 2527472 w 3933818"/>
              <a:gd name="connsiteY23" fmla="*/ 0 h 3130995"/>
              <a:gd name="connsiteX24" fmla="*/ 2777946 w 3933818"/>
              <a:gd name="connsiteY24" fmla="*/ 0 h 3130995"/>
              <a:gd name="connsiteX25" fmla="*/ 2872426 w 3933818"/>
              <a:gd name="connsiteY25" fmla="*/ 0 h 3130995"/>
              <a:gd name="connsiteX26" fmla="*/ 2935602 w 3933818"/>
              <a:gd name="connsiteY26" fmla="*/ 0 h 3130995"/>
              <a:gd name="connsiteX27" fmla="*/ 3030082 w 3933818"/>
              <a:gd name="connsiteY27" fmla="*/ 0 h 3130995"/>
              <a:gd name="connsiteX28" fmla="*/ 3073904 w 3933818"/>
              <a:gd name="connsiteY28" fmla="*/ 0 h 3130995"/>
              <a:gd name="connsiteX29" fmla="*/ 3231560 w 3933818"/>
              <a:gd name="connsiteY29" fmla="*/ 0 h 3130995"/>
              <a:gd name="connsiteX30" fmla="*/ 3576514 w 3933818"/>
              <a:gd name="connsiteY30" fmla="*/ 0 h 3130995"/>
              <a:gd name="connsiteX31" fmla="*/ 3734170 w 3933818"/>
              <a:gd name="connsiteY31" fmla="*/ 0 h 3130995"/>
              <a:gd name="connsiteX32" fmla="*/ 3933818 w 3933818"/>
              <a:gd name="connsiteY32" fmla="*/ 199648 h 3130995"/>
              <a:gd name="connsiteX33" fmla="*/ 3933818 w 3933818"/>
              <a:gd name="connsiteY33" fmla="*/ 431995 h 3130995"/>
              <a:gd name="connsiteX34" fmla="*/ 3933818 w 3933818"/>
              <a:gd name="connsiteY34" fmla="*/ 2699000 h 3130995"/>
              <a:gd name="connsiteX35" fmla="*/ 3933818 w 3933818"/>
              <a:gd name="connsiteY35" fmla="*/ 2931347 h 3130995"/>
              <a:gd name="connsiteX36" fmla="*/ 3734170 w 3933818"/>
              <a:gd name="connsiteY36" fmla="*/ 3130995 h 3130995"/>
              <a:gd name="connsiteX37" fmla="*/ 3576514 w 3933818"/>
              <a:gd name="connsiteY37" fmla="*/ 3130995 h 3130995"/>
              <a:gd name="connsiteX38" fmla="*/ 3231560 w 3933818"/>
              <a:gd name="connsiteY38" fmla="*/ 3130995 h 3130995"/>
              <a:gd name="connsiteX39" fmla="*/ 3073904 w 3933818"/>
              <a:gd name="connsiteY39" fmla="*/ 3130995 h 3130995"/>
              <a:gd name="connsiteX40" fmla="*/ 3030082 w 3933818"/>
              <a:gd name="connsiteY40" fmla="*/ 3130995 h 3130995"/>
              <a:gd name="connsiteX41" fmla="*/ 2935602 w 3933818"/>
              <a:gd name="connsiteY41" fmla="*/ 3130995 h 3130995"/>
              <a:gd name="connsiteX42" fmla="*/ 2872426 w 3933818"/>
              <a:gd name="connsiteY42" fmla="*/ 3130995 h 3130995"/>
              <a:gd name="connsiteX43" fmla="*/ 2777946 w 3933818"/>
              <a:gd name="connsiteY43" fmla="*/ 3130995 h 3130995"/>
              <a:gd name="connsiteX44" fmla="*/ 2527472 w 3933818"/>
              <a:gd name="connsiteY44" fmla="*/ 3130995 h 3130995"/>
              <a:gd name="connsiteX45" fmla="*/ 2432992 w 3933818"/>
              <a:gd name="connsiteY45" fmla="*/ 3130995 h 3130995"/>
              <a:gd name="connsiteX46" fmla="*/ 2369816 w 3933818"/>
              <a:gd name="connsiteY46" fmla="*/ 3130995 h 3130995"/>
              <a:gd name="connsiteX47" fmla="*/ 2362570 w 3933818"/>
              <a:gd name="connsiteY47" fmla="*/ 3130995 h 3130995"/>
              <a:gd name="connsiteX48" fmla="*/ 2275336 w 3933818"/>
              <a:gd name="connsiteY48" fmla="*/ 3130995 h 3130995"/>
              <a:gd name="connsiteX49" fmla="*/ 2231514 w 3933818"/>
              <a:gd name="connsiteY49" fmla="*/ 3130995 h 3130995"/>
              <a:gd name="connsiteX50" fmla="*/ 2204914 w 3933818"/>
              <a:gd name="connsiteY50" fmla="*/ 3130995 h 3130995"/>
              <a:gd name="connsiteX51" fmla="*/ 2073858 w 3933818"/>
              <a:gd name="connsiteY51" fmla="*/ 3130995 h 3130995"/>
              <a:gd name="connsiteX52" fmla="*/ 1859960 w 3933818"/>
              <a:gd name="connsiteY52" fmla="*/ 3130995 h 3130995"/>
              <a:gd name="connsiteX53" fmla="*/ 1728904 w 3933818"/>
              <a:gd name="connsiteY53" fmla="*/ 3130995 h 3130995"/>
              <a:gd name="connsiteX54" fmla="*/ 1702304 w 3933818"/>
              <a:gd name="connsiteY54" fmla="*/ 3130995 h 3130995"/>
              <a:gd name="connsiteX55" fmla="*/ 1658482 w 3933818"/>
              <a:gd name="connsiteY55" fmla="*/ 3130995 h 3130995"/>
              <a:gd name="connsiteX56" fmla="*/ 1571248 w 3933818"/>
              <a:gd name="connsiteY56" fmla="*/ 3130995 h 3130995"/>
              <a:gd name="connsiteX57" fmla="*/ 1564002 w 3933818"/>
              <a:gd name="connsiteY57" fmla="*/ 3130995 h 3130995"/>
              <a:gd name="connsiteX58" fmla="*/ 1500826 w 3933818"/>
              <a:gd name="connsiteY58" fmla="*/ 3130995 h 3130995"/>
              <a:gd name="connsiteX59" fmla="*/ 1406346 w 3933818"/>
              <a:gd name="connsiteY59" fmla="*/ 3130995 h 3130995"/>
              <a:gd name="connsiteX60" fmla="*/ 1155872 w 3933818"/>
              <a:gd name="connsiteY60" fmla="*/ 3130995 h 3130995"/>
              <a:gd name="connsiteX61" fmla="*/ 1061392 w 3933818"/>
              <a:gd name="connsiteY61" fmla="*/ 3130995 h 3130995"/>
              <a:gd name="connsiteX62" fmla="*/ 998216 w 3933818"/>
              <a:gd name="connsiteY62" fmla="*/ 3130995 h 3130995"/>
              <a:gd name="connsiteX63" fmla="*/ 903736 w 3933818"/>
              <a:gd name="connsiteY63" fmla="*/ 3130995 h 3130995"/>
              <a:gd name="connsiteX64" fmla="*/ 859914 w 3933818"/>
              <a:gd name="connsiteY64" fmla="*/ 3130995 h 3130995"/>
              <a:gd name="connsiteX65" fmla="*/ 702258 w 3933818"/>
              <a:gd name="connsiteY65" fmla="*/ 3130995 h 3130995"/>
              <a:gd name="connsiteX66" fmla="*/ 357304 w 3933818"/>
              <a:gd name="connsiteY66" fmla="*/ 3130995 h 3130995"/>
              <a:gd name="connsiteX67" fmla="*/ 199648 w 3933818"/>
              <a:gd name="connsiteY67" fmla="*/ 3130995 h 3130995"/>
              <a:gd name="connsiteX68" fmla="*/ 0 w 3933818"/>
              <a:gd name="connsiteY68" fmla="*/ 2931347 h 3130995"/>
              <a:gd name="connsiteX69" fmla="*/ 0 w 3933818"/>
              <a:gd name="connsiteY69" fmla="*/ 2699000 h 3130995"/>
              <a:gd name="connsiteX70" fmla="*/ 0 w 3933818"/>
              <a:gd name="connsiteY70" fmla="*/ 431995 h 3130995"/>
              <a:gd name="connsiteX71" fmla="*/ 0 w 3933818"/>
              <a:gd name="connsiteY71" fmla="*/ 199648 h 3130995"/>
              <a:gd name="connsiteX72" fmla="*/ 199648 w 3933818"/>
              <a:gd name="connsiteY72" fmla="*/ 0 h 313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33818" h="3130995">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571248" y="0"/>
                </a:lnTo>
                <a:lnTo>
                  <a:pt x="1658482" y="0"/>
                </a:lnTo>
                <a:lnTo>
                  <a:pt x="1702304" y="0"/>
                </a:lnTo>
                <a:lnTo>
                  <a:pt x="1728904" y="0"/>
                </a:lnTo>
                <a:lnTo>
                  <a:pt x="1859960" y="0"/>
                </a:lnTo>
                <a:lnTo>
                  <a:pt x="2073858" y="0"/>
                </a:lnTo>
                <a:lnTo>
                  <a:pt x="2204914" y="0"/>
                </a:lnTo>
                <a:lnTo>
                  <a:pt x="2231514" y="0"/>
                </a:lnTo>
                <a:lnTo>
                  <a:pt x="2275336" y="0"/>
                </a:lnTo>
                <a:lnTo>
                  <a:pt x="2362570" y="0"/>
                </a:lnTo>
                <a:lnTo>
                  <a:pt x="2369816" y="0"/>
                </a:lnTo>
                <a:lnTo>
                  <a:pt x="2432992" y="0"/>
                </a:lnTo>
                <a:lnTo>
                  <a:pt x="2527472" y="0"/>
                </a:lnTo>
                <a:lnTo>
                  <a:pt x="2777946" y="0"/>
                </a:lnTo>
                <a:lnTo>
                  <a:pt x="2872426" y="0"/>
                </a:lnTo>
                <a:lnTo>
                  <a:pt x="2935602" y="0"/>
                </a:lnTo>
                <a:lnTo>
                  <a:pt x="3030082" y="0"/>
                </a:lnTo>
                <a:lnTo>
                  <a:pt x="3073904" y="0"/>
                </a:lnTo>
                <a:lnTo>
                  <a:pt x="3231560" y="0"/>
                </a:lnTo>
                <a:lnTo>
                  <a:pt x="3576514" y="0"/>
                </a:lnTo>
                <a:lnTo>
                  <a:pt x="3734170" y="0"/>
                </a:lnTo>
                <a:cubicBezTo>
                  <a:pt x="3844433" y="0"/>
                  <a:pt x="3933818" y="89385"/>
                  <a:pt x="3933818" y="199648"/>
                </a:cubicBezTo>
                <a:lnTo>
                  <a:pt x="3933818" y="431995"/>
                </a:lnTo>
                <a:lnTo>
                  <a:pt x="3933818" y="2699000"/>
                </a:lnTo>
                <a:lnTo>
                  <a:pt x="3933818" y="2931347"/>
                </a:lnTo>
                <a:cubicBezTo>
                  <a:pt x="3933818" y="3041610"/>
                  <a:pt x="3844433" y="3130995"/>
                  <a:pt x="3734170" y="3130995"/>
                </a:cubicBezTo>
                <a:lnTo>
                  <a:pt x="3576514" y="3130995"/>
                </a:lnTo>
                <a:lnTo>
                  <a:pt x="3231560" y="3130995"/>
                </a:lnTo>
                <a:lnTo>
                  <a:pt x="3073904" y="3130995"/>
                </a:lnTo>
                <a:lnTo>
                  <a:pt x="3030082" y="3130995"/>
                </a:lnTo>
                <a:lnTo>
                  <a:pt x="2935602" y="3130995"/>
                </a:lnTo>
                <a:lnTo>
                  <a:pt x="2872426" y="3130995"/>
                </a:lnTo>
                <a:lnTo>
                  <a:pt x="2777946" y="3130995"/>
                </a:lnTo>
                <a:lnTo>
                  <a:pt x="2527472" y="3130995"/>
                </a:lnTo>
                <a:lnTo>
                  <a:pt x="2432992" y="3130995"/>
                </a:lnTo>
                <a:lnTo>
                  <a:pt x="2369816" y="3130995"/>
                </a:lnTo>
                <a:lnTo>
                  <a:pt x="2362570" y="3130995"/>
                </a:lnTo>
                <a:lnTo>
                  <a:pt x="2275336" y="3130995"/>
                </a:lnTo>
                <a:lnTo>
                  <a:pt x="2231514" y="3130995"/>
                </a:lnTo>
                <a:lnTo>
                  <a:pt x="2204914" y="3130995"/>
                </a:lnTo>
                <a:lnTo>
                  <a:pt x="2073858" y="3130995"/>
                </a:lnTo>
                <a:lnTo>
                  <a:pt x="1859960" y="3130995"/>
                </a:lnTo>
                <a:lnTo>
                  <a:pt x="1728904" y="3130995"/>
                </a:lnTo>
                <a:lnTo>
                  <a:pt x="1702304" y="3130995"/>
                </a:lnTo>
                <a:lnTo>
                  <a:pt x="1658482" y="3130995"/>
                </a:lnTo>
                <a:lnTo>
                  <a:pt x="1571248" y="3130995"/>
                </a:lnTo>
                <a:lnTo>
                  <a:pt x="1564002" y="3130995"/>
                </a:lnTo>
                <a:lnTo>
                  <a:pt x="1500826" y="3130995"/>
                </a:lnTo>
                <a:lnTo>
                  <a:pt x="1406346" y="3130995"/>
                </a:lnTo>
                <a:lnTo>
                  <a:pt x="1155872" y="3130995"/>
                </a:lnTo>
                <a:lnTo>
                  <a:pt x="1061392" y="3130995"/>
                </a:lnTo>
                <a:lnTo>
                  <a:pt x="998216" y="3130995"/>
                </a:lnTo>
                <a:lnTo>
                  <a:pt x="903736" y="3130995"/>
                </a:lnTo>
                <a:lnTo>
                  <a:pt x="859914" y="3130995"/>
                </a:lnTo>
                <a:lnTo>
                  <a:pt x="702258" y="3130995"/>
                </a:lnTo>
                <a:lnTo>
                  <a:pt x="357304" y="3130995"/>
                </a:lnTo>
                <a:lnTo>
                  <a:pt x="199648" y="3130995"/>
                </a:lnTo>
                <a:cubicBezTo>
                  <a:pt x="89385" y="3130995"/>
                  <a:pt x="0" y="3041610"/>
                  <a:pt x="0" y="2931347"/>
                </a:cubicBezTo>
                <a:lnTo>
                  <a:pt x="0" y="2699000"/>
                </a:lnTo>
                <a:lnTo>
                  <a:pt x="0" y="431995"/>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oogle Shape;240;p41">
            <a:extLst>
              <a:ext uri="{FF2B5EF4-FFF2-40B4-BE49-F238E27FC236}">
                <a16:creationId xmlns:a16="http://schemas.microsoft.com/office/drawing/2014/main" id="{5A97D32E-F66C-5D6A-8D87-01836BC19BE1}"/>
              </a:ext>
            </a:extLst>
          </p:cNvPr>
          <p:cNvSpPr txBox="1">
            <a:spLocks noGrp="1"/>
          </p:cNvSpPr>
          <p:nvPr>
            <p:ph type="body" idx="14"/>
          </p:nvPr>
        </p:nvSpPr>
        <p:spPr>
          <a:xfrm>
            <a:off x="4805222" y="1610612"/>
            <a:ext cx="3673640"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3" name="Google Shape;237;p41">
            <a:extLst>
              <a:ext uri="{FF2B5EF4-FFF2-40B4-BE49-F238E27FC236}">
                <a16:creationId xmlns:a16="http://schemas.microsoft.com/office/drawing/2014/main" id="{30FB6432-5932-9DF0-4F7A-9F2E3185B3D4}"/>
              </a:ext>
            </a:extLst>
          </p:cNvPr>
          <p:cNvSpPr txBox="1">
            <a:spLocks noGrp="1"/>
          </p:cNvSpPr>
          <p:nvPr>
            <p:ph type="body" idx="15"/>
          </p:nvPr>
        </p:nvSpPr>
        <p:spPr>
          <a:xfrm>
            <a:off x="4805223" y="2128759"/>
            <a:ext cx="3673639"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19" name="Google Shape;212;p40">
            <a:extLst>
              <a:ext uri="{FF2B5EF4-FFF2-40B4-BE49-F238E27FC236}">
                <a16:creationId xmlns:a16="http://schemas.microsoft.com/office/drawing/2014/main" id="{CCC0051E-022A-2511-6768-4430C581662B}"/>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13;p40">
            <a:extLst>
              <a:ext uri="{FF2B5EF4-FFF2-40B4-BE49-F238E27FC236}">
                <a16:creationId xmlns:a16="http://schemas.microsoft.com/office/drawing/2014/main" id="{14E6D0DE-0A7A-053D-2C28-1BBC55216B69}"/>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25" name="Freeform 24">
            <a:extLst>
              <a:ext uri="{FF2B5EF4-FFF2-40B4-BE49-F238E27FC236}">
                <a16:creationId xmlns:a16="http://schemas.microsoft.com/office/drawing/2014/main" id="{C49D067B-731C-2D92-2A91-C36A4E51EC16}"/>
              </a:ext>
            </a:extLst>
          </p:cNvPr>
          <p:cNvSpPr/>
          <p:nvPr userDrawn="1"/>
        </p:nvSpPr>
        <p:spPr>
          <a:xfrm>
            <a:off x="529200" y="1468935"/>
            <a:ext cx="3933818" cy="3130995"/>
          </a:xfrm>
          <a:custGeom>
            <a:avLst/>
            <a:gdLst>
              <a:gd name="connsiteX0" fmla="*/ 199648 w 3933818"/>
              <a:gd name="connsiteY0" fmla="*/ 0 h 3130995"/>
              <a:gd name="connsiteX1" fmla="*/ 357304 w 3933818"/>
              <a:gd name="connsiteY1" fmla="*/ 0 h 3130995"/>
              <a:gd name="connsiteX2" fmla="*/ 702258 w 3933818"/>
              <a:gd name="connsiteY2" fmla="*/ 0 h 3130995"/>
              <a:gd name="connsiteX3" fmla="*/ 859914 w 3933818"/>
              <a:gd name="connsiteY3" fmla="*/ 0 h 3130995"/>
              <a:gd name="connsiteX4" fmla="*/ 903736 w 3933818"/>
              <a:gd name="connsiteY4" fmla="*/ 0 h 3130995"/>
              <a:gd name="connsiteX5" fmla="*/ 998216 w 3933818"/>
              <a:gd name="connsiteY5" fmla="*/ 0 h 3130995"/>
              <a:gd name="connsiteX6" fmla="*/ 1061392 w 3933818"/>
              <a:gd name="connsiteY6" fmla="*/ 0 h 3130995"/>
              <a:gd name="connsiteX7" fmla="*/ 1155872 w 3933818"/>
              <a:gd name="connsiteY7" fmla="*/ 0 h 3130995"/>
              <a:gd name="connsiteX8" fmla="*/ 1406346 w 3933818"/>
              <a:gd name="connsiteY8" fmla="*/ 0 h 3130995"/>
              <a:gd name="connsiteX9" fmla="*/ 1500826 w 3933818"/>
              <a:gd name="connsiteY9" fmla="*/ 0 h 3130995"/>
              <a:gd name="connsiteX10" fmla="*/ 1564002 w 3933818"/>
              <a:gd name="connsiteY10" fmla="*/ 0 h 3130995"/>
              <a:gd name="connsiteX11" fmla="*/ 1571248 w 3933818"/>
              <a:gd name="connsiteY11" fmla="*/ 0 h 3130995"/>
              <a:gd name="connsiteX12" fmla="*/ 1658482 w 3933818"/>
              <a:gd name="connsiteY12" fmla="*/ 0 h 3130995"/>
              <a:gd name="connsiteX13" fmla="*/ 1702304 w 3933818"/>
              <a:gd name="connsiteY13" fmla="*/ 0 h 3130995"/>
              <a:gd name="connsiteX14" fmla="*/ 1728904 w 3933818"/>
              <a:gd name="connsiteY14" fmla="*/ 0 h 3130995"/>
              <a:gd name="connsiteX15" fmla="*/ 1859960 w 3933818"/>
              <a:gd name="connsiteY15" fmla="*/ 0 h 3130995"/>
              <a:gd name="connsiteX16" fmla="*/ 2073858 w 3933818"/>
              <a:gd name="connsiteY16" fmla="*/ 0 h 3130995"/>
              <a:gd name="connsiteX17" fmla="*/ 2204914 w 3933818"/>
              <a:gd name="connsiteY17" fmla="*/ 0 h 3130995"/>
              <a:gd name="connsiteX18" fmla="*/ 2231514 w 3933818"/>
              <a:gd name="connsiteY18" fmla="*/ 0 h 3130995"/>
              <a:gd name="connsiteX19" fmla="*/ 2275336 w 3933818"/>
              <a:gd name="connsiteY19" fmla="*/ 0 h 3130995"/>
              <a:gd name="connsiteX20" fmla="*/ 2362570 w 3933818"/>
              <a:gd name="connsiteY20" fmla="*/ 0 h 3130995"/>
              <a:gd name="connsiteX21" fmla="*/ 2369816 w 3933818"/>
              <a:gd name="connsiteY21" fmla="*/ 0 h 3130995"/>
              <a:gd name="connsiteX22" fmla="*/ 2432992 w 3933818"/>
              <a:gd name="connsiteY22" fmla="*/ 0 h 3130995"/>
              <a:gd name="connsiteX23" fmla="*/ 2527472 w 3933818"/>
              <a:gd name="connsiteY23" fmla="*/ 0 h 3130995"/>
              <a:gd name="connsiteX24" fmla="*/ 2777946 w 3933818"/>
              <a:gd name="connsiteY24" fmla="*/ 0 h 3130995"/>
              <a:gd name="connsiteX25" fmla="*/ 2872426 w 3933818"/>
              <a:gd name="connsiteY25" fmla="*/ 0 h 3130995"/>
              <a:gd name="connsiteX26" fmla="*/ 2935602 w 3933818"/>
              <a:gd name="connsiteY26" fmla="*/ 0 h 3130995"/>
              <a:gd name="connsiteX27" fmla="*/ 3030082 w 3933818"/>
              <a:gd name="connsiteY27" fmla="*/ 0 h 3130995"/>
              <a:gd name="connsiteX28" fmla="*/ 3073904 w 3933818"/>
              <a:gd name="connsiteY28" fmla="*/ 0 h 3130995"/>
              <a:gd name="connsiteX29" fmla="*/ 3231560 w 3933818"/>
              <a:gd name="connsiteY29" fmla="*/ 0 h 3130995"/>
              <a:gd name="connsiteX30" fmla="*/ 3576514 w 3933818"/>
              <a:gd name="connsiteY30" fmla="*/ 0 h 3130995"/>
              <a:gd name="connsiteX31" fmla="*/ 3734170 w 3933818"/>
              <a:gd name="connsiteY31" fmla="*/ 0 h 3130995"/>
              <a:gd name="connsiteX32" fmla="*/ 3933818 w 3933818"/>
              <a:gd name="connsiteY32" fmla="*/ 199648 h 3130995"/>
              <a:gd name="connsiteX33" fmla="*/ 3933818 w 3933818"/>
              <a:gd name="connsiteY33" fmla="*/ 431995 h 3130995"/>
              <a:gd name="connsiteX34" fmla="*/ 3933818 w 3933818"/>
              <a:gd name="connsiteY34" fmla="*/ 2699000 h 3130995"/>
              <a:gd name="connsiteX35" fmla="*/ 3933818 w 3933818"/>
              <a:gd name="connsiteY35" fmla="*/ 2931347 h 3130995"/>
              <a:gd name="connsiteX36" fmla="*/ 3734170 w 3933818"/>
              <a:gd name="connsiteY36" fmla="*/ 3130995 h 3130995"/>
              <a:gd name="connsiteX37" fmla="*/ 3576514 w 3933818"/>
              <a:gd name="connsiteY37" fmla="*/ 3130995 h 3130995"/>
              <a:gd name="connsiteX38" fmla="*/ 3231560 w 3933818"/>
              <a:gd name="connsiteY38" fmla="*/ 3130995 h 3130995"/>
              <a:gd name="connsiteX39" fmla="*/ 3073904 w 3933818"/>
              <a:gd name="connsiteY39" fmla="*/ 3130995 h 3130995"/>
              <a:gd name="connsiteX40" fmla="*/ 3030082 w 3933818"/>
              <a:gd name="connsiteY40" fmla="*/ 3130995 h 3130995"/>
              <a:gd name="connsiteX41" fmla="*/ 2935602 w 3933818"/>
              <a:gd name="connsiteY41" fmla="*/ 3130995 h 3130995"/>
              <a:gd name="connsiteX42" fmla="*/ 2872426 w 3933818"/>
              <a:gd name="connsiteY42" fmla="*/ 3130995 h 3130995"/>
              <a:gd name="connsiteX43" fmla="*/ 2777946 w 3933818"/>
              <a:gd name="connsiteY43" fmla="*/ 3130995 h 3130995"/>
              <a:gd name="connsiteX44" fmla="*/ 2527472 w 3933818"/>
              <a:gd name="connsiteY44" fmla="*/ 3130995 h 3130995"/>
              <a:gd name="connsiteX45" fmla="*/ 2432992 w 3933818"/>
              <a:gd name="connsiteY45" fmla="*/ 3130995 h 3130995"/>
              <a:gd name="connsiteX46" fmla="*/ 2369816 w 3933818"/>
              <a:gd name="connsiteY46" fmla="*/ 3130995 h 3130995"/>
              <a:gd name="connsiteX47" fmla="*/ 2362570 w 3933818"/>
              <a:gd name="connsiteY47" fmla="*/ 3130995 h 3130995"/>
              <a:gd name="connsiteX48" fmla="*/ 2275336 w 3933818"/>
              <a:gd name="connsiteY48" fmla="*/ 3130995 h 3130995"/>
              <a:gd name="connsiteX49" fmla="*/ 2231514 w 3933818"/>
              <a:gd name="connsiteY49" fmla="*/ 3130995 h 3130995"/>
              <a:gd name="connsiteX50" fmla="*/ 2204914 w 3933818"/>
              <a:gd name="connsiteY50" fmla="*/ 3130995 h 3130995"/>
              <a:gd name="connsiteX51" fmla="*/ 2073858 w 3933818"/>
              <a:gd name="connsiteY51" fmla="*/ 3130995 h 3130995"/>
              <a:gd name="connsiteX52" fmla="*/ 1859960 w 3933818"/>
              <a:gd name="connsiteY52" fmla="*/ 3130995 h 3130995"/>
              <a:gd name="connsiteX53" fmla="*/ 1728904 w 3933818"/>
              <a:gd name="connsiteY53" fmla="*/ 3130995 h 3130995"/>
              <a:gd name="connsiteX54" fmla="*/ 1702304 w 3933818"/>
              <a:gd name="connsiteY54" fmla="*/ 3130995 h 3130995"/>
              <a:gd name="connsiteX55" fmla="*/ 1658482 w 3933818"/>
              <a:gd name="connsiteY55" fmla="*/ 3130995 h 3130995"/>
              <a:gd name="connsiteX56" fmla="*/ 1571248 w 3933818"/>
              <a:gd name="connsiteY56" fmla="*/ 3130995 h 3130995"/>
              <a:gd name="connsiteX57" fmla="*/ 1564002 w 3933818"/>
              <a:gd name="connsiteY57" fmla="*/ 3130995 h 3130995"/>
              <a:gd name="connsiteX58" fmla="*/ 1500826 w 3933818"/>
              <a:gd name="connsiteY58" fmla="*/ 3130995 h 3130995"/>
              <a:gd name="connsiteX59" fmla="*/ 1406346 w 3933818"/>
              <a:gd name="connsiteY59" fmla="*/ 3130995 h 3130995"/>
              <a:gd name="connsiteX60" fmla="*/ 1155872 w 3933818"/>
              <a:gd name="connsiteY60" fmla="*/ 3130995 h 3130995"/>
              <a:gd name="connsiteX61" fmla="*/ 1061392 w 3933818"/>
              <a:gd name="connsiteY61" fmla="*/ 3130995 h 3130995"/>
              <a:gd name="connsiteX62" fmla="*/ 998216 w 3933818"/>
              <a:gd name="connsiteY62" fmla="*/ 3130995 h 3130995"/>
              <a:gd name="connsiteX63" fmla="*/ 903736 w 3933818"/>
              <a:gd name="connsiteY63" fmla="*/ 3130995 h 3130995"/>
              <a:gd name="connsiteX64" fmla="*/ 859914 w 3933818"/>
              <a:gd name="connsiteY64" fmla="*/ 3130995 h 3130995"/>
              <a:gd name="connsiteX65" fmla="*/ 702258 w 3933818"/>
              <a:gd name="connsiteY65" fmla="*/ 3130995 h 3130995"/>
              <a:gd name="connsiteX66" fmla="*/ 357304 w 3933818"/>
              <a:gd name="connsiteY66" fmla="*/ 3130995 h 3130995"/>
              <a:gd name="connsiteX67" fmla="*/ 199648 w 3933818"/>
              <a:gd name="connsiteY67" fmla="*/ 3130995 h 3130995"/>
              <a:gd name="connsiteX68" fmla="*/ 0 w 3933818"/>
              <a:gd name="connsiteY68" fmla="*/ 2931347 h 3130995"/>
              <a:gd name="connsiteX69" fmla="*/ 0 w 3933818"/>
              <a:gd name="connsiteY69" fmla="*/ 2699000 h 3130995"/>
              <a:gd name="connsiteX70" fmla="*/ 0 w 3933818"/>
              <a:gd name="connsiteY70" fmla="*/ 431995 h 3130995"/>
              <a:gd name="connsiteX71" fmla="*/ 0 w 3933818"/>
              <a:gd name="connsiteY71" fmla="*/ 199648 h 3130995"/>
              <a:gd name="connsiteX72" fmla="*/ 199648 w 3933818"/>
              <a:gd name="connsiteY72" fmla="*/ 0 h 313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33818" h="3130995">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571248" y="0"/>
                </a:lnTo>
                <a:lnTo>
                  <a:pt x="1658482" y="0"/>
                </a:lnTo>
                <a:lnTo>
                  <a:pt x="1702304" y="0"/>
                </a:lnTo>
                <a:lnTo>
                  <a:pt x="1728904" y="0"/>
                </a:lnTo>
                <a:lnTo>
                  <a:pt x="1859960" y="0"/>
                </a:lnTo>
                <a:lnTo>
                  <a:pt x="2073858" y="0"/>
                </a:lnTo>
                <a:lnTo>
                  <a:pt x="2204914" y="0"/>
                </a:lnTo>
                <a:lnTo>
                  <a:pt x="2231514" y="0"/>
                </a:lnTo>
                <a:lnTo>
                  <a:pt x="2275336" y="0"/>
                </a:lnTo>
                <a:lnTo>
                  <a:pt x="2362570" y="0"/>
                </a:lnTo>
                <a:lnTo>
                  <a:pt x="2369816" y="0"/>
                </a:lnTo>
                <a:lnTo>
                  <a:pt x="2432992" y="0"/>
                </a:lnTo>
                <a:lnTo>
                  <a:pt x="2527472" y="0"/>
                </a:lnTo>
                <a:lnTo>
                  <a:pt x="2777946" y="0"/>
                </a:lnTo>
                <a:lnTo>
                  <a:pt x="2872426" y="0"/>
                </a:lnTo>
                <a:lnTo>
                  <a:pt x="2935602" y="0"/>
                </a:lnTo>
                <a:lnTo>
                  <a:pt x="3030082" y="0"/>
                </a:lnTo>
                <a:lnTo>
                  <a:pt x="3073904" y="0"/>
                </a:lnTo>
                <a:lnTo>
                  <a:pt x="3231560" y="0"/>
                </a:lnTo>
                <a:lnTo>
                  <a:pt x="3576514" y="0"/>
                </a:lnTo>
                <a:lnTo>
                  <a:pt x="3734170" y="0"/>
                </a:lnTo>
                <a:cubicBezTo>
                  <a:pt x="3844433" y="0"/>
                  <a:pt x="3933818" y="89385"/>
                  <a:pt x="3933818" y="199648"/>
                </a:cubicBezTo>
                <a:lnTo>
                  <a:pt x="3933818" y="431995"/>
                </a:lnTo>
                <a:lnTo>
                  <a:pt x="3933818" y="2699000"/>
                </a:lnTo>
                <a:lnTo>
                  <a:pt x="3933818" y="2931347"/>
                </a:lnTo>
                <a:cubicBezTo>
                  <a:pt x="3933818" y="3041610"/>
                  <a:pt x="3844433" y="3130995"/>
                  <a:pt x="3734170" y="3130995"/>
                </a:cubicBezTo>
                <a:lnTo>
                  <a:pt x="3576514" y="3130995"/>
                </a:lnTo>
                <a:lnTo>
                  <a:pt x="3231560" y="3130995"/>
                </a:lnTo>
                <a:lnTo>
                  <a:pt x="3073904" y="3130995"/>
                </a:lnTo>
                <a:lnTo>
                  <a:pt x="3030082" y="3130995"/>
                </a:lnTo>
                <a:lnTo>
                  <a:pt x="2935602" y="3130995"/>
                </a:lnTo>
                <a:lnTo>
                  <a:pt x="2872426" y="3130995"/>
                </a:lnTo>
                <a:lnTo>
                  <a:pt x="2777946" y="3130995"/>
                </a:lnTo>
                <a:lnTo>
                  <a:pt x="2527472" y="3130995"/>
                </a:lnTo>
                <a:lnTo>
                  <a:pt x="2432992" y="3130995"/>
                </a:lnTo>
                <a:lnTo>
                  <a:pt x="2369816" y="3130995"/>
                </a:lnTo>
                <a:lnTo>
                  <a:pt x="2362570" y="3130995"/>
                </a:lnTo>
                <a:lnTo>
                  <a:pt x="2275336" y="3130995"/>
                </a:lnTo>
                <a:lnTo>
                  <a:pt x="2231514" y="3130995"/>
                </a:lnTo>
                <a:lnTo>
                  <a:pt x="2204914" y="3130995"/>
                </a:lnTo>
                <a:lnTo>
                  <a:pt x="2073858" y="3130995"/>
                </a:lnTo>
                <a:lnTo>
                  <a:pt x="1859960" y="3130995"/>
                </a:lnTo>
                <a:lnTo>
                  <a:pt x="1728904" y="3130995"/>
                </a:lnTo>
                <a:lnTo>
                  <a:pt x="1702304" y="3130995"/>
                </a:lnTo>
                <a:lnTo>
                  <a:pt x="1658482" y="3130995"/>
                </a:lnTo>
                <a:lnTo>
                  <a:pt x="1571248" y="3130995"/>
                </a:lnTo>
                <a:lnTo>
                  <a:pt x="1564002" y="3130995"/>
                </a:lnTo>
                <a:lnTo>
                  <a:pt x="1500826" y="3130995"/>
                </a:lnTo>
                <a:lnTo>
                  <a:pt x="1406346" y="3130995"/>
                </a:lnTo>
                <a:lnTo>
                  <a:pt x="1155872" y="3130995"/>
                </a:lnTo>
                <a:lnTo>
                  <a:pt x="1061392" y="3130995"/>
                </a:lnTo>
                <a:lnTo>
                  <a:pt x="998216" y="3130995"/>
                </a:lnTo>
                <a:lnTo>
                  <a:pt x="903736" y="3130995"/>
                </a:lnTo>
                <a:lnTo>
                  <a:pt x="859914" y="3130995"/>
                </a:lnTo>
                <a:lnTo>
                  <a:pt x="702258" y="3130995"/>
                </a:lnTo>
                <a:lnTo>
                  <a:pt x="357304" y="3130995"/>
                </a:lnTo>
                <a:lnTo>
                  <a:pt x="199648" y="3130995"/>
                </a:lnTo>
                <a:cubicBezTo>
                  <a:pt x="89385" y="3130995"/>
                  <a:pt x="0" y="3041610"/>
                  <a:pt x="0" y="2931347"/>
                </a:cubicBezTo>
                <a:lnTo>
                  <a:pt x="0" y="2699000"/>
                </a:lnTo>
                <a:lnTo>
                  <a:pt x="0" y="431995"/>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Google Shape;240;p41">
            <a:extLst>
              <a:ext uri="{FF2B5EF4-FFF2-40B4-BE49-F238E27FC236}">
                <a16:creationId xmlns:a16="http://schemas.microsoft.com/office/drawing/2014/main" id="{E9621D9B-E1F6-18C4-8B1D-3AD2107E43EB}"/>
              </a:ext>
            </a:extLst>
          </p:cNvPr>
          <p:cNvSpPr txBox="1">
            <a:spLocks noGrp="1"/>
          </p:cNvSpPr>
          <p:nvPr>
            <p:ph type="body" idx="16"/>
          </p:nvPr>
        </p:nvSpPr>
        <p:spPr>
          <a:xfrm>
            <a:off x="659289" y="1610612"/>
            <a:ext cx="3673640" cy="376470"/>
          </a:xfrm>
          <a:prstGeom prst="rect">
            <a:avLst/>
          </a:prstGeom>
          <a:noFill/>
          <a:ln>
            <a:noFill/>
          </a:ln>
        </p:spPr>
        <p:txBody>
          <a:bodyPr spcFirstLastPara="1" wrap="square" lIns="91425" tIns="91425" rIns="91425" bIns="91425" anchor="ctr" anchorCtr="0">
            <a:normAutofit/>
          </a:bodyPr>
          <a:lstStyle>
            <a:lvl1pPr marL="0" lvl="0" indent="-228600" algn="ctr">
              <a:lnSpc>
                <a:spcPct val="115000"/>
              </a:lnSpc>
              <a:spcBef>
                <a:spcPts val="0"/>
              </a:spcBef>
              <a:spcAft>
                <a:spcPts val="0"/>
              </a:spcAft>
              <a:buSzPts val="1400"/>
              <a:buFont typeface="Arial"/>
              <a:buNone/>
              <a:defRPr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7" name="Google Shape;237;p41">
            <a:extLst>
              <a:ext uri="{FF2B5EF4-FFF2-40B4-BE49-F238E27FC236}">
                <a16:creationId xmlns:a16="http://schemas.microsoft.com/office/drawing/2014/main" id="{2F858AD7-0A21-FFB9-3DBA-5A816C8CA14D}"/>
              </a:ext>
            </a:extLst>
          </p:cNvPr>
          <p:cNvSpPr txBox="1">
            <a:spLocks noGrp="1"/>
          </p:cNvSpPr>
          <p:nvPr>
            <p:ph type="body" idx="17"/>
          </p:nvPr>
        </p:nvSpPr>
        <p:spPr>
          <a:xfrm>
            <a:off x="659290" y="2128759"/>
            <a:ext cx="3673639" cy="2103078"/>
          </a:xfrm>
          <a:prstGeom prst="rect">
            <a:avLst/>
          </a:prstGeom>
          <a:noFill/>
          <a:ln>
            <a:noFill/>
          </a:ln>
        </p:spPr>
        <p:txBody>
          <a:bodyPr spcFirstLastPara="1" wrap="square" lIns="91425" tIns="91425" rIns="91425" bIns="91425" anchor="t" anchorCtr="0">
            <a:noAutofit/>
          </a:bodyPr>
          <a:lstStyle>
            <a:lvl1pPr marL="0" lvl="0" indent="-228600" algn="l">
              <a:lnSpc>
                <a:spcPct val="125000"/>
              </a:lnSpc>
              <a:spcBef>
                <a:spcPts val="0"/>
              </a:spcBef>
              <a:spcAft>
                <a:spcPts val="0"/>
              </a:spcAft>
              <a:buClr>
                <a:schemeClr val="accent2"/>
              </a:buClr>
              <a:buSzPts val="1200"/>
              <a:buFont typeface="Arial"/>
              <a:buNone/>
              <a:defRPr sz="10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 name="Google Shape;211;p40">
            <a:extLst>
              <a:ext uri="{FF2B5EF4-FFF2-40B4-BE49-F238E27FC236}">
                <a16:creationId xmlns:a16="http://schemas.microsoft.com/office/drawing/2014/main" id="{C9B5BE90-4160-5FA6-EBE4-886BA1504170}"/>
              </a:ext>
            </a:extLst>
          </p:cNvPr>
          <p:cNvSpPr txBox="1">
            <a:spLocks noGrp="1"/>
          </p:cNvSpPr>
          <p:nvPr>
            <p:ph type="title"/>
          </p:nvPr>
        </p:nvSpPr>
        <p:spPr>
          <a:xfrm>
            <a:off x="528802" y="416541"/>
            <a:ext cx="7771582"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Tree>
    <p:extLst>
      <p:ext uri="{BB962C8B-B14F-4D97-AF65-F5344CB8AC3E}">
        <p14:creationId xmlns:p14="http://schemas.microsoft.com/office/powerpoint/2010/main" val="355603964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Page" preserve="1" userDrawn="1">
  <p:cSld name="1_Title Page">
    <p:bg>
      <p:bgPr>
        <a:gradFill flip="none" rotWithShape="1">
          <a:gsLst>
            <a:gs pos="0">
              <a:schemeClr val="accent2">
                <a:lumMod val="0"/>
                <a:lumOff val="100000"/>
              </a:schemeClr>
            </a:gs>
            <a:gs pos="62000">
              <a:schemeClr val="tx2"/>
            </a:gs>
          </a:gsLst>
          <a:path path="circle">
            <a:fillToRect l="50000" t="-80000" r="50000" b="180000"/>
          </a:path>
          <a:tileRect/>
        </a:gradFill>
        <a:effectLst/>
      </p:bgPr>
    </p:bg>
    <p:spTree>
      <p:nvGrpSpPr>
        <p:cNvPr id="1" name="Shape 9"/>
        <p:cNvGrpSpPr/>
        <p:nvPr/>
      </p:nvGrpSpPr>
      <p:grpSpPr>
        <a:xfrm>
          <a:off x="0" y="0"/>
          <a:ext cx="0" cy="0"/>
          <a:chOff x="0" y="0"/>
          <a:chExt cx="0" cy="0"/>
        </a:xfrm>
      </p:grpSpPr>
      <p:sp>
        <p:nvSpPr>
          <p:cNvPr id="37" name="Freeform 36">
            <a:extLst>
              <a:ext uri="{FF2B5EF4-FFF2-40B4-BE49-F238E27FC236}">
                <a16:creationId xmlns:a16="http://schemas.microsoft.com/office/drawing/2014/main" id="{5CA08E15-68F4-3A0B-4EBD-7380D30E1093}"/>
              </a:ext>
            </a:extLst>
          </p:cNvPr>
          <p:cNvSpPr/>
          <p:nvPr userDrawn="1"/>
        </p:nvSpPr>
        <p:spPr>
          <a:xfrm>
            <a:off x="3297477" y="1152741"/>
            <a:ext cx="2562218" cy="4363945"/>
          </a:xfrm>
          <a:custGeom>
            <a:avLst/>
            <a:gdLst>
              <a:gd name="connsiteX0" fmla="*/ 199648 w 2562218"/>
              <a:gd name="connsiteY0" fmla="*/ 0 h 4363945"/>
              <a:gd name="connsiteX1" fmla="*/ 357304 w 2562218"/>
              <a:gd name="connsiteY1" fmla="*/ 0 h 4363945"/>
              <a:gd name="connsiteX2" fmla="*/ 702258 w 2562218"/>
              <a:gd name="connsiteY2" fmla="*/ 0 h 4363945"/>
              <a:gd name="connsiteX3" fmla="*/ 859914 w 2562218"/>
              <a:gd name="connsiteY3" fmla="*/ 0 h 4363945"/>
              <a:gd name="connsiteX4" fmla="*/ 903736 w 2562218"/>
              <a:gd name="connsiteY4" fmla="*/ 0 h 4363945"/>
              <a:gd name="connsiteX5" fmla="*/ 998216 w 2562218"/>
              <a:gd name="connsiteY5" fmla="*/ 0 h 4363945"/>
              <a:gd name="connsiteX6" fmla="*/ 1061392 w 2562218"/>
              <a:gd name="connsiteY6" fmla="*/ 0 h 4363945"/>
              <a:gd name="connsiteX7" fmla="*/ 1155872 w 2562218"/>
              <a:gd name="connsiteY7" fmla="*/ 0 h 4363945"/>
              <a:gd name="connsiteX8" fmla="*/ 1406346 w 2562218"/>
              <a:gd name="connsiteY8" fmla="*/ 0 h 4363945"/>
              <a:gd name="connsiteX9" fmla="*/ 1500826 w 2562218"/>
              <a:gd name="connsiteY9" fmla="*/ 0 h 4363945"/>
              <a:gd name="connsiteX10" fmla="*/ 1564002 w 2562218"/>
              <a:gd name="connsiteY10" fmla="*/ 0 h 4363945"/>
              <a:gd name="connsiteX11" fmla="*/ 1658482 w 2562218"/>
              <a:gd name="connsiteY11" fmla="*/ 0 h 4363945"/>
              <a:gd name="connsiteX12" fmla="*/ 1702304 w 2562218"/>
              <a:gd name="connsiteY12" fmla="*/ 0 h 4363945"/>
              <a:gd name="connsiteX13" fmla="*/ 1859960 w 2562218"/>
              <a:gd name="connsiteY13" fmla="*/ 0 h 4363945"/>
              <a:gd name="connsiteX14" fmla="*/ 2204914 w 2562218"/>
              <a:gd name="connsiteY14" fmla="*/ 0 h 4363945"/>
              <a:gd name="connsiteX15" fmla="*/ 2362570 w 2562218"/>
              <a:gd name="connsiteY15" fmla="*/ 0 h 4363945"/>
              <a:gd name="connsiteX16" fmla="*/ 2562218 w 2562218"/>
              <a:gd name="connsiteY16" fmla="*/ 199648 h 4363945"/>
              <a:gd name="connsiteX17" fmla="*/ 2562218 w 2562218"/>
              <a:gd name="connsiteY17" fmla="*/ 409510 h 4363945"/>
              <a:gd name="connsiteX18" fmla="*/ 2562218 w 2562218"/>
              <a:gd name="connsiteY18" fmla="*/ 532934 h 4363945"/>
              <a:gd name="connsiteX19" fmla="*/ 2562218 w 2562218"/>
              <a:gd name="connsiteY19" fmla="*/ 742796 h 4363945"/>
              <a:gd name="connsiteX20" fmla="*/ 2562218 w 2562218"/>
              <a:gd name="connsiteY20" fmla="*/ 1121797 h 4363945"/>
              <a:gd name="connsiteX21" fmla="*/ 2562218 w 2562218"/>
              <a:gd name="connsiteY21" fmla="*/ 1331659 h 4363945"/>
              <a:gd name="connsiteX22" fmla="*/ 2562218 w 2562218"/>
              <a:gd name="connsiteY22" fmla="*/ 1455083 h 4363945"/>
              <a:gd name="connsiteX23" fmla="*/ 2562218 w 2562218"/>
              <a:gd name="connsiteY23" fmla="*/ 1664945 h 4363945"/>
              <a:gd name="connsiteX24" fmla="*/ 2562218 w 2562218"/>
              <a:gd name="connsiteY24" fmla="*/ 2699000 h 4363945"/>
              <a:gd name="connsiteX25" fmla="*/ 2562218 w 2562218"/>
              <a:gd name="connsiteY25" fmla="*/ 2908862 h 4363945"/>
              <a:gd name="connsiteX26" fmla="*/ 2562218 w 2562218"/>
              <a:gd name="connsiteY26" fmla="*/ 3032286 h 4363945"/>
              <a:gd name="connsiteX27" fmla="*/ 2562218 w 2562218"/>
              <a:gd name="connsiteY27" fmla="*/ 3242148 h 4363945"/>
              <a:gd name="connsiteX28" fmla="*/ 2562218 w 2562218"/>
              <a:gd name="connsiteY28" fmla="*/ 3621149 h 4363945"/>
              <a:gd name="connsiteX29" fmla="*/ 2562218 w 2562218"/>
              <a:gd name="connsiteY29" fmla="*/ 3831011 h 4363945"/>
              <a:gd name="connsiteX30" fmla="*/ 2562218 w 2562218"/>
              <a:gd name="connsiteY30" fmla="*/ 3954435 h 4363945"/>
              <a:gd name="connsiteX31" fmla="*/ 2562218 w 2562218"/>
              <a:gd name="connsiteY31" fmla="*/ 4164297 h 4363945"/>
              <a:gd name="connsiteX32" fmla="*/ 2362570 w 2562218"/>
              <a:gd name="connsiteY32" fmla="*/ 4363945 h 4363945"/>
              <a:gd name="connsiteX33" fmla="*/ 2204914 w 2562218"/>
              <a:gd name="connsiteY33" fmla="*/ 4363945 h 4363945"/>
              <a:gd name="connsiteX34" fmla="*/ 1859960 w 2562218"/>
              <a:gd name="connsiteY34" fmla="*/ 4363945 h 4363945"/>
              <a:gd name="connsiteX35" fmla="*/ 1702304 w 2562218"/>
              <a:gd name="connsiteY35" fmla="*/ 4363945 h 4363945"/>
              <a:gd name="connsiteX36" fmla="*/ 1658482 w 2562218"/>
              <a:gd name="connsiteY36" fmla="*/ 4363945 h 4363945"/>
              <a:gd name="connsiteX37" fmla="*/ 1564002 w 2562218"/>
              <a:gd name="connsiteY37" fmla="*/ 4363945 h 4363945"/>
              <a:gd name="connsiteX38" fmla="*/ 1500826 w 2562218"/>
              <a:gd name="connsiteY38" fmla="*/ 4363945 h 4363945"/>
              <a:gd name="connsiteX39" fmla="*/ 1406346 w 2562218"/>
              <a:gd name="connsiteY39" fmla="*/ 4363945 h 4363945"/>
              <a:gd name="connsiteX40" fmla="*/ 1155872 w 2562218"/>
              <a:gd name="connsiteY40" fmla="*/ 4363945 h 4363945"/>
              <a:gd name="connsiteX41" fmla="*/ 1061392 w 2562218"/>
              <a:gd name="connsiteY41" fmla="*/ 4363945 h 4363945"/>
              <a:gd name="connsiteX42" fmla="*/ 998216 w 2562218"/>
              <a:gd name="connsiteY42" fmla="*/ 4363945 h 4363945"/>
              <a:gd name="connsiteX43" fmla="*/ 903736 w 2562218"/>
              <a:gd name="connsiteY43" fmla="*/ 4363945 h 4363945"/>
              <a:gd name="connsiteX44" fmla="*/ 859914 w 2562218"/>
              <a:gd name="connsiteY44" fmla="*/ 4363945 h 4363945"/>
              <a:gd name="connsiteX45" fmla="*/ 702258 w 2562218"/>
              <a:gd name="connsiteY45" fmla="*/ 4363945 h 4363945"/>
              <a:gd name="connsiteX46" fmla="*/ 357304 w 2562218"/>
              <a:gd name="connsiteY46" fmla="*/ 4363945 h 4363945"/>
              <a:gd name="connsiteX47" fmla="*/ 199648 w 2562218"/>
              <a:gd name="connsiteY47" fmla="*/ 4363945 h 4363945"/>
              <a:gd name="connsiteX48" fmla="*/ 0 w 2562218"/>
              <a:gd name="connsiteY48" fmla="*/ 4164297 h 4363945"/>
              <a:gd name="connsiteX49" fmla="*/ 0 w 2562218"/>
              <a:gd name="connsiteY49" fmla="*/ 3954435 h 4363945"/>
              <a:gd name="connsiteX50" fmla="*/ 0 w 2562218"/>
              <a:gd name="connsiteY50" fmla="*/ 3831011 h 4363945"/>
              <a:gd name="connsiteX51" fmla="*/ 0 w 2562218"/>
              <a:gd name="connsiteY51" fmla="*/ 3621149 h 4363945"/>
              <a:gd name="connsiteX52" fmla="*/ 0 w 2562218"/>
              <a:gd name="connsiteY52" fmla="*/ 3242148 h 4363945"/>
              <a:gd name="connsiteX53" fmla="*/ 0 w 2562218"/>
              <a:gd name="connsiteY53" fmla="*/ 3032286 h 4363945"/>
              <a:gd name="connsiteX54" fmla="*/ 0 w 2562218"/>
              <a:gd name="connsiteY54" fmla="*/ 2908862 h 4363945"/>
              <a:gd name="connsiteX55" fmla="*/ 0 w 2562218"/>
              <a:gd name="connsiteY55" fmla="*/ 2699000 h 4363945"/>
              <a:gd name="connsiteX56" fmla="*/ 0 w 2562218"/>
              <a:gd name="connsiteY56" fmla="*/ 1664945 h 4363945"/>
              <a:gd name="connsiteX57" fmla="*/ 0 w 2562218"/>
              <a:gd name="connsiteY57" fmla="*/ 1455083 h 4363945"/>
              <a:gd name="connsiteX58" fmla="*/ 0 w 2562218"/>
              <a:gd name="connsiteY58" fmla="*/ 1331659 h 4363945"/>
              <a:gd name="connsiteX59" fmla="*/ 0 w 2562218"/>
              <a:gd name="connsiteY59" fmla="*/ 1121797 h 4363945"/>
              <a:gd name="connsiteX60" fmla="*/ 0 w 2562218"/>
              <a:gd name="connsiteY60" fmla="*/ 742796 h 4363945"/>
              <a:gd name="connsiteX61" fmla="*/ 0 w 2562218"/>
              <a:gd name="connsiteY61" fmla="*/ 532934 h 4363945"/>
              <a:gd name="connsiteX62" fmla="*/ 0 w 2562218"/>
              <a:gd name="connsiteY62" fmla="*/ 409510 h 4363945"/>
              <a:gd name="connsiteX63" fmla="*/ 0 w 2562218"/>
              <a:gd name="connsiteY63" fmla="*/ 199648 h 4363945"/>
              <a:gd name="connsiteX64" fmla="*/ 199648 w 2562218"/>
              <a:gd name="connsiteY64" fmla="*/ 0 h 436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562218" h="4363945">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532934"/>
                </a:lnTo>
                <a:lnTo>
                  <a:pt x="2562218" y="742796"/>
                </a:lnTo>
                <a:lnTo>
                  <a:pt x="2562218" y="1121797"/>
                </a:lnTo>
                <a:lnTo>
                  <a:pt x="2562218" y="1331659"/>
                </a:lnTo>
                <a:lnTo>
                  <a:pt x="2562218" y="1455083"/>
                </a:lnTo>
                <a:lnTo>
                  <a:pt x="2562218" y="1664945"/>
                </a:lnTo>
                <a:lnTo>
                  <a:pt x="2562218" y="2699000"/>
                </a:lnTo>
                <a:lnTo>
                  <a:pt x="2562218" y="2908862"/>
                </a:lnTo>
                <a:lnTo>
                  <a:pt x="2562218" y="3032286"/>
                </a:lnTo>
                <a:lnTo>
                  <a:pt x="2562218" y="3242148"/>
                </a:lnTo>
                <a:lnTo>
                  <a:pt x="2562218" y="3621149"/>
                </a:lnTo>
                <a:lnTo>
                  <a:pt x="2562218" y="3831011"/>
                </a:lnTo>
                <a:lnTo>
                  <a:pt x="2562218" y="3954435"/>
                </a:lnTo>
                <a:lnTo>
                  <a:pt x="2562218" y="4164297"/>
                </a:lnTo>
                <a:cubicBezTo>
                  <a:pt x="2562218" y="4274560"/>
                  <a:pt x="2472833" y="4363945"/>
                  <a:pt x="2362570" y="4363945"/>
                </a:cubicBezTo>
                <a:lnTo>
                  <a:pt x="2204914" y="4363945"/>
                </a:lnTo>
                <a:lnTo>
                  <a:pt x="1859960" y="4363945"/>
                </a:lnTo>
                <a:lnTo>
                  <a:pt x="1702304" y="4363945"/>
                </a:lnTo>
                <a:lnTo>
                  <a:pt x="1658482" y="4363945"/>
                </a:lnTo>
                <a:lnTo>
                  <a:pt x="1564002" y="4363945"/>
                </a:lnTo>
                <a:lnTo>
                  <a:pt x="1500826" y="4363945"/>
                </a:lnTo>
                <a:lnTo>
                  <a:pt x="1406346" y="4363945"/>
                </a:lnTo>
                <a:lnTo>
                  <a:pt x="1155872" y="4363945"/>
                </a:lnTo>
                <a:lnTo>
                  <a:pt x="1061392" y="4363945"/>
                </a:lnTo>
                <a:lnTo>
                  <a:pt x="998216" y="4363945"/>
                </a:lnTo>
                <a:lnTo>
                  <a:pt x="903736" y="4363945"/>
                </a:lnTo>
                <a:lnTo>
                  <a:pt x="859914" y="4363945"/>
                </a:lnTo>
                <a:lnTo>
                  <a:pt x="702258" y="4363945"/>
                </a:lnTo>
                <a:lnTo>
                  <a:pt x="357304" y="4363945"/>
                </a:lnTo>
                <a:lnTo>
                  <a:pt x="199648" y="4363945"/>
                </a:lnTo>
                <a:cubicBezTo>
                  <a:pt x="89385" y="4363945"/>
                  <a:pt x="0" y="4274560"/>
                  <a:pt x="0" y="4164297"/>
                </a:cubicBezTo>
                <a:lnTo>
                  <a:pt x="0" y="3954435"/>
                </a:lnTo>
                <a:lnTo>
                  <a:pt x="0" y="3831011"/>
                </a:lnTo>
                <a:lnTo>
                  <a:pt x="0" y="3621149"/>
                </a:lnTo>
                <a:lnTo>
                  <a:pt x="0" y="3242148"/>
                </a:lnTo>
                <a:lnTo>
                  <a:pt x="0" y="3032286"/>
                </a:lnTo>
                <a:lnTo>
                  <a:pt x="0" y="2908862"/>
                </a:lnTo>
                <a:lnTo>
                  <a:pt x="0" y="2699000"/>
                </a:lnTo>
                <a:lnTo>
                  <a:pt x="0" y="1664945"/>
                </a:lnTo>
                <a:lnTo>
                  <a:pt x="0" y="1455083"/>
                </a:lnTo>
                <a:lnTo>
                  <a:pt x="0" y="1331659"/>
                </a:lnTo>
                <a:lnTo>
                  <a:pt x="0" y="1121797"/>
                </a:lnTo>
                <a:lnTo>
                  <a:pt x="0" y="742796"/>
                </a:lnTo>
                <a:lnTo>
                  <a:pt x="0" y="532934"/>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35">
            <a:extLst>
              <a:ext uri="{FF2B5EF4-FFF2-40B4-BE49-F238E27FC236}">
                <a16:creationId xmlns:a16="http://schemas.microsoft.com/office/drawing/2014/main" id="{95C0591A-649A-DFD4-6563-1BD6E8DBB5AD}"/>
              </a:ext>
            </a:extLst>
          </p:cNvPr>
          <p:cNvSpPr/>
          <p:nvPr userDrawn="1"/>
        </p:nvSpPr>
        <p:spPr>
          <a:xfrm>
            <a:off x="550356" y="1152741"/>
            <a:ext cx="2562218" cy="4363945"/>
          </a:xfrm>
          <a:custGeom>
            <a:avLst/>
            <a:gdLst>
              <a:gd name="connsiteX0" fmla="*/ 199648 w 2562218"/>
              <a:gd name="connsiteY0" fmla="*/ 0 h 4363945"/>
              <a:gd name="connsiteX1" fmla="*/ 357304 w 2562218"/>
              <a:gd name="connsiteY1" fmla="*/ 0 h 4363945"/>
              <a:gd name="connsiteX2" fmla="*/ 702258 w 2562218"/>
              <a:gd name="connsiteY2" fmla="*/ 0 h 4363945"/>
              <a:gd name="connsiteX3" fmla="*/ 859914 w 2562218"/>
              <a:gd name="connsiteY3" fmla="*/ 0 h 4363945"/>
              <a:gd name="connsiteX4" fmla="*/ 903736 w 2562218"/>
              <a:gd name="connsiteY4" fmla="*/ 0 h 4363945"/>
              <a:gd name="connsiteX5" fmla="*/ 998216 w 2562218"/>
              <a:gd name="connsiteY5" fmla="*/ 0 h 4363945"/>
              <a:gd name="connsiteX6" fmla="*/ 1061392 w 2562218"/>
              <a:gd name="connsiteY6" fmla="*/ 0 h 4363945"/>
              <a:gd name="connsiteX7" fmla="*/ 1155872 w 2562218"/>
              <a:gd name="connsiteY7" fmla="*/ 0 h 4363945"/>
              <a:gd name="connsiteX8" fmla="*/ 1406346 w 2562218"/>
              <a:gd name="connsiteY8" fmla="*/ 0 h 4363945"/>
              <a:gd name="connsiteX9" fmla="*/ 1500826 w 2562218"/>
              <a:gd name="connsiteY9" fmla="*/ 0 h 4363945"/>
              <a:gd name="connsiteX10" fmla="*/ 1564002 w 2562218"/>
              <a:gd name="connsiteY10" fmla="*/ 0 h 4363945"/>
              <a:gd name="connsiteX11" fmla="*/ 1658482 w 2562218"/>
              <a:gd name="connsiteY11" fmla="*/ 0 h 4363945"/>
              <a:gd name="connsiteX12" fmla="*/ 1702304 w 2562218"/>
              <a:gd name="connsiteY12" fmla="*/ 0 h 4363945"/>
              <a:gd name="connsiteX13" fmla="*/ 1859960 w 2562218"/>
              <a:gd name="connsiteY13" fmla="*/ 0 h 4363945"/>
              <a:gd name="connsiteX14" fmla="*/ 2204914 w 2562218"/>
              <a:gd name="connsiteY14" fmla="*/ 0 h 4363945"/>
              <a:gd name="connsiteX15" fmla="*/ 2362570 w 2562218"/>
              <a:gd name="connsiteY15" fmla="*/ 0 h 4363945"/>
              <a:gd name="connsiteX16" fmla="*/ 2562218 w 2562218"/>
              <a:gd name="connsiteY16" fmla="*/ 199648 h 4363945"/>
              <a:gd name="connsiteX17" fmla="*/ 2562218 w 2562218"/>
              <a:gd name="connsiteY17" fmla="*/ 409510 h 4363945"/>
              <a:gd name="connsiteX18" fmla="*/ 2562218 w 2562218"/>
              <a:gd name="connsiteY18" fmla="*/ 532934 h 4363945"/>
              <a:gd name="connsiteX19" fmla="*/ 2562218 w 2562218"/>
              <a:gd name="connsiteY19" fmla="*/ 742796 h 4363945"/>
              <a:gd name="connsiteX20" fmla="*/ 2562218 w 2562218"/>
              <a:gd name="connsiteY20" fmla="*/ 1121797 h 4363945"/>
              <a:gd name="connsiteX21" fmla="*/ 2562218 w 2562218"/>
              <a:gd name="connsiteY21" fmla="*/ 1331659 h 4363945"/>
              <a:gd name="connsiteX22" fmla="*/ 2562218 w 2562218"/>
              <a:gd name="connsiteY22" fmla="*/ 1455083 h 4363945"/>
              <a:gd name="connsiteX23" fmla="*/ 2562218 w 2562218"/>
              <a:gd name="connsiteY23" fmla="*/ 1664945 h 4363945"/>
              <a:gd name="connsiteX24" fmla="*/ 2562218 w 2562218"/>
              <a:gd name="connsiteY24" fmla="*/ 2699000 h 4363945"/>
              <a:gd name="connsiteX25" fmla="*/ 2562218 w 2562218"/>
              <a:gd name="connsiteY25" fmla="*/ 2908862 h 4363945"/>
              <a:gd name="connsiteX26" fmla="*/ 2562218 w 2562218"/>
              <a:gd name="connsiteY26" fmla="*/ 3032286 h 4363945"/>
              <a:gd name="connsiteX27" fmla="*/ 2562218 w 2562218"/>
              <a:gd name="connsiteY27" fmla="*/ 3242148 h 4363945"/>
              <a:gd name="connsiteX28" fmla="*/ 2562218 w 2562218"/>
              <a:gd name="connsiteY28" fmla="*/ 3621149 h 4363945"/>
              <a:gd name="connsiteX29" fmla="*/ 2562218 w 2562218"/>
              <a:gd name="connsiteY29" fmla="*/ 3831011 h 4363945"/>
              <a:gd name="connsiteX30" fmla="*/ 2562218 w 2562218"/>
              <a:gd name="connsiteY30" fmla="*/ 3954435 h 4363945"/>
              <a:gd name="connsiteX31" fmla="*/ 2562218 w 2562218"/>
              <a:gd name="connsiteY31" fmla="*/ 4164297 h 4363945"/>
              <a:gd name="connsiteX32" fmla="*/ 2362570 w 2562218"/>
              <a:gd name="connsiteY32" fmla="*/ 4363945 h 4363945"/>
              <a:gd name="connsiteX33" fmla="*/ 2204914 w 2562218"/>
              <a:gd name="connsiteY33" fmla="*/ 4363945 h 4363945"/>
              <a:gd name="connsiteX34" fmla="*/ 1859960 w 2562218"/>
              <a:gd name="connsiteY34" fmla="*/ 4363945 h 4363945"/>
              <a:gd name="connsiteX35" fmla="*/ 1702304 w 2562218"/>
              <a:gd name="connsiteY35" fmla="*/ 4363945 h 4363945"/>
              <a:gd name="connsiteX36" fmla="*/ 1658482 w 2562218"/>
              <a:gd name="connsiteY36" fmla="*/ 4363945 h 4363945"/>
              <a:gd name="connsiteX37" fmla="*/ 1564002 w 2562218"/>
              <a:gd name="connsiteY37" fmla="*/ 4363945 h 4363945"/>
              <a:gd name="connsiteX38" fmla="*/ 1500826 w 2562218"/>
              <a:gd name="connsiteY38" fmla="*/ 4363945 h 4363945"/>
              <a:gd name="connsiteX39" fmla="*/ 1406346 w 2562218"/>
              <a:gd name="connsiteY39" fmla="*/ 4363945 h 4363945"/>
              <a:gd name="connsiteX40" fmla="*/ 1155872 w 2562218"/>
              <a:gd name="connsiteY40" fmla="*/ 4363945 h 4363945"/>
              <a:gd name="connsiteX41" fmla="*/ 1061392 w 2562218"/>
              <a:gd name="connsiteY41" fmla="*/ 4363945 h 4363945"/>
              <a:gd name="connsiteX42" fmla="*/ 998216 w 2562218"/>
              <a:gd name="connsiteY42" fmla="*/ 4363945 h 4363945"/>
              <a:gd name="connsiteX43" fmla="*/ 903736 w 2562218"/>
              <a:gd name="connsiteY43" fmla="*/ 4363945 h 4363945"/>
              <a:gd name="connsiteX44" fmla="*/ 859914 w 2562218"/>
              <a:gd name="connsiteY44" fmla="*/ 4363945 h 4363945"/>
              <a:gd name="connsiteX45" fmla="*/ 702258 w 2562218"/>
              <a:gd name="connsiteY45" fmla="*/ 4363945 h 4363945"/>
              <a:gd name="connsiteX46" fmla="*/ 357304 w 2562218"/>
              <a:gd name="connsiteY46" fmla="*/ 4363945 h 4363945"/>
              <a:gd name="connsiteX47" fmla="*/ 199648 w 2562218"/>
              <a:gd name="connsiteY47" fmla="*/ 4363945 h 4363945"/>
              <a:gd name="connsiteX48" fmla="*/ 0 w 2562218"/>
              <a:gd name="connsiteY48" fmla="*/ 4164297 h 4363945"/>
              <a:gd name="connsiteX49" fmla="*/ 0 w 2562218"/>
              <a:gd name="connsiteY49" fmla="*/ 3954435 h 4363945"/>
              <a:gd name="connsiteX50" fmla="*/ 0 w 2562218"/>
              <a:gd name="connsiteY50" fmla="*/ 3831011 h 4363945"/>
              <a:gd name="connsiteX51" fmla="*/ 0 w 2562218"/>
              <a:gd name="connsiteY51" fmla="*/ 3621149 h 4363945"/>
              <a:gd name="connsiteX52" fmla="*/ 0 w 2562218"/>
              <a:gd name="connsiteY52" fmla="*/ 3242148 h 4363945"/>
              <a:gd name="connsiteX53" fmla="*/ 0 w 2562218"/>
              <a:gd name="connsiteY53" fmla="*/ 3032286 h 4363945"/>
              <a:gd name="connsiteX54" fmla="*/ 0 w 2562218"/>
              <a:gd name="connsiteY54" fmla="*/ 2908862 h 4363945"/>
              <a:gd name="connsiteX55" fmla="*/ 0 w 2562218"/>
              <a:gd name="connsiteY55" fmla="*/ 2699000 h 4363945"/>
              <a:gd name="connsiteX56" fmla="*/ 0 w 2562218"/>
              <a:gd name="connsiteY56" fmla="*/ 1664945 h 4363945"/>
              <a:gd name="connsiteX57" fmla="*/ 0 w 2562218"/>
              <a:gd name="connsiteY57" fmla="*/ 1455083 h 4363945"/>
              <a:gd name="connsiteX58" fmla="*/ 0 w 2562218"/>
              <a:gd name="connsiteY58" fmla="*/ 1331659 h 4363945"/>
              <a:gd name="connsiteX59" fmla="*/ 0 w 2562218"/>
              <a:gd name="connsiteY59" fmla="*/ 1121797 h 4363945"/>
              <a:gd name="connsiteX60" fmla="*/ 0 w 2562218"/>
              <a:gd name="connsiteY60" fmla="*/ 742796 h 4363945"/>
              <a:gd name="connsiteX61" fmla="*/ 0 w 2562218"/>
              <a:gd name="connsiteY61" fmla="*/ 532934 h 4363945"/>
              <a:gd name="connsiteX62" fmla="*/ 0 w 2562218"/>
              <a:gd name="connsiteY62" fmla="*/ 409510 h 4363945"/>
              <a:gd name="connsiteX63" fmla="*/ 0 w 2562218"/>
              <a:gd name="connsiteY63" fmla="*/ 199648 h 4363945"/>
              <a:gd name="connsiteX64" fmla="*/ 199648 w 2562218"/>
              <a:gd name="connsiteY64" fmla="*/ 0 h 436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562218" h="4363945">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532934"/>
                </a:lnTo>
                <a:lnTo>
                  <a:pt x="2562218" y="742796"/>
                </a:lnTo>
                <a:lnTo>
                  <a:pt x="2562218" y="1121797"/>
                </a:lnTo>
                <a:lnTo>
                  <a:pt x="2562218" y="1331659"/>
                </a:lnTo>
                <a:lnTo>
                  <a:pt x="2562218" y="1455083"/>
                </a:lnTo>
                <a:lnTo>
                  <a:pt x="2562218" y="1664945"/>
                </a:lnTo>
                <a:lnTo>
                  <a:pt x="2562218" y="2699000"/>
                </a:lnTo>
                <a:lnTo>
                  <a:pt x="2562218" y="2908862"/>
                </a:lnTo>
                <a:lnTo>
                  <a:pt x="2562218" y="3032286"/>
                </a:lnTo>
                <a:lnTo>
                  <a:pt x="2562218" y="3242148"/>
                </a:lnTo>
                <a:lnTo>
                  <a:pt x="2562218" y="3621149"/>
                </a:lnTo>
                <a:lnTo>
                  <a:pt x="2562218" y="3831011"/>
                </a:lnTo>
                <a:lnTo>
                  <a:pt x="2562218" y="3954435"/>
                </a:lnTo>
                <a:lnTo>
                  <a:pt x="2562218" y="4164297"/>
                </a:lnTo>
                <a:cubicBezTo>
                  <a:pt x="2562218" y="4274560"/>
                  <a:pt x="2472833" y="4363945"/>
                  <a:pt x="2362570" y="4363945"/>
                </a:cubicBezTo>
                <a:lnTo>
                  <a:pt x="2204914" y="4363945"/>
                </a:lnTo>
                <a:lnTo>
                  <a:pt x="1859960" y="4363945"/>
                </a:lnTo>
                <a:lnTo>
                  <a:pt x="1702304" y="4363945"/>
                </a:lnTo>
                <a:lnTo>
                  <a:pt x="1658482" y="4363945"/>
                </a:lnTo>
                <a:lnTo>
                  <a:pt x="1564002" y="4363945"/>
                </a:lnTo>
                <a:lnTo>
                  <a:pt x="1500826" y="4363945"/>
                </a:lnTo>
                <a:lnTo>
                  <a:pt x="1406346" y="4363945"/>
                </a:lnTo>
                <a:lnTo>
                  <a:pt x="1155872" y="4363945"/>
                </a:lnTo>
                <a:lnTo>
                  <a:pt x="1061392" y="4363945"/>
                </a:lnTo>
                <a:lnTo>
                  <a:pt x="998216" y="4363945"/>
                </a:lnTo>
                <a:lnTo>
                  <a:pt x="903736" y="4363945"/>
                </a:lnTo>
                <a:lnTo>
                  <a:pt x="859914" y="4363945"/>
                </a:lnTo>
                <a:lnTo>
                  <a:pt x="702258" y="4363945"/>
                </a:lnTo>
                <a:lnTo>
                  <a:pt x="357304" y="4363945"/>
                </a:lnTo>
                <a:lnTo>
                  <a:pt x="199648" y="4363945"/>
                </a:lnTo>
                <a:cubicBezTo>
                  <a:pt x="89385" y="4363945"/>
                  <a:pt x="0" y="4274560"/>
                  <a:pt x="0" y="4164297"/>
                </a:cubicBezTo>
                <a:lnTo>
                  <a:pt x="0" y="3954435"/>
                </a:lnTo>
                <a:lnTo>
                  <a:pt x="0" y="3831011"/>
                </a:lnTo>
                <a:lnTo>
                  <a:pt x="0" y="3621149"/>
                </a:lnTo>
                <a:lnTo>
                  <a:pt x="0" y="3242148"/>
                </a:lnTo>
                <a:lnTo>
                  <a:pt x="0" y="3032286"/>
                </a:lnTo>
                <a:lnTo>
                  <a:pt x="0" y="2908862"/>
                </a:lnTo>
                <a:lnTo>
                  <a:pt x="0" y="2699000"/>
                </a:lnTo>
                <a:lnTo>
                  <a:pt x="0" y="1664945"/>
                </a:lnTo>
                <a:lnTo>
                  <a:pt x="0" y="1455083"/>
                </a:lnTo>
                <a:lnTo>
                  <a:pt x="0" y="1331659"/>
                </a:lnTo>
                <a:lnTo>
                  <a:pt x="0" y="1121797"/>
                </a:lnTo>
                <a:lnTo>
                  <a:pt x="0" y="742796"/>
                </a:lnTo>
                <a:lnTo>
                  <a:pt x="0" y="532934"/>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853C237F-6C7F-02E0-D471-F2A251C831F3}"/>
              </a:ext>
            </a:extLst>
          </p:cNvPr>
          <p:cNvSpPr/>
          <p:nvPr userDrawn="1"/>
        </p:nvSpPr>
        <p:spPr>
          <a:xfrm>
            <a:off x="6023175" y="1152741"/>
            <a:ext cx="2562218" cy="4363945"/>
          </a:xfrm>
          <a:custGeom>
            <a:avLst/>
            <a:gdLst>
              <a:gd name="connsiteX0" fmla="*/ 199648 w 2562218"/>
              <a:gd name="connsiteY0" fmla="*/ 0 h 4363945"/>
              <a:gd name="connsiteX1" fmla="*/ 357304 w 2562218"/>
              <a:gd name="connsiteY1" fmla="*/ 0 h 4363945"/>
              <a:gd name="connsiteX2" fmla="*/ 702258 w 2562218"/>
              <a:gd name="connsiteY2" fmla="*/ 0 h 4363945"/>
              <a:gd name="connsiteX3" fmla="*/ 859914 w 2562218"/>
              <a:gd name="connsiteY3" fmla="*/ 0 h 4363945"/>
              <a:gd name="connsiteX4" fmla="*/ 903736 w 2562218"/>
              <a:gd name="connsiteY4" fmla="*/ 0 h 4363945"/>
              <a:gd name="connsiteX5" fmla="*/ 998216 w 2562218"/>
              <a:gd name="connsiteY5" fmla="*/ 0 h 4363945"/>
              <a:gd name="connsiteX6" fmla="*/ 1061392 w 2562218"/>
              <a:gd name="connsiteY6" fmla="*/ 0 h 4363945"/>
              <a:gd name="connsiteX7" fmla="*/ 1155872 w 2562218"/>
              <a:gd name="connsiteY7" fmla="*/ 0 h 4363945"/>
              <a:gd name="connsiteX8" fmla="*/ 1406346 w 2562218"/>
              <a:gd name="connsiteY8" fmla="*/ 0 h 4363945"/>
              <a:gd name="connsiteX9" fmla="*/ 1500826 w 2562218"/>
              <a:gd name="connsiteY9" fmla="*/ 0 h 4363945"/>
              <a:gd name="connsiteX10" fmla="*/ 1564002 w 2562218"/>
              <a:gd name="connsiteY10" fmla="*/ 0 h 4363945"/>
              <a:gd name="connsiteX11" fmla="*/ 1658482 w 2562218"/>
              <a:gd name="connsiteY11" fmla="*/ 0 h 4363945"/>
              <a:gd name="connsiteX12" fmla="*/ 1702304 w 2562218"/>
              <a:gd name="connsiteY12" fmla="*/ 0 h 4363945"/>
              <a:gd name="connsiteX13" fmla="*/ 1859960 w 2562218"/>
              <a:gd name="connsiteY13" fmla="*/ 0 h 4363945"/>
              <a:gd name="connsiteX14" fmla="*/ 2204914 w 2562218"/>
              <a:gd name="connsiteY14" fmla="*/ 0 h 4363945"/>
              <a:gd name="connsiteX15" fmla="*/ 2362570 w 2562218"/>
              <a:gd name="connsiteY15" fmla="*/ 0 h 4363945"/>
              <a:gd name="connsiteX16" fmla="*/ 2562218 w 2562218"/>
              <a:gd name="connsiteY16" fmla="*/ 199648 h 4363945"/>
              <a:gd name="connsiteX17" fmla="*/ 2562218 w 2562218"/>
              <a:gd name="connsiteY17" fmla="*/ 409510 h 4363945"/>
              <a:gd name="connsiteX18" fmla="*/ 2562218 w 2562218"/>
              <a:gd name="connsiteY18" fmla="*/ 532934 h 4363945"/>
              <a:gd name="connsiteX19" fmla="*/ 2562218 w 2562218"/>
              <a:gd name="connsiteY19" fmla="*/ 742796 h 4363945"/>
              <a:gd name="connsiteX20" fmla="*/ 2562218 w 2562218"/>
              <a:gd name="connsiteY20" fmla="*/ 1121797 h 4363945"/>
              <a:gd name="connsiteX21" fmla="*/ 2562218 w 2562218"/>
              <a:gd name="connsiteY21" fmla="*/ 1331659 h 4363945"/>
              <a:gd name="connsiteX22" fmla="*/ 2562218 w 2562218"/>
              <a:gd name="connsiteY22" fmla="*/ 1455083 h 4363945"/>
              <a:gd name="connsiteX23" fmla="*/ 2562218 w 2562218"/>
              <a:gd name="connsiteY23" fmla="*/ 1664945 h 4363945"/>
              <a:gd name="connsiteX24" fmla="*/ 2562218 w 2562218"/>
              <a:gd name="connsiteY24" fmla="*/ 2699000 h 4363945"/>
              <a:gd name="connsiteX25" fmla="*/ 2562218 w 2562218"/>
              <a:gd name="connsiteY25" fmla="*/ 2908862 h 4363945"/>
              <a:gd name="connsiteX26" fmla="*/ 2562218 w 2562218"/>
              <a:gd name="connsiteY26" fmla="*/ 3032286 h 4363945"/>
              <a:gd name="connsiteX27" fmla="*/ 2562218 w 2562218"/>
              <a:gd name="connsiteY27" fmla="*/ 3242148 h 4363945"/>
              <a:gd name="connsiteX28" fmla="*/ 2562218 w 2562218"/>
              <a:gd name="connsiteY28" fmla="*/ 3621149 h 4363945"/>
              <a:gd name="connsiteX29" fmla="*/ 2562218 w 2562218"/>
              <a:gd name="connsiteY29" fmla="*/ 3831011 h 4363945"/>
              <a:gd name="connsiteX30" fmla="*/ 2562218 w 2562218"/>
              <a:gd name="connsiteY30" fmla="*/ 3954435 h 4363945"/>
              <a:gd name="connsiteX31" fmla="*/ 2562218 w 2562218"/>
              <a:gd name="connsiteY31" fmla="*/ 4164297 h 4363945"/>
              <a:gd name="connsiteX32" fmla="*/ 2362570 w 2562218"/>
              <a:gd name="connsiteY32" fmla="*/ 4363945 h 4363945"/>
              <a:gd name="connsiteX33" fmla="*/ 2204914 w 2562218"/>
              <a:gd name="connsiteY33" fmla="*/ 4363945 h 4363945"/>
              <a:gd name="connsiteX34" fmla="*/ 1859960 w 2562218"/>
              <a:gd name="connsiteY34" fmla="*/ 4363945 h 4363945"/>
              <a:gd name="connsiteX35" fmla="*/ 1702304 w 2562218"/>
              <a:gd name="connsiteY35" fmla="*/ 4363945 h 4363945"/>
              <a:gd name="connsiteX36" fmla="*/ 1658482 w 2562218"/>
              <a:gd name="connsiteY36" fmla="*/ 4363945 h 4363945"/>
              <a:gd name="connsiteX37" fmla="*/ 1564002 w 2562218"/>
              <a:gd name="connsiteY37" fmla="*/ 4363945 h 4363945"/>
              <a:gd name="connsiteX38" fmla="*/ 1500826 w 2562218"/>
              <a:gd name="connsiteY38" fmla="*/ 4363945 h 4363945"/>
              <a:gd name="connsiteX39" fmla="*/ 1406346 w 2562218"/>
              <a:gd name="connsiteY39" fmla="*/ 4363945 h 4363945"/>
              <a:gd name="connsiteX40" fmla="*/ 1155872 w 2562218"/>
              <a:gd name="connsiteY40" fmla="*/ 4363945 h 4363945"/>
              <a:gd name="connsiteX41" fmla="*/ 1061392 w 2562218"/>
              <a:gd name="connsiteY41" fmla="*/ 4363945 h 4363945"/>
              <a:gd name="connsiteX42" fmla="*/ 998216 w 2562218"/>
              <a:gd name="connsiteY42" fmla="*/ 4363945 h 4363945"/>
              <a:gd name="connsiteX43" fmla="*/ 903736 w 2562218"/>
              <a:gd name="connsiteY43" fmla="*/ 4363945 h 4363945"/>
              <a:gd name="connsiteX44" fmla="*/ 859914 w 2562218"/>
              <a:gd name="connsiteY44" fmla="*/ 4363945 h 4363945"/>
              <a:gd name="connsiteX45" fmla="*/ 702258 w 2562218"/>
              <a:gd name="connsiteY45" fmla="*/ 4363945 h 4363945"/>
              <a:gd name="connsiteX46" fmla="*/ 357304 w 2562218"/>
              <a:gd name="connsiteY46" fmla="*/ 4363945 h 4363945"/>
              <a:gd name="connsiteX47" fmla="*/ 199648 w 2562218"/>
              <a:gd name="connsiteY47" fmla="*/ 4363945 h 4363945"/>
              <a:gd name="connsiteX48" fmla="*/ 0 w 2562218"/>
              <a:gd name="connsiteY48" fmla="*/ 4164297 h 4363945"/>
              <a:gd name="connsiteX49" fmla="*/ 0 w 2562218"/>
              <a:gd name="connsiteY49" fmla="*/ 3954435 h 4363945"/>
              <a:gd name="connsiteX50" fmla="*/ 0 w 2562218"/>
              <a:gd name="connsiteY50" fmla="*/ 3831011 h 4363945"/>
              <a:gd name="connsiteX51" fmla="*/ 0 w 2562218"/>
              <a:gd name="connsiteY51" fmla="*/ 3621149 h 4363945"/>
              <a:gd name="connsiteX52" fmla="*/ 0 w 2562218"/>
              <a:gd name="connsiteY52" fmla="*/ 3242148 h 4363945"/>
              <a:gd name="connsiteX53" fmla="*/ 0 w 2562218"/>
              <a:gd name="connsiteY53" fmla="*/ 3032286 h 4363945"/>
              <a:gd name="connsiteX54" fmla="*/ 0 w 2562218"/>
              <a:gd name="connsiteY54" fmla="*/ 2908862 h 4363945"/>
              <a:gd name="connsiteX55" fmla="*/ 0 w 2562218"/>
              <a:gd name="connsiteY55" fmla="*/ 2699000 h 4363945"/>
              <a:gd name="connsiteX56" fmla="*/ 0 w 2562218"/>
              <a:gd name="connsiteY56" fmla="*/ 1664945 h 4363945"/>
              <a:gd name="connsiteX57" fmla="*/ 0 w 2562218"/>
              <a:gd name="connsiteY57" fmla="*/ 1455083 h 4363945"/>
              <a:gd name="connsiteX58" fmla="*/ 0 w 2562218"/>
              <a:gd name="connsiteY58" fmla="*/ 1331659 h 4363945"/>
              <a:gd name="connsiteX59" fmla="*/ 0 w 2562218"/>
              <a:gd name="connsiteY59" fmla="*/ 1121797 h 4363945"/>
              <a:gd name="connsiteX60" fmla="*/ 0 w 2562218"/>
              <a:gd name="connsiteY60" fmla="*/ 742796 h 4363945"/>
              <a:gd name="connsiteX61" fmla="*/ 0 w 2562218"/>
              <a:gd name="connsiteY61" fmla="*/ 532934 h 4363945"/>
              <a:gd name="connsiteX62" fmla="*/ 0 w 2562218"/>
              <a:gd name="connsiteY62" fmla="*/ 409510 h 4363945"/>
              <a:gd name="connsiteX63" fmla="*/ 0 w 2562218"/>
              <a:gd name="connsiteY63" fmla="*/ 199648 h 4363945"/>
              <a:gd name="connsiteX64" fmla="*/ 199648 w 2562218"/>
              <a:gd name="connsiteY64" fmla="*/ 0 h 436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562218" h="4363945">
                <a:moveTo>
                  <a:pt x="199648" y="0"/>
                </a:moveTo>
                <a:lnTo>
                  <a:pt x="357304" y="0"/>
                </a:lnTo>
                <a:lnTo>
                  <a:pt x="702258" y="0"/>
                </a:lnTo>
                <a:lnTo>
                  <a:pt x="859914" y="0"/>
                </a:lnTo>
                <a:lnTo>
                  <a:pt x="903736" y="0"/>
                </a:lnTo>
                <a:lnTo>
                  <a:pt x="998216" y="0"/>
                </a:lnTo>
                <a:lnTo>
                  <a:pt x="1061392" y="0"/>
                </a:lnTo>
                <a:lnTo>
                  <a:pt x="1155872" y="0"/>
                </a:lnTo>
                <a:lnTo>
                  <a:pt x="1406346" y="0"/>
                </a:lnTo>
                <a:lnTo>
                  <a:pt x="1500826" y="0"/>
                </a:lnTo>
                <a:lnTo>
                  <a:pt x="1564002" y="0"/>
                </a:lnTo>
                <a:lnTo>
                  <a:pt x="1658482" y="0"/>
                </a:lnTo>
                <a:lnTo>
                  <a:pt x="1702304" y="0"/>
                </a:lnTo>
                <a:lnTo>
                  <a:pt x="1859960" y="0"/>
                </a:lnTo>
                <a:lnTo>
                  <a:pt x="2204914" y="0"/>
                </a:lnTo>
                <a:lnTo>
                  <a:pt x="2362570" y="0"/>
                </a:lnTo>
                <a:cubicBezTo>
                  <a:pt x="2472833" y="0"/>
                  <a:pt x="2562218" y="89385"/>
                  <a:pt x="2562218" y="199648"/>
                </a:cubicBezTo>
                <a:lnTo>
                  <a:pt x="2562218" y="409510"/>
                </a:lnTo>
                <a:lnTo>
                  <a:pt x="2562218" y="532934"/>
                </a:lnTo>
                <a:lnTo>
                  <a:pt x="2562218" y="742796"/>
                </a:lnTo>
                <a:lnTo>
                  <a:pt x="2562218" y="1121797"/>
                </a:lnTo>
                <a:lnTo>
                  <a:pt x="2562218" y="1331659"/>
                </a:lnTo>
                <a:lnTo>
                  <a:pt x="2562218" y="1455083"/>
                </a:lnTo>
                <a:lnTo>
                  <a:pt x="2562218" y="1664945"/>
                </a:lnTo>
                <a:lnTo>
                  <a:pt x="2562218" y="2699000"/>
                </a:lnTo>
                <a:lnTo>
                  <a:pt x="2562218" y="2908862"/>
                </a:lnTo>
                <a:lnTo>
                  <a:pt x="2562218" y="3032286"/>
                </a:lnTo>
                <a:lnTo>
                  <a:pt x="2562218" y="3242148"/>
                </a:lnTo>
                <a:lnTo>
                  <a:pt x="2562218" y="3621149"/>
                </a:lnTo>
                <a:lnTo>
                  <a:pt x="2562218" y="3831011"/>
                </a:lnTo>
                <a:lnTo>
                  <a:pt x="2562218" y="3954435"/>
                </a:lnTo>
                <a:lnTo>
                  <a:pt x="2562218" y="4164297"/>
                </a:lnTo>
                <a:cubicBezTo>
                  <a:pt x="2562218" y="4274560"/>
                  <a:pt x="2472833" y="4363945"/>
                  <a:pt x="2362570" y="4363945"/>
                </a:cubicBezTo>
                <a:lnTo>
                  <a:pt x="2204914" y="4363945"/>
                </a:lnTo>
                <a:lnTo>
                  <a:pt x="1859960" y="4363945"/>
                </a:lnTo>
                <a:lnTo>
                  <a:pt x="1702304" y="4363945"/>
                </a:lnTo>
                <a:lnTo>
                  <a:pt x="1658482" y="4363945"/>
                </a:lnTo>
                <a:lnTo>
                  <a:pt x="1564002" y="4363945"/>
                </a:lnTo>
                <a:lnTo>
                  <a:pt x="1500826" y="4363945"/>
                </a:lnTo>
                <a:lnTo>
                  <a:pt x="1406346" y="4363945"/>
                </a:lnTo>
                <a:lnTo>
                  <a:pt x="1155872" y="4363945"/>
                </a:lnTo>
                <a:lnTo>
                  <a:pt x="1061392" y="4363945"/>
                </a:lnTo>
                <a:lnTo>
                  <a:pt x="998216" y="4363945"/>
                </a:lnTo>
                <a:lnTo>
                  <a:pt x="903736" y="4363945"/>
                </a:lnTo>
                <a:lnTo>
                  <a:pt x="859914" y="4363945"/>
                </a:lnTo>
                <a:lnTo>
                  <a:pt x="702258" y="4363945"/>
                </a:lnTo>
                <a:lnTo>
                  <a:pt x="357304" y="4363945"/>
                </a:lnTo>
                <a:lnTo>
                  <a:pt x="199648" y="4363945"/>
                </a:lnTo>
                <a:cubicBezTo>
                  <a:pt x="89385" y="4363945"/>
                  <a:pt x="0" y="4274560"/>
                  <a:pt x="0" y="4164297"/>
                </a:cubicBezTo>
                <a:lnTo>
                  <a:pt x="0" y="3954435"/>
                </a:lnTo>
                <a:lnTo>
                  <a:pt x="0" y="3831011"/>
                </a:lnTo>
                <a:lnTo>
                  <a:pt x="0" y="3621149"/>
                </a:lnTo>
                <a:lnTo>
                  <a:pt x="0" y="3242148"/>
                </a:lnTo>
                <a:lnTo>
                  <a:pt x="0" y="3032286"/>
                </a:lnTo>
                <a:lnTo>
                  <a:pt x="0" y="2908862"/>
                </a:lnTo>
                <a:lnTo>
                  <a:pt x="0" y="2699000"/>
                </a:lnTo>
                <a:lnTo>
                  <a:pt x="0" y="1664945"/>
                </a:lnTo>
                <a:lnTo>
                  <a:pt x="0" y="1455083"/>
                </a:lnTo>
                <a:lnTo>
                  <a:pt x="0" y="1331659"/>
                </a:lnTo>
                <a:lnTo>
                  <a:pt x="0" y="1121797"/>
                </a:lnTo>
                <a:lnTo>
                  <a:pt x="0" y="742796"/>
                </a:lnTo>
                <a:lnTo>
                  <a:pt x="0" y="532934"/>
                </a:lnTo>
                <a:lnTo>
                  <a:pt x="0" y="409510"/>
                </a:lnTo>
                <a:lnTo>
                  <a:pt x="0" y="199648"/>
                </a:lnTo>
                <a:cubicBezTo>
                  <a:pt x="0" y="89385"/>
                  <a:pt x="89385" y="0"/>
                  <a:pt x="19964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extLst>
              <a:ext uri="{FF2B5EF4-FFF2-40B4-BE49-F238E27FC236}">
                <a16:creationId xmlns:a16="http://schemas.microsoft.com/office/drawing/2014/main" id="{F7D3C89B-040E-4EB7-2113-D0166CA628BB}"/>
              </a:ext>
            </a:extLst>
          </p:cNvPr>
          <p:cNvSpPr/>
          <p:nvPr userDrawn="1"/>
        </p:nvSpPr>
        <p:spPr>
          <a:xfrm>
            <a:off x="552318" y="1152742"/>
            <a:ext cx="2558295" cy="180189"/>
          </a:xfrm>
          <a:custGeom>
            <a:avLst/>
            <a:gdLst>
              <a:gd name="connsiteX0" fmla="*/ 197686 w 2558295"/>
              <a:gd name="connsiteY0" fmla="*/ 0 h 180189"/>
              <a:gd name="connsiteX1" fmla="*/ 355342 w 2558295"/>
              <a:gd name="connsiteY1" fmla="*/ 0 h 180189"/>
              <a:gd name="connsiteX2" fmla="*/ 700296 w 2558295"/>
              <a:gd name="connsiteY2" fmla="*/ 0 h 180189"/>
              <a:gd name="connsiteX3" fmla="*/ 857952 w 2558295"/>
              <a:gd name="connsiteY3" fmla="*/ 0 h 180189"/>
              <a:gd name="connsiteX4" fmla="*/ 901774 w 2558295"/>
              <a:gd name="connsiteY4" fmla="*/ 0 h 180189"/>
              <a:gd name="connsiteX5" fmla="*/ 996254 w 2558295"/>
              <a:gd name="connsiteY5" fmla="*/ 0 h 180189"/>
              <a:gd name="connsiteX6" fmla="*/ 1059430 w 2558295"/>
              <a:gd name="connsiteY6" fmla="*/ 0 h 180189"/>
              <a:gd name="connsiteX7" fmla="*/ 1153910 w 2558295"/>
              <a:gd name="connsiteY7" fmla="*/ 0 h 180189"/>
              <a:gd name="connsiteX8" fmla="*/ 1404384 w 2558295"/>
              <a:gd name="connsiteY8" fmla="*/ 0 h 180189"/>
              <a:gd name="connsiteX9" fmla="*/ 1498864 w 2558295"/>
              <a:gd name="connsiteY9" fmla="*/ 0 h 180189"/>
              <a:gd name="connsiteX10" fmla="*/ 1562040 w 2558295"/>
              <a:gd name="connsiteY10" fmla="*/ 0 h 180189"/>
              <a:gd name="connsiteX11" fmla="*/ 1656520 w 2558295"/>
              <a:gd name="connsiteY11" fmla="*/ 0 h 180189"/>
              <a:gd name="connsiteX12" fmla="*/ 1700342 w 2558295"/>
              <a:gd name="connsiteY12" fmla="*/ 0 h 180189"/>
              <a:gd name="connsiteX13" fmla="*/ 1857998 w 2558295"/>
              <a:gd name="connsiteY13" fmla="*/ 0 h 180189"/>
              <a:gd name="connsiteX14" fmla="*/ 2202952 w 2558295"/>
              <a:gd name="connsiteY14" fmla="*/ 0 h 180189"/>
              <a:gd name="connsiteX15" fmla="*/ 2360608 w 2558295"/>
              <a:gd name="connsiteY15" fmla="*/ 0 h 180189"/>
              <a:gd name="connsiteX16" fmla="*/ 2556200 w 2558295"/>
              <a:gd name="connsiteY16" fmla="*/ 159412 h 180189"/>
              <a:gd name="connsiteX17" fmla="*/ 2558295 w 2558295"/>
              <a:gd name="connsiteY17" fmla="*/ 180189 h 180189"/>
              <a:gd name="connsiteX18" fmla="*/ 0 w 2558295"/>
              <a:gd name="connsiteY18" fmla="*/ 180189 h 180189"/>
              <a:gd name="connsiteX19" fmla="*/ 2094 w 2558295"/>
              <a:gd name="connsiteY19" fmla="*/ 159412 h 180189"/>
              <a:gd name="connsiteX20" fmla="*/ 197686 w 2558295"/>
              <a:gd name="connsiteY20" fmla="*/ 0 h 18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58295" h="180189">
                <a:moveTo>
                  <a:pt x="197686" y="0"/>
                </a:moveTo>
                <a:lnTo>
                  <a:pt x="355342" y="0"/>
                </a:lnTo>
                <a:lnTo>
                  <a:pt x="700296" y="0"/>
                </a:lnTo>
                <a:lnTo>
                  <a:pt x="857952" y="0"/>
                </a:lnTo>
                <a:lnTo>
                  <a:pt x="901774" y="0"/>
                </a:lnTo>
                <a:lnTo>
                  <a:pt x="996254" y="0"/>
                </a:lnTo>
                <a:lnTo>
                  <a:pt x="1059430" y="0"/>
                </a:lnTo>
                <a:lnTo>
                  <a:pt x="1153910" y="0"/>
                </a:lnTo>
                <a:lnTo>
                  <a:pt x="1404384" y="0"/>
                </a:lnTo>
                <a:lnTo>
                  <a:pt x="1498864" y="0"/>
                </a:lnTo>
                <a:lnTo>
                  <a:pt x="1562040" y="0"/>
                </a:lnTo>
                <a:lnTo>
                  <a:pt x="1656520" y="0"/>
                </a:lnTo>
                <a:lnTo>
                  <a:pt x="1700342" y="0"/>
                </a:lnTo>
                <a:lnTo>
                  <a:pt x="1857998" y="0"/>
                </a:lnTo>
                <a:lnTo>
                  <a:pt x="2202952" y="0"/>
                </a:lnTo>
                <a:lnTo>
                  <a:pt x="2360608" y="0"/>
                </a:lnTo>
                <a:cubicBezTo>
                  <a:pt x="2457088" y="0"/>
                  <a:pt x="2537584" y="68435"/>
                  <a:pt x="2556200" y="159412"/>
                </a:cubicBezTo>
                <a:lnTo>
                  <a:pt x="2558295" y="180189"/>
                </a:lnTo>
                <a:lnTo>
                  <a:pt x="0" y="180189"/>
                </a:lnTo>
                <a:lnTo>
                  <a:pt x="2094" y="159412"/>
                </a:lnTo>
                <a:cubicBezTo>
                  <a:pt x="20711" y="68435"/>
                  <a:pt x="101206" y="0"/>
                  <a:pt x="197686"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oogle Shape;240;p41">
            <a:extLst>
              <a:ext uri="{FF2B5EF4-FFF2-40B4-BE49-F238E27FC236}">
                <a16:creationId xmlns:a16="http://schemas.microsoft.com/office/drawing/2014/main" id="{30655E97-5BA5-DC1C-178A-64AF1E506ADD}"/>
              </a:ext>
            </a:extLst>
          </p:cNvPr>
          <p:cNvSpPr txBox="1">
            <a:spLocks noGrp="1"/>
          </p:cNvSpPr>
          <p:nvPr>
            <p:ph type="body" idx="12"/>
          </p:nvPr>
        </p:nvSpPr>
        <p:spPr>
          <a:xfrm>
            <a:off x="785582" y="1387344"/>
            <a:ext cx="2091767" cy="375472"/>
          </a:xfrm>
          <a:prstGeom prst="rect">
            <a:avLst/>
          </a:prstGeom>
          <a:noFill/>
          <a:ln>
            <a:noFill/>
          </a:ln>
        </p:spPr>
        <p:txBody>
          <a:bodyPr spcFirstLastPara="1" wrap="square" lIns="0" tIns="91425" rIns="0" bIns="0" anchor="t" anchorCtr="0">
            <a:spAutoFit/>
          </a:bodyPr>
          <a:lstStyle>
            <a:lvl1pPr marL="0" lvl="0" indent="-228600" algn="l">
              <a:lnSpc>
                <a:spcPct val="115000"/>
              </a:lnSpc>
              <a:spcBef>
                <a:spcPts val="0"/>
              </a:spcBef>
              <a:spcAft>
                <a:spcPts val="0"/>
              </a:spcAft>
              <a:buSzPts val="1400"/>
              <a:buFont typeface="Arial"/>
              <a:buNone/>
              <a:defRPr sz="1600"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16" name="Google Shape;237;p41">
            <a:extLst>
              <a:ext uri="{FF2B5EF4-FFF2-40B4-BE49-F238E27FC236}">
                <a16:creationId xmlns:a16="http://schemas.microsoft.com/office/drawing/2014/main" id="{2B68F182-5BBE-59EC-C1C9-8A5515AE5484}"/>
              </a:ext>
            </a:extLst>
          </p:cNvPr>
          <p:cNvSpPr txBox="1">
            <a:spLocks noGrp="1"/>
          </p:cNvSpPr>
          <p:nvPr>
            <p:ph type="body" idx="13"/>
          </p:nvPr>
        </p:nvSpPr>
        <p:spPr>
          <a:xfrm>
            <a:off x="785581" y="1842690"/>
            <a:ext cx="2091768" cy="453940"/>
          </a:xfrm>
          <a:prstGeom prst="rect">
            <a:avLst/>
          </a:prstGeom>
          <a:noFill/>
          <a:ln>
            <a:noFill/>
          </a:ln>
        </p:spPr>
        <p:txBody>
          <a:bodyPr spcFirstLastPara="1" wrap="square" lIns="91425" tIns="91425" rIns="91425" bIns="91425" anchor="t" anchorCtr="0">
            <a:spAutoFit/>
          </a:bodyPr>
          <a:lstStyle>
            <a:lvl1pPr marL="57150" lvl="0" indent="-285750" algn="l">
              <a:lnSpc>
                <a:spcPct val="125000"/>
              </a:lnSpc>
              <a:spcBef>
                <a:spcPts val="0"/>
              </a:spcBef>
              <a:spcAft>
                <a:spcPts val="0"/>
              </a:spcAft>
              <a:buClr>
                <a:schemeClr val="accent2"/>
              </a:buClr>
              <a:buSzPts val="1200"/>
              <a:buFont typeface="Arial" panose="020B0604020202020204" pitchFamily="34" charset="0"/>
              <a:buChar char="•"/>
              <a:defRPr sz="14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5" name="Google Shape;212;p40">
            <a:extLst>
              <a:ext uri="{FF2B5EF4-FFF2-40B4-BE49-F238E27FC236}">
                <a16:creationId xmlns:a16="http://schemas.microsoft.com/office/drawing/2014/main" id="{3F32DF11-15B9-83A4-CCDC-AEE27060115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 name="Google Shape;213;p40">
            <a:extLst>
              <a:ext uri="{FF2B5EF4-FFF2-40B4-BE49-F238E27FC236}">
                <a16:creationId xmlns:a16="http://schemas.microsoft.com/office/drawing/2014/main" id="{2CBD5892-7A35-1B4F-9C03-5B5CDA65E64C}"/>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2" name="Google Shape;211;p40">
            <a:extLst>
              <a:ext uri="{FF2B5EF4-FFF2-40B4-BE49-F238E27FC236}">
                <a16:creationId xmlns:a16="http://schemas.microsoft.com/office/drawing/2014/main" id="{A69F3F41-9F07-96B7-514A-398AEEC23D31}"/>
              </a:ext>
            </a:extLst>
          </p:cNvPr>
          <p:cNvSpPr txBox="1">
            <a:spLocks noGrp="1"/>
          </p:cNvSpPr>
          <p:nvPr>
            <p:ph type="title"/>
          </p:nvPr>
        </p:nvSpPr>
        <p:spPr>
          <a:xfrm>
            <a:off x="528802" y="416541"/>
            <a:ext cx="7771582"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rgbClr val="02283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3" name="Freeform 12">
            <a:extLst>
              <a:ext uri="{FF2B5EF4-FFF2-40B4-BE49-F238E27FC236}">
                <a16:creationId xmlns:a16="http://schemas.microsoft.com/office/drawing/2014/main" id="{17B0776E-486D-7F66-DF93-4EC9733AE45A}"/>
              </a:ext>
            </a:extLst>
          </p:cNvPr>
          <p:cNvSpPr/>
          <p:nvPr userDrawn="1"/>
        </p:nvSpPr>
        <p:spPr>
          <a:xfrm>
            <a:off x="3299439" y="1152742"/>
            <a:ext cx="2558295" cy="180189"/>
          </a:xfrm>
          <a:custGeom>
            <a:avLst/>
            <a:gdLst>
              <a:gd name="connsiteX0" fmla="*/ 197686 w 2558295"/>
              <a:gd name="connsiteY0" fmla="*/ 0 h 180189"/>
              <a:gd name="connsiteX1" fmla="*/ 355342 w 2558295"/>
              <a:gd name="connsiteY1" fmla="*/ 0 h 180189"/>
              <a:gd name="connsiteX2" fmla="*/ 700296 w 2558295"/>
              <a:gd name="connsiteY2" fmla="*/ 0 h 180189"/>
              <a:gd name="connsiteX3" fmla="*/ 857952 w 2558295"/>
              <a:gd name="connsiteY3" fmla="*/ 0 h 180189"/>
              <a:gd name="connsiteX4" fmla="*/ 901774 w 2558295"/>
              <a:gd name="connsiteY4" fmla="*/ 0 h 180189"/>
              <a:gd name="connsiteX5" fmla="*/ 996254 w 2558295"/>
              <a:gd name="connsiteY5" fmla="*/ 0 h 180189"/>
              <a:gd name="connsiteX6" fmla="*/ 1059430 w 2558295"/>
              <a:gd name="connsiteY6" fmla="*/ 0 h 180189"/>
              <a:gd name="connsiteX7" fmla="*/ 1153910 w 2558295"/>
              <a:gd name="connsiteY7" fmla="*/ 0 h 180189"/>
              <a:gd name="connsiteX8" fmla="*/ 1404384 w 2558295"/>
              <a:gd name="connsiteY8" fmla="*/ 0 h 180189"/>
              <a:gd name="connsiteX9" fmla="*/ 1498864 w 2558295"/>
              <a:gd name="connsiteY9" fmla="*/ 0 h 180189"/>
              <a:gd name="connsiteX10" fmla="*/ 1562040 w 2558295"/>
              <a:gd name="connsiteY10" fmla="*/ 0 h 180189"/>
              <a:gd name="connsiteX11" fmla="*/ 1656520 w 2558295"/>
              <a:gd name="connsiteY11" fmla="*/ 0 h 180189"/>
              <a:gd name="connsiteX12" fmla="*/ 1700342 w 2558295"/>
              <a:gd name="connsiteY12" fmla="*/ 0 h 180189"/>
              <a:gd name="connsiteX13" fmla="*/ 1857998 w 2558295"/>
              <a:gd name="connsiteY13" fmla="*/ 0 h 180189"/>
              <a:gd name="connsiteX14" fmla="*/ 2202952 w 2558295"/>
              <a:gd name="connsiteY14" fmla="*/ 0 h 180189"/>
              <a:gd name="connsiteX15" fmla="*/ 2360608 w 2558295"/>
              <a:gd name="connsiteY15" fmla="*/ 0 h 180189"/>
              <a:gd name="connsiteX16" fmla="*/ 2556200 w 2558295"/>
              <a:gd name="connsiteY16" fmla="*/ 159412 h 180189"/>
              <a:gd name="connsiteX17" fmla="*/ 2558295 w 2558295"/>
              <a:gd name="connsiteY17" fmla="*/ 180189 h 180189"/>
              <a:gd name="connsiteX18" fmla="*/ 0 w 2558295"/>
              <a:gd name="connsiteY18" fmla="*/ 180189 h 180189"/>
              <a:gd name="connsiteX19" fmla="*/ 2094 w 2558295"/>
              <a:gd name="connsiteY19" fmla="*/ 159412 h 180189"/>
              <a:gd name="connsiteX20" fmla="*/ 197686 w 2558295"/>
              <a:gd name="connsiteY20" fmla="*/ 0 h 18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58295" h="180189">
                <a:moveTo>
                  <a:pt x="197686" y="0"/>
                </a:moveTo>
                <a:lnTo>
                  <a:pt x="355342" y="0"/>
                </a:lnTo>
                <a:lnTo>
                  <a:pt x="700296" y="0"/>
                </a:lnTo>
                <a:lnTo>
                  <a:pt x="857952" y="0"/>
                </a:lnTo>
                <a:lnTo>
                  <a:pt x="901774" y="0"/>
                </a:lnTo>
                <a:lnTo>
                  <a:pt x="996254" y="0"/>
                </a:lnTo>
                <a:lnTo>
                  <a:pt x="1059430" y="0"/>
                </a:lnTo>
                <a:lnTo>
                  <a:pt x="1153910" y="0"/>
                </a:lnTo>
                <a:lnTo>
                  <a:pt x="1404384" y="0"/>
                </a:lnTo>
                <a:lnTo>
                  <a:pt x="1498864" y="0"/>
                </a:lnTo>
                <a:lnTo>
                  <a:pt x="1562040" y="0"/>
                </a:lnTo>
                <a:lnTo>
                  <a:pt x="1656520" y="0"/>
                </a:lnTo>
                <a:lnTo>
                  <a:pt x="1700342" y="0"/>
                </a:lnTo>
                <a:lnTo>
                  <a:pt x="1857998" y="0"/>
                </a:lnTo>
                <a:lnTo>
                  <a:pt x="2202952" y="0"/>
                </a:lnTo>
                <a:lnTo>
                  <a:pt x="2360608" y="0"/>
                </a:lnTo>
                <a:cubicBezTo>
                  <a:pt x="2457088" y="0"/>
                  <a:pt x="2537584" y="68435"/>
                  <a:pt x="2556200" y="159412"/>
                </a:cubicBezTo>
                <a:lnTo>
                  <a:pt x="2558295" y="180189"/>
                </a:lnTo>
                <a:lnTo>
                  <a:pt x="0" y="180189"/>
                </a:lnTo>
                <a:lnTo>
                  <a:pt x="2094" y="159412"/>
                </a:lnTo>
                <a:cubicBezTo>
                  <a:pt x="20711" y="68435"/>
                  <a:pt x="101206" y="0"/>
                  <a:pt x="197686"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BC2AE6A7-33F7-349A-7555-B991C419320B}"/>
              </a:ext>
            </a:extLst>
          </p:cNvPr>
          <p:cNvSpPr/>
          <p:nvPr userDrawn="1"/>
        </p:nvSpPr>
        <p:spPr>
          <a:xfrm>
            <a:off x="6025137" y="1152742"/>
            <a:ext cx="2558295" cy="180189"/>
          </a:xfrm>
          <a:custGeom>
            <a:avLst/>
            <a:gdLst>
              <a:gd name="connsiteX0" fmla="*/ 197686 w 2558295"/>
              <a:gd name="connsiteY0" fmla="*/ 0 h 180189"/>
              <a:gd name="connsiteX1" fmla="*/ 355342 w 2558295"/>
              <a:gd name="connsiteY1" fmla="*/ 0 h 180189"/>
              <a:gd name="connsiteX2" fmla="*/ 700296 w 2558295"/>
              <a:gd name="connsiteY2" fmla="*/ 0 h 180189"/>
              <a:gd name="connsiteX3" fmla="*/ 857952 w 2558295"/>
              <a:gd name="connsiteY3" fmla="*/ 0 h 180189"/>
              <a:gd name="connsiteX4" fmla="*/ 901774 w 2558295"/>
              <a:gd name="connsiteY4" fmla="*/ 0 h 180189"/>
              <a:gd name="connsiteX5" fmla="*/ 996254 w 2558295"/>
              <a:gd name="connsiteY5" fmla="*/ 0 h 180189"/>
              <a:gd name="connsiteX6" fmla="*/ 1059430 w 2558295"/>
              <a:gd name="connsiteY6" fmla="*/ 0 h 180189"/>
              <a:gd name="connsiteX7" fmla="*/ 1153910 w 2558295"/>
              <a:gd name="connsiteY7" fmla="*/ 0 h 180189"/>
              <a:gd name="connsiteX8" fmla="*/ 1404384 w 2558295"/>
              <a:gd name="connsiteY8" fmla="*/ 0 h 180189"/>
              <a:gd name="connsiteX9" fmla="*/ 1498864 w 2558295"/>
              <a:gd name="connsiteY9" fmla="*/ 0 h 180189"/>
              <a:gd name="connsiteX10" fmla="*/ 1562040 w 2558295"/>
              <a:gd name="connsiteY10" fmla="*/ 0 h 180189"/>
              <a:gd name="connsiteX11" fmla="*/ 1656520 w 2558295"/>
              <a:gd name="connsiteY11" fmla="*/ 0 h 180189"/>
              <a:gd name="connsiteX12" fmla="*/ 1700342 w 2558295"/>
              <a:gd name="connsiteY12" fmla="*/ 0 h 180189"/>
              <a:gd name="connsiteX13" fmla="*/ 1857998 w 2558295"/>
              <a:gd name="connsiteY13" fmla="*/ 0 h 180189"/>
              <a:gd name="connsiteX14" fmla="*/ 2202952 w 2558295"/>
              <a:gd name="connsiteY14" fmla="*/ 0 h 180189"/>
              <a:gd name="connsiteX15" fmla="*/ 2360608 w 2558295"/>
              <a:gd name="connsiteY15" fmla="*/ 0 h 180189"/>
              <a:gd name="connsiteX16" fmla="*/ 2556200 w 2558295"/>
              <a:gd name="connsiteY16" fmla="*/ 159412 h 180189"/>
              <a:gd name="connsiteX17" fmla="*/ 2558295 w 2558295"/>
              <a:gd name="connsiteY17" fmla="*/ 180189 h 180189"/>
              <a:gd name="connsiteX18" fmla="*/ 0 w 2558295"/>
              <a:gd name="connsiteY18" fmla="*/ 180189 h 180189"/>
              <a:gd name="connsiteX19" fmla="*/ 2094 w 2558295"/>
              <a:gd name="connsiteY19" fmla="*/ 159412 h 180189"/>
              <a:gd name="connsiteX20" fmla="*/ 197686 w 2558295"/>
              <a:gd name="connsiteY20" fmla="*/ 0 h 18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58295" h="180189">
                <a:moveTo>
                  <a:pt x="197686" y="0"/>
                </a:moveTo>
                <a:lnTo>
                  <a:pt x="355342" y="0"/>
                </a:lnTo>
                <a:lnTo>
                  <a:pt x="700296" y="0"/>
                </a:lnTo>
                <a:lnTo>
                  <a:pt x="857952" y="0"/>
                </a:lnTo>
                <a:lnTo>
                  <a:pt x="901774" y="0"/>
                </a:lnTo>
                <a:lnTo>
                  <a:pt x="996254" y="0"/>
                </a:lnTo>
                <a:lnTo>
                  <a:pt x="1059430" y="0"/>
                </a:lnTo>
                <a:lnTo>
                  <a:pt x="1153910" y="0"/>
                </a:lnTo>
                <a:lnTo>
                  <a:pt x="1404384" y="0"/>
                </a:lnTo>
                <a:lnTo>
                  <a:pt x="1498864" y="0"/>
                </a:lnTo>
                <a:lnTo>
                  <a:pt x="1562040" y="0"/>
                </a:lnTo>
                <a:lnTo>
                  <a:pt x="1656520" y="0"/>
                </a:lnTo>
                <a:lnTo>
                  <a:pt x="1700342" y="0"/>
                </a:lnTo>
                <a:lnTo>
                  <a:pt x="1857998" y="0"/>
                </a:lnTo>
                <a:lnTo>
                  <a:pt x="2202952" y="0"/>
                </a:lnTo>
                <a:lnTo>
                  <a:pt x="2360608" y="0"/>
                </a:lnTo>
                <a:cubicBezTo>
                  <a:pt x="2457088" y="0"/>
                  <a:pt x="2537584" y="68435"/>
                  <a:pt x="2556200" y="159412"/>
                </a:cubicBezTo>
                <a:lnTo>
                  <a:pt x="2558295" y="180189"/>
                </a:lnTo>
                <a:lnTo>
                  <a:pt x="0" y="180189"/>
                </a:lnTo>
                <a:lnTo>
                  <a:pt x="2094" y="159412"/>
                </a:lnTo>
                <a:cubicBezTo>
                  <a:pt x="20711" y="68435"/>
                  <a:pt x="101206" y="0"/>
                  <a:pt x="197686" y="0"/>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Google Shape;240;p41">
            <a:extLst>
              <a:ext uri="{FF2B5EF4-FFF2-40B4-BE49-F238E27FC236}">
                <a16:creationId xmlns:a16="http://schemas.microsoft.com/office/drawing/2014/main" id="{1BC18DA8-F20D-088B-6676-376897B619E0}"/>
              </a:ext>
            </a:extLst>
          </p:cNvPr>
          <p:cNvSpPr txBox="1">
            <a:spLocks noGrp="1"/>
          </p:cNvSpPr>
          <p:nvPr>
            <p:ph type="body" idx="14"/>
          </p:nvPr>
        </p:nvSpPr>
        <p:spPr>
          <a:xfrm>
            <a:off x="3532703" y="1387344"/>
            <a:ext cx="2091767" cy="375472"/>
          </a:xfrm>
          <a:prstGeom prst="rect">
            <a:avLst/>
          </a:prstGeom>
          <a:noFill/>
          <a:ln>
            <a:noFill/>
          </a:ln>
        </p:spPr>
        <p:txBody>
          <a:bodyPr spcFirstLastPara="1" wrap="square" lIns="0" tIns="91425" rIns="0" bIns="0" anchor="t" anchorCtr="0">
            <a:spAutoFit/>
          </a:bodyPr>
          <a:lstStyle>
            <a:lvl1pPr marL="0" lvl="0" indent="-228600" algn="l">
              <a:lnSpc>
                <a:spcPct val="115000"/>
              </a:lnSpc>
              <a:spcBef>
                <a:spcPts val="0"/>
              </a:spcBef>
              <a:spcAft>
                <a:spcPts val="0"/>
              </a:spcAft>
              <a:buSzPts val="1400"/>
              <a:buFont typeface="Arial"/>
              <a:buNone/>
              <a:defRPr sz="1600"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6" name="Google Shape;237;p41">
            <a:extLst>
              <a:ext uri="{FF2B5EF4-FFF2-40B4-BE49-F238E27FC236}">
                <a16:creationId xmlns:a16="http://schemas.microsoft.com/office/drawing/2014/main" id="{623CCEBC-62CB-C111-7E5E-77AC03260877}"/>
              </a:ext>
            </a:extLst>
          </p:cNvPr>
          <p:cNvSpPr txBox="1">
            <a:spLocks noGrp="1"/>
          </p:cNvSpPr>
          <p:nvPr>
            <p:ph type="body" idx="15"/>
          </p:nvPr>
        </p:nvSpPr>
        <p:spPr>
          <a:xfrm>
            <a:off x="3532702" y="1842690"/>
            <a:ext cx="2091768" cy="453940"/>
          </a:xfrm>
          <a:prstGeom prst="rect">
            <a:avLst/>
          </a:prstGeom>
          <a:noFill/>
          <a:ln>
            <a:noFill/>
          </a:ln>
        </p:spPr>
        <p:txBody>
          <a:bodyPr spcFirstLastPara="1" wrap="square" lIns="91425" tIns="91425" rIns="91425" bIns="91425" anchor="t" anchorCtr="0">
            <a:spAutoFit/>
          </a:bodyPr>
          <a:lstStyle>
            <a:lvl1pPr marL="57150" lvl="0" indent="-285750" algn="l">
              <a:lnSpc>
                <a:spcPct val="125000"/>
              </a:lnSpc>
              <a:spcBef>
                <a:spcPts val="0"/>
              </a:spcBef>
              <a:spcAft>
                <a:spcPts val="0"/>
              </a:spcAft>
              <a:buClr>
                <a:schemeClr val="accent3"/>
              </a:buClr>
              <a:buSzPts val="1200"/>
              <a:buFont typeface="Arial" panose="020B0604020202020204" pitchFamily="34" charset="0"/>
              <a:buChar char="•"/>
              <a:defRPr sz="14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
        <p:nvSpPr>
          <p:cNvPr id="27" name="Google Shape;240;p41">
            <a:extLst>
              <a:ext uri="{FF2B5EF4-FFF2-40B4-BE49-F238E27FC236}">
                <a16:creationId xmlns:a16="http://schemas.microsoft.com/office/drawing/2014/main" id="{20E091BC-35E8-BD26-346C-C87FDE63F4F7}"/>
              </a:ext>
            </a:extLst>
          </p:cNvPr>
          <p:cNvSpPr txBox="1">
            <a:spLocks noGrp="1"/>
          </p:cNvSpPr>
          <p:nvPr>
            <p:ph type="body" idx="16"/>
          </p:nvPr>
        </p:nvSpPr>
        <p:spPr>
          <a:xfrm>
            <a:off x="6256981" y="1387344"/>
            <a:ext cx="2091767" cy="375472"/>
          </a:xfrm>
          <a:prstGeom prst="rect">
            <a:avLst/>
          </a:prstGeom>
          <a:noFill/>
          <a:ln>
            <a:noFill/>
          </a:ln>
        </p:spPr>
        <p:txBody>
          <a:bodyPr spcFirstLastPara="1" wrap="square" lIns="0" tIns="91425" rIns="0" bIns="0" anchor="t" anchorCtr="0">
            <a:spAutoFit/>
          </a:bodyPr>
          <a:lstStyle>
            <a:lvl1pPr marL="0" lvl="0" indent="-228600" algn="l">
              <a:lnSpc>
                <a:spcPct val="115000"/>
              </a:lnSpc>
              <a:spcBef>
                <a:spcPts val="0"/>
              </a:spcBef>
              <a:spcAft>
                <a:spcPts val="0"/>
              </a:spcAft>
              <a:buSzPts val="1400"/>
              <a:buFont typeface="Arial"/>
              <a:buNone/>
              <a:defRPr sz="1600" b="1" i="0">
                <a:solidFill>
                  <a:srgbClr val="022838"/>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dirty="0"/>
          </a:p>
        </p:txBody>
      </p:sp>
      <p:sp>
        <p:nvSpPr>
          <p:cNvPr id="29" name="Google Shape;237;p41">
            <a:extLst>
              <a:ext uri="{FF2B5EF4-FFF2-40B4-BE49-F238E27FC236}">
                <a16:creationId xmlns:a16="http://schemas.microsoft.com/office/drawing/2014/main" id="{8EE7764C-9A8B-E70F-DD47-D83699DA934B}"/>
              </a:ext>
            </a:extLst>
          </p:cNvPr>
          <p:cNvSpPr txBox="1">
            <a:spLocks noGrp="1"/>
          </p:cNvSpPr>
          <p:nvPr>
            <p:ph type="body" idx="17"/>
          </p:nvPr>
        </p:nvSpPr>
        <p:spPr>
          <a:xfrm>
            <a:off x="6256980" y="1842690"/>
            <a:ext cx="2091768" cy="453940"/>
          </a:xfrm>
          <a:prstGeom prst="rect">
            <a:avLst/>
          </a:prstGeom>
          <a:noFill/>
          <a:ln>
            <a:noFill/>
          </a:ln>
        </p:spPr>
        <p:txBody>
          <a:bodyPr spcFirstLastPara="1" wrap="square" lIns="91425" tIns="91425" rIns="91425" bIns="91425" anchor="t" anchorCtr="0">
            <a:spAutoFit/>
          </a:bodyPr>
          <a:lstStyle>
            <a:lvl1pPr marL="57150" lvl="0" indent="-285750" algn="l">
              <a:lnSpc>
                <a:spcPct val="125000"/>
              </a:lnSpc>
              <a:spcBef>
                <a:spcPts val="0"/>
              </a:spcBef>
              <a:spcAft>
                <a:spcPts val="0"/>
              </a:spcAft>
              <a:buClr>
                <a:schemeClr val="accent4"/>
              </a:buClr>
              <a:buSzPts val="1200"/>
              <a:buFont typeface="Arial" panose="020B0604020202020204" pitchFamily="34" charset="0"/>
              <a:buChar char="•"/>
              <a:defRPr sz="1400">
                <a:solidFill>
                  <a:schemeClr val="dk2"/>
                </a:solidFill>
                <a:latin typeface="Arial"/>
                <a:ea typeface="Arial"/>
                <a:cs typeface="Arial"/>
                <a:sym typeface="Arial"/>
              </a:defRPr>
            </a:lvl1pPr>
            <a:lvl2pPr marL="914400" lvl="1" indent="-304800" algn="l">
              <a:lnSpc>
                <a:spcPct val="115000"/>
              </a:lnSpc>
              <a:spcBef>
                <a:spcPts val="0"/>
              </a:spcBef>
              <a:spcAft>
                <a:spcPts val="0"/>
              </a:spcAft>
              <a:buClr>
                <a:schemeClr val="accent2"/>
              </a:buClr>
              <a:buSzPts val="1200"/>
              <a:buChar char="●"/>
              <a:defRPr/>
            </a:lvl2pPr>
            <a:lvl3pPr marL="1371600" lvl="2" indent="-304800" algn="l">
              <a:lnSpc>
                <a:spcPct val="115000"/>
              </a:lnSpc>
              <a:spcBef>
                <a:spcPts val="0"/>
              </a:spcBef>
              <a:spcAft>
                <a:spcPts val="0"/>
              </a:spcAft>
              <a:buClr>
                <a:schemeClr val="accent2"/>
              </a:buClr>
              <a:buSzPts val="1200"/>
              <a:buChar char="○"/>
              <a:defRPr/>
            </a:lvl3pPr>
            <a:lvl4pPr marL="1828800" lvl="3" indent="-304800" algn="l">
              <a:lnSpc>
                <a:spcPct val="115000"/>
              </a:lnSpc>
              <a:spcBef>
                <a:spcPts val="0"/>
              </a:spcBef>
              <a:spcAft>
                <a:spcPts val="0"/>
              </a:spcAft>
              <a:buClr>
                <a:schemeClr val="accent2"/>
              </a:buClr>
              <a:buSzPts val="1200"/>
              <a:buChar char="○"/>
              <a:defRPr/>
            </a:lvl4pPr>
            <a:lvl5pPr marL="2286000" lvl="4" indent="-304800" algn="l">
              <a:lnSpc>
                <a:spcPct val="115000"/>
              </a:lnSpc>
              <a:spcBef>
                <a:spcPts val="0"/>
              </a:spcBef>
              <a:spcAft>
                <a:spcPts val="0"/>
              </a:spcAft>
              <a:buClr>
                <a:schemeClr val="accent2"/>
              </a:buClr>
              <a:buSzPts val="1200"/>
              <a:buChar char="○"/>
              <a:defRPr/>
            </a:lvl5pPr>
            <a:lvl6pPr marL="2743200" lvl="5" indent="-304800" algn="l">
              <a:lnSpc>
                <a:spcPct val="115000"/>
              </a:lnSpc>
              <a:spcBef>
                <a:spcPts val="0"/>
              </a:spcBef>
              <a:spcAft>
                <a:spcPts val="0"/>
              </a:spcAft>
              <a:buClr>
                <a:schemeClr val="accent2"/>
              </a:buClr>
              <a:buSzPts val="1200"/>
              <a:buChar char="○"/>
              <a:defRPr/>
            </a:lvl6pPr>
            <a:lvl7pPr marL="3200400" lvl="6" indent="-304800" algn="l">
              <a:lnSpc>
                <a:spcPct val="115000"/>
              </a:lnSpc>
              <a:spcBef>
                <a:spcPts val="0"/>
              </a:spcBef>
              <a:spcAft>
                <a:spcPts val="0"/>
              </a:spcAft>
              <a:buClr>
                <a:schemeClr val="accent2"/>
              </a:buClr>
              <a:buSzPts val="1200"/>
              <a:buChar char="○"/>
              <a:defRPr/>
            </a:lvl7pPr>
            <a:lvl8pPr marL="3657600" lvl="7" indent="-304800" algn="l">
              <a:lnSpc>
                <a:spcPct val="115000"/>
              </a:lnSpc>
              <a:spcBef>
                <a:spcPts val="0"/>
              </a:spcBef>
              <a:spcAft>
                <a:spcPts val="0"/>
              </a:spcAft>
              <a:buClr>
                <a:schemeClr val="accent2"/>
              </a:buClr>
              <a:buSzPts val="1200"/>
              <a:buChar char="○"/>
              <a:defRPr/>
            </a:lvl8pPr>
            <a:lvl9pPr marL="4114800" lvl="8" indent="-304800" algn="l">
              <a:lnSpc>
                <a:spcPct val="115000"/>
              </a:lnSpc>
              <a:spcBef>
                <a:spcPts val="0"/>
              </a:spcBef>
              <a:spcAft>
                <a:spcPts val="0"/>
              </a:spcAft>
              <a:buClr>
                <a:schemeClr val="accent2"/>
              </a:buClr>
              <a:buSzPts val="1200"/>
              <a:buChar char="○"/>
              <a:defRPr/>
            </a:lvl9pPr>
          </a:lstStyle>
          <a:p>
            <a:endParaRPr dirty="0"/>
          </a:p>
        </p:txBody>
      </p:sp>
    </p:spTree>
    <p:extLst>
      <p:ext uri="{BB962C8B-B14F-4D97-AF65-F5344CB8AC3E}">
        <p14:creationId xmlns:p14="http://schemas.microsoft.com/office/powerpoint/2010/main" val="267105177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55742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55742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FDA859D1-E97A-C08D-34E5-428F685FD62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BF96445F-17E0-16FF-1814-FBD594A698C2}"/>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52089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430928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430928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FDA859D1-E97A-C08D-34E5-428F685FD62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BF96445F-17E0-16FF-1814-FBD594A698C2}"/>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81459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4309200"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4309200" cy="3348000"/>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 name="Google Shape;212;p40">
            <a:extLst>
              <a:ext uri="{FF2B5EF4-FFF2-40B4-BE49-F238E27FC236}">
                <a16:creationId xmlns:a16="http://schemas.microsoft.com/office/drawing/2014/main" id="{A7142166-40BC-DBB6-53D2-079662B3F191}"/>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213;p40">
            <a:extLst>
              <a:ext uri="{FF2B5EF4-FFF2-40B4-BE49-F238E27FC236}">
                <a16:creationId xmlns:a16="http://schemas.microsoft.com/office/drawing/2014/main" id="{7B175754-A34E-1741-91FB-DD740BC2BD85}"/>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tx1"/>
                </a:solidFill>
                <a:latin typeface="Arial"/>
                <a:ea typeface="Arial"/>
                <a:cs typeface="Arial"/>
                <a:sym typeface="Arial"/>
              </a:rPr>
              <a:t>‹#›</a:t>
            </a:fld>
            <a:endParaRPr sz="9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2322394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38978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38978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FDA859D1-E97A-C08D-34E5-428F685FD62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BF96445F-17E0-16FF-1814-FBD594A698C2}"/>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0392575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55742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55742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6D0953C3-457C-8930-7E12-1B52F67CCD80}"/>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63C62947-4B52-BCE0-3BC6-1FD0642AE4D9}"/>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9407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Page" preserve="1" userDrawn="1">
  <p:cSld name="Background Navy">
    <p:bg>
      <p:bgPr>
        <a:gradFill flip="none" rotWithShape="1">
          <a:gsLst>
            <a:gs pos="6000">
              <a:srgbClr val="004D6E"/>
            </a:gs>
            <a:gs pos="48000">
              <a:srgbClr val="022D3F"/>
            </a:gs>
            <a:gs pos="87000">
              <a:srgbClr val="061C2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2" name="Google Shape;212;p40">
            <a:extLst>
              <a:ext uri="{FF2B5EF4-FFF2-40B4-BE49-F238E27FC236}">
                <a16:creationId xmlns:a16="http://schemas.microsoft.com/office/drawing/2014/main" id="{4E2241F4-6BEE-C62F-173B-1ECADBE035B0}"/>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213;p40">
            <a:extLst>
              <a:ext uri="{FF2B5EF4-FFF2-40B4-BE49-F238E27FC236}">
                <a16:creationId xmlns:a16="http://schemas.microsoft.com/office/drawing/2014/main" id="{E5901078-58BA-0FA0-B20E-B0D334A8E1DC}"/>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9568338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55742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55742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6D0953C3-457C-8930-7E12-1B52F67CCD80}"/>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63C62947-4B52-BCE0-3BC6-1FD0642AE4D9}"/>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495409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55742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55742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6D0953C3-457C-8930-7E12-1B52F67CCD80}"/>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63C62947-4B52-BCE0-3BC6-1FD0642AE4D9}"/>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580830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38978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38978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E7857740-6B0E-94DB-9626-C94FB50C9815}"/>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1EE7460E-1015-D8EE-6091-394F2FE4F234}"/>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553160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38978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38978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9B4E2A9F-0297-A98D-80F1-ADD146B95191}"/>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678B47E6-9904-58AA-DC26-CDC9933AAB3B}"/>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95365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38978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38978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A0E35127-7FC5-A2A7-7E23-26C16D26941A}"/>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290E2B94-CBFA-F3E6-4486-4BD79D0777FD}"/>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986343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38978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38978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CD3FB72D-302C-0643-3009-CF3A0506772D}"/>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C64E3058-0D19-EFC2-B459-4580BF4DB974}"/>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428208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389780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3897809"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BFE373D8-41D4-2054-EB7F-9CC5627E699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16E4B175-830C-2A9C-C6EE-EDDA41E16545}"/>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979177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430928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4309200"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D532EF67-9F2F-1011-0EE4-5BE937DFFE22}"/>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9C0ECB73-2E68-25AE-2EBA-786B744A117B}"/>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355451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430928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4309200"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D532EF67-9F2F-1011-0EE4-5BE937DFFE22}"/>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9C0ECB73-2E68-25AE-2EBA-786B744A117B}"/>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7901919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430928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4309200"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D532EF67-9F2F-1011-0EE4-5BE937DFFE22}"/>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9C0ECB73-2E68-25AE-2EBA-786B744A117B}"/>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89086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Page" preserve="1" userDrawn="1">
  <p:cSld name="Background Blue">
    <p:bg>
      <p:bgPr>
        <a:solidFill>
          <a:schemeClr val="accent1"/>
        </a:solidFill>
        <a:effectLst/>
      </p:bgPr>
    </p:bg>
    <p:spTree>
      <p:nvGrpSpPr>
        <p:cNvPr id="1" name="Shape 9"/>
        <p:cNvGrpSpPr/>
        <p:nvPr/>
      </p:nvGrpSpPr>
      <p:grpSpPr>
        <a:xfrm>
          <a:off x="0" y="0"/>
          <a:ext cx="0" cy="0"/>
          <a:chOff x="0" y="0"/>
          <a:chExt cx="0" cy="0"/>
        </a:xfrm>
      </p:grpSpPr>
      <p:sp>
        <p:nvSpPr>
          <p:cNvPr id="2" name="Google Shape;212;p40">
            <a:extLst>
              <a:ext uri="{FF2B5EF4-FFF2-40B4-BE49-F238E27FC236}">
                <a16:creationId xmlns:a16="http://schemas.microsoft.com/office/drawing/2014/main" id="{0685768E-F928-9812-4369-F137E6C6D586}"/>
              </a:ext>
            </a:extLst>
          </p:cNvPr>
          <p:cNvSpPr/>
          <p:nvPr userDrawn="1"/>
        </p:nvSpPr>
        <p:spPr>
          <a:xfrm>
            <a:off x="8300384" y="4791074"/>
            <a:ext cx="289191" cy="352425"/>
          </a:xfrm>
          <a:prstGeom prst="rect">
            <a:avLst/>
          </a:prstGeom>
          <a:solidFill>
            <a:srgbClr val="022D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213;p40">
            <a:extLst>
              <a:ext uri="{FF2B5EF4-FFF2-40B4-BE49-F238E27FC236}">
                <a16:creationId xmlns:a16="http://schemas.microsoft.com/office/drawing/2014/main" id="{FF76B7F1-6728-55BC-E34A-D07C17518C33}"/>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7529635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430928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4309200"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D532EF67-9F2F-1011-0EE4-5BE937DFFE22}"/>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9C0ECB73-2E68-25AE-2EBA-786B744A117B}"/>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4490437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430928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4309200"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D532EF67-9F2F-1011-0EE4-5BE937DFFE22}"/>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9C0ECB73-2E68-25AE-2EBA-786B744A117B}"/>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99521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 Column Numbers - Light" preserve="1" userDrawn="1">
  <p:cSld name="1_4 Column Numbers - Light">
    <p:bg>
      <p:bgPr>
        <a:blipFill dpi="0" rotWithShape="1">
          <a:blip r:embed="rId2">
            <a:lum/>
          </a:blip>
          <a:srcRect/>
          <a:stretch>
            <a:fillRect/>
          </a:stretch>
        </a:blipFill>
        <a:effectLst/>
      </p:bgPr>
    </p:bg>
    <p:spTree>
      <p:nvGrpSpPr>
        <p:cNvPr id="1" name="Shape 182"/>
        <p:cNvGrpSpPr/>
        <p:nvPr/>
      </p:nvGrpSpPr>
      <p:grpSpPr>
        <a:xfrm>
          <a:off x="0" y="0"/>
          <a:ext cx="0" cy="0"/>
          <a:chOff x="0" y="0"/>
          <a:chExt cx="0" cy="0"/>
        </a:xfrm>
      </p:grpSpPr>
      <p:sp>
        <p:nvSpPr>
          <p:cNvPr id="211" name="Google Shape;211;p40"/>
          <p:cNvSpPr txBox="1">
            <a:spLocks noGrp="1"/>
          </p:cNvSpPr>
          <p:nvPr>
            <p:ph type="title"/>
          </p:nvPr>
        </p:nvSpPr>
        <p:spPr>
          <a:xfrm>
            <a:off x="528802" y="416541"/>
            <a:ext cx="4309289"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400"/>
              <a:buNone/>
              <a:defRPr sz="2400">
                <a:solidFill>
                  <a:schemeClr val="bg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33" name="Content Placeholder 2">
            <a:extLst>
              <a:ext uri="{FF2B5EF4-FFF2-40B4-BE49-F238E27FC236}">
                <a16:creationId xmlns:a16="http://schemas.microsoft.com/office/drawing/2014/main" id="{81A450C8-F428-4671-8EC7-6B8773245B9B}"/>
              </a:ext>
            </a:extLst>
          </p:cNvPr>
          <p:cNvSpPr>
            <a:spLocks noGrp="1"/>
          </p:cNvSpPr>
          <p:nvPr>
            <p:ph sz="quarter" idx="10" hasCustomPrompt="1"/>
          </p:nvPr>
        </p:nvSpPr>
        <p:spPr>
          <a:xfrm>
            <a:off x="529411" y="1330036"/>
            <a:ext cx="4309200" cy="3348424"/>
          </a:xfrm>
          <a:prstGeom prst="rect">
            <a:avLst/>
          </a:prstGeom>
        </p:spPr>
        <p:txBody>
          <a:bodyPr lIns="0" tIns="0" rIns="0" bIns="0"/>
          <a:lstStyle>
            <a:lvl1pPr marL="0">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Google Shape;212;p40">
            <a:extLst>
              <a:ext uri="{FF2B5EF4-FFF2-40B4-BE49-F238E27FC236}">
                <a16:creationId xmlns:a16="http://schemas.microsoft.com/office/drawing/2014/main" id="{D532EF67-9F2F-1011-0EE4-5BE937DFFE22}"/>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9C0ECB73-2E68-25AE-2EBA-786B744A117B}"/>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682119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 Numbered List" preserve="1">
  <p:cSld name="3 Numbered List">
    <p:spTree>
      <p:nvGrpSpPr>
        <p:cNvPr id="1" name="Shape 69"/>
        <p:cNvGrpSpPr/>
        <p:nvPr/>
      </p:nvGrpSpPr>
      <p:grpSpPr>
        <a:xfrm>
          <a:off x="0" y="0"/>
          <a:ext cx="0" cy="0"/>
          <a:chOff x="0" y="0"/>
          <a:chExt cx="0" cy="0"/>
        </a:xfrm>
      </p:grpSpPr>
      <p:sp>
        <p:nvSpPr>
          <p:cNvPr id="28" name="Freeform 27">
            <a:extLst>
              <a:ext uri="{FF2B5EF4-FFF2-40B4-BE49-F238E27FC236}">
                <a16:creationId xmlns:a16="http://schemas.microsoft.com/office/drawing/2014/main" id="{08B46AB9-A160-E940-B3E0-E19E8C350EFB}"/>
              </a:ext>
            </a:extLst>
          </p:cNvPr>
          <p:cNvSpPr/>
          <p:nvPr userDrawn="1"/>
        </p:nvSpPr>
        <p:spPr>
          <a:xfrm>
            <a:off x="0" y="0"/>
            <a:ext cx="4937760" cy="5143500"/>
          </a:xfrm>
          <a:custGeom>
            <a:avLst/>
            <a:gdLst>
              <a:gd name="connsiteX0" fmla="*/ 0 w 4937760"/>
              <a:gd name="connsiteY0" fmla="*/ 0 h 5143500"/>
              <a:gd name="connsiteX1" fmla="*/ 3972888 w 4937760"/>
              <a:gd name="connsiteY1" fmla="*/ 0 h 5143500"/>
              <a:gd name="connsiteX2" fmla="*/ 4041709 w 4937760"/>
              <a:gd name="connsiteY2" fmla="*/ 75722 h 5143500"/>
              <a:gd name="connsiteX3" fmla="*/ 4937760 w 4937760"/>
              <a:gd name="connsiteY3" fmla="*/ 2571750 h 5143500"/>
              <a:gd name="connsiteX4" fmla="*/ 4041709 w 4937760"/>
              <a:gd name="connsiteY4" fmla="*/ 5067778 h 5143500"/>
              <a:gd name="connsiteX5" fmla="*/ 3972888 w 4937760"/>
              <a:gd name="connsiteY5" fmla="*/ 5143500 h 5143500"/>
              <a:gd name="connsiteX6" fmla="*/ 0 w 4937760"/>
              <a:gd name="connsiteY6" fmla="*/ 5143500 h 5143500"/>
              <a:gd name="connsiteX7" fmla="*/ 0 w 4937760"/>
              <a:gd name="connsiteY7"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7760" h="5143500">
                <a:moveTo>
                  <a:pt x="0" y="0"/>
                </a:moveTo>
                <a:lnTo>
                  <a:pt x="3972888" y="0"/>
                </a:lnTo>
                <a:lnTo>
                  <a:pt x="4041709" y="75722"/>
                </a:lnTo>
                <a:cubicBezTo>
                  <a:pt x="4601491" y="754020"/>
                  <a:pt x="4937760" y="1623615"/>
                  <a:pt x="4937760" y="2571750"/>
                </a:cubicBezTo>
                <a:cubicBezTo>
                  <a:pt x="4937760" y="3519885"/>
                  <a:pt x="4601491" y="4389479"/>
                  <a:pt x="4041709" y="5067778"/>
                </a:cubicBezTo>
                <a:lnTo>
                  <a:pt x="3972888" y="5143500"/>
                </a:lnTo>
                <a:lnTo>
                  <a:pt x="0" y="5143500"/>
                </a:ln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Google Shape;70;p34"/>
          <p:cNvSpPr txBox="1">
            <a:spLocks noGrp="1"/>
          </p:cNvSpPr>
          <p:nvPr>
            <p:ph type="title"/>
          </p:nvPr>
        </p:nvSpPr>
        <p:spPr>
          <a:xfrm>
            <a:off x="559779" y="318020"/>
            <a:ext cx="3463582" cy="923299"/>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3" name="Google Shape;73;p34"/>
          <p:cNvSpPr/>
          <p:nvPr/>
        </p:nvSpPr>
        <p:spPr>
          <a:xfrm>
            <a:off x="4216876" y="667141"/>
            <a:ext cx="825389" cy="82538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 name="Google Shape;74;p34"/>
          <p:cNvSpPr/>
          <p:nvPr/>
        </p:nvSpPr>
        <p:spPr>
          <a:xfrm>
            <a:off x="4556511" y="2043095"/>
            <a:ext cx="825389" cy="825389"/>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 name="Google Shape;75;p34"/>
          <p:cNvSpPr/>
          <p:nvPr/>
        </p:nvSpPr>
        <p:spPr>
          <a:xfrm>
            <a:off x="4234294" y="3445175"/>
            <a:ext cx="825389" cy="82538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 name="Google Shape;76;p34"/>
          <p:cNvSpPr txBox="1">
            <a:spLocks noGrp="1"/>
          </p:cNvSpPr>
          <p:nvPr>
            <p:ph type="body" idx="3"/>
          </p:nvPr>
        </p:nvSpPr>
        <p:spPr>
          <a:xfrm>
            <a:off x="559778" y="1620162"/>
            <a:ext cx="3463583" cy="2821209"/>
          </a:xfrm>
          <a:prstGeom prst="rect">
            <a:avLst/>
          </a:prstGeom>
          <a:noFill/>
          <a:ln>
            <a:noFill/>
          </a:ln>
        </p:spPr>
        <p:txBody>
          <a:bodyPr spcFirstLastPara="1" wrap="square" lIns="91425" tIns="91425" rIns="91425" bIns="91425" anchor="t" anchorCtr="0">
            <a:normAutofit/>
          </a:bodyPr>
          <a:lstStyle>
            <a:lvl1pPr marL="0" lvl="0" indent="-228600" algn="l">
              <a:lnSpc>
                <a:spcPct val="125000"/>
              </a:lnSpc>
              <a:spcBef>
                <a:spcPts val="0"/>
              </a:spcBef>
              <a:spcAft>
                <a:spcPts val="0"/>
              </a:spcAft>
              <a:buSzPts val="1400"/>
              <a:buFont typeface="Arial"/>
              <a:buNone/>
              <a:defRPr>
                <a:solidFill>
                  <a:schemeClr val="lt1"/>
                </a:solidFill>
              </a:defRPr>
            </a:lvl1pPr>
            <a:lvl2pPr marL="914400" lvl="1" indent="-228600" algn="l">
              <a:lnSpc>
                <a:spcPct val="115000"/>
              </a:lnSpc>
              <a:spcBef>
                <a:spcPts val="0"/>
              </a:spcBef>
              <a:spcAft>
                <a:spcPts val="0"/>
              </a:spcAft>
              <a:buSzPts val="1200"/>
              <a:buFont typeface="Arial"/>
              <a:buNone/>
              <a:defRPr/>
            </a:lvl2pPr>
            <a:lvl3pPr marL="1371600" lvl="2" indent="-228600" algn="l">
              <a:lnSpc>
                <a:spcPct val="115000"/>
              </a:lnSpc>
              <a:spcBef>
                <a:spcPts val="0"/>
              </a:spcBef>
              <a:spcAft>
                <a:spcPts val="0"/>
              </a:spcAft>
              <a:buSzPts val="1200"/>
              <a:buFont typeface="Arial"/>
              <a:buNone/>
              <a:defRPr/>
            </a:lvl3pPr>
            <a:lvl4pPr marL="1828800" lvl="3" indent="-228600" algn="l">
              <a:lnSpc>
                <a:spcPct val="115000"/>
              </a:lnSpc>
              <a:spcBef>
                <a:spcPts val="0"/>
              </a:spcBef>
              <a:spcAft>
                <a:spcPts val="0"/>
              </a:spcAft>
              <a:buSzPts val="1200"/>
              <a:buFont typeface="Arial"/>
              <a:buNone/>
              <a:defRPr/>
            </a:lvl4pPr>
            <a:lvl5pPr marL="2286000" lvl="4" indent="-228600" algn="l">
              <a:lnSpc>
                <a:spcPct val="115000"/>
              </a:lnSpc>
              <a:spcBef>
                <a:spcPts val="0"/>
              </a:spcBef>
              <a:spcAft>
                <a:spcPts val="0"/>
              </a:spcAft>
              <a:buSzPts val="1200"/>
              <a:buFont typeface="Arial"/>
              <a:buNone/>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81" name="Google Shape;81;p34"/>
          <p:cNvSpPr txBox="1"/>
          <p:nvPr/>
        </p:nvSpPr>
        <p:spPr>
          <a:xfrm>
            <a:off x="4661015" y="2139601"/>
            <a:ext cx="616380" cy="615523"/>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800" b="1" i="0" u="none" strike="noStrike" cap="none">
                <a:solidFill>
                  <a:schemeClr val="lt1"/>
                </a:solidFill>
                <a:latin typeface="Arial"/>
                <a:ea typeface="Arial"/>
                <a:cs typeface="Arial"/>
                <a:sym typeface="Arial"/>
              </a:rPr>
              <a:t>02</a:t>
            </a:r>
            <a:endParaRPr/>
          </a:p>
        </p:txBody>
      </p:sp>
      <p:sp>
        <p:nvSpPr>
          <p:cNvPr id="82" name="Google Shape;82;p34"/>
          <p:cNvSpPr txBox="1"/>
          <p:nvPr/>
        </p:nvSpPr>
        <p:spPr>
          <a:xfrm>
            <a:off x="4321380" y="772073"/>
            <a:ext cx="616380" cy="615523"/>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800" b="1" i="0" u="none" strike="noStrike" cap="none">
                <a:solidFill>
                  <a:schemeClr val="lt1"/>
                </a:solidFill>
                <a:latin typeface="Arial"/>
                <a:ea typeface="Arial"/>
                <a:cs typeface="Arial"/>
                <a:sym typeface="Arial"/>
              </a:rPr>
              <a:t>01</a:t>
            </a:r>
            <a:endParaRPr/>
          </a:p>
        </p:txBody>
      </p:sp>
      <p:sp>
        <p:nvSpPr>
          <p:cNvPr id="83" name="Google Shape;83;p34"/>
          <p:cNvSpPr txBox="1"/>
          <p:nvPr/>
        </p:nvSpPr>
        <p:spPr>
          <a:xfrm>
            <a:off x="4338798" y="3550107"/>
            <a:ext cx="616380" cy="615523"/>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800" b="1" i="0" u="none" strike="noStrike" cap="none">
                <a:solidFill>
                  <a:schemeClr val="lt1"/>
                </a:solidFill>
                <a:latin typeface="Arial"/>
                <a:ea typeface="Arial"/>
                <a:cs typeface="Arial"/>
                <a:sym typeface="Arial"/>
              </a:rPr>
              <a:t>03</a:t>
            </a:r>
            <a:endParaRPr/>
          </a:p>
        </p:txBody>
      </p:sp>
      <p:sp>
        <p:nvSpPr>
          <p:cNvPr id="71" name="Google Shape;71;p34"/>
          <p:cNvSpPr txBox="1">
            <a:spLocks noGrp="1"/>
          </p:cNvSpPr>
          <p:nvPr>
            <p:ph type="body" idx="1"/>
          </p:nvPr>
        </p:nvSpPr>
        <p:spPr>
          <a:xfrm>
            <a:off x="5662167" y="488570"/>
            <a:ext cx="2949710" cy="399704"/>
          </a:xfrm>
          <a:prstGeom prst="rect">
            <a:avLst/>
          </a:prstGeom>
          <a:noFill/>
          <a:ln>
            <a:noFill/>
          </a:ln>
        </p:spPr>
        <p:txBody>
          <a:bodyPr spcFirstLastPara="1" wrap="square" lIns="91425" tIns="91425" rIns="91425" bIns="91425" anchor="t" anchorCtr="0">
            <a:normAutofit/>
          </a:bodyPr>
          <a:lstStyle>
            <a:lvl1pPr marL="0" lvl="0" indent="-228600" algn="l">
              <a:lnSpc>
                <a:spcPct val="115000"/>
              </a:lnSpc>
              <a:spcBef>
                <a:spcPts val="0"/>
              </a:spcBef>
              <a:spcAft>
                <a:spcPts val="0"/>
              </a:spcAft>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72" name="Google Shape;72;p34"/>
          <p:cNvSpPr txBox="1">
            <a:spLocks noGrp="1"/>
          </p:cNvSpPr>
          <p:nvPr>
            <p:ph type="body" idx="2"/>
          </p:nvPr>
        </p:nvSpPr>
        <p:spPr>
          <a:xfrm>
            <a:off x="5662167" y="911542"/>
            <a:ext cx="2949710" cy="674227"/>
          </a:xfrm>
          <a:prstGeom prst="rect">
            <a:avLst/>
          </a:prstGeom>
          <a:noFill/>
          <a:ln>
            <a:noFill/>
          </a:ln>
        </p:spPr>
        <p:txBody>
          <a:bodyPr spcFirstLastPara="1" wrap="square" lIns="91425" tIns="91425" rIns="91425" bIns="91425" anchor="t" anchorCtr="0">
            <a:normAutofit/>
          </a:bodyPr>
          <a:lstStyle>
            <a:lvl1pPr marL="0" lvl="0" indent="-228600" algn="l">
              <a:lnSpc>
                <a:spcPct val="120000"/>
              </a:lnSpc>
              <a:spcBef>
                <a:spcPts val="0"/>
              </a:spcBef>
              <a:spcAft>
                <a:spcPts val="0"/>
              </a:spcAft>
              <a:buSzPts val="1400"/>
              <a:buFont typeface="Arial"/>
              <a:buNone/>
              <a:defRPr sz="1000"/>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77" name="Google Shape;77;p34"/>
          <p:cNvSpPr txBox="1">
            <a:spLocks noGrp="1"/>
          </p:cNvSpPr>
          <p:nvPr>
            <p:ph type="body" idx="4"/>
          </p:nvPr>
        </p:nvSpPr>
        <p:spPr>
          <a:xfrm>
            <a:off x="5662167" y="1988672"/>
            <a:ext cx="2949710" cy="399704"/>
          </a:xfrm>
          <a:prstGeom prst="rect">
            <a:avLst/>
          </a:prstGeom>
          <a:noFill/>
          <a:ln>
            <a:noFill/>
          </a:ln>
        </p:spPr>
        <p:txBody>
          <a:bodyPr spcFirstLastPara="1" wrap="square" lIns="91425" tIns="91425" rIns="91425" bIns="91425" anchor="t" anchorCtr="0">
            <a:normAutofit/>
          </a:bodyPr>
          <a:lstStyle>
            <a:lvl1pPr marL="0" lvl="0" indent="-228600" algn="l">
              <a:lnSpc>
                <a:spcPct val="115000"/>
              </a:lnSpc>
              <a:spcBef>
                <a:spcPts val="0"/>
              </a:spcBef>
              <a:spcAft>
                <a:spcPts val="0"/>
              </a:spcAft>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78" name="Google Shape;78;p34"/>
          <p:cNvSpPr txBox="1">
            <a:spLocks noGrp="1"/>
          </p:cNvSpPr>
          <p:nvPr>
            <p:ph type="body" idx="5"/>
          </p:nvPr>
        </p:nvSpPr>
        <p:spPr>
          <a:xfrm>
            <a:off x="5662167" y="2418011"/>
            <a:ext cx="2949710" cy="674227"/>
          </a:xfrm>
          <a:prstGeom prst="rect">
            <a:avLst/>
          </a:prstGeom>
          <a:noFill/>
          <a:ln>
            <a:noFill/>
          </a:ln>
        </p:spPr>
        <p:txBody>
          <a:bodyPr spcFirstLastPara="1" wrap="square" lIns="91425" tIns="91425" rIns="91425" bIns="91425" anchor="t" anchorCtr="0">
            <a:normAutofit/>
          </a:bodyPr>
          <a:lstStyle>
            <a:lvl1pPr marL="0" lvl="0" indent="-228600" algn="l">
              <a:lnSpc>
                <a:spcPct val="120000"/>
              </a:lnSpc>
              <a:spcBef>
                <a:spcPts val="0"/>
              </a:spcBef>
              <a:spcAft>
                <a:spcPts val="0"/>
              </a:spcAft>
              <a:buSzPts val="1400"/>
              <a:buFont typeface="Arial"/>
              <a:buNone/>
              <a:defRPr sz="1000"/>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79" name="Google Shape;79;p34"/>
          <p:cNvSpPr txBox="1">
            <a:spLocks noGrp="1"/>
          </p:cNvSpPr>
          <p:nvPr>
            <p:ph type="body" idx="6"/>
          </p:nvPr>
        </p:nvSpPr>
        <p:spPr>
          <a:xfrm>
            <a:off x="5662167" y="3488775"/>
            <a:ext cx="2949710" cy="399704"/>
          </a:xfrm>
          <a:prstGeom prst="rect">
            <a:avLst/>
          </a:prstGeom>
          <a:noFill/>
          <a:ln>
            <a:noFill/>
          </a:ln>
        </p:spPr>
        <p:txBody>
          <a:bodyPr spcFirstLastPara="1" wrap="square" lIns="91425" tIns="91425" rIns="91425" bIns="91425" anchor="t" anchorCtr="0">
            <a:normAutofit/>
          </a:bodyPr>
          <a:lstStyle>
            <a:lvl1pPr marL="0" lvl="0" indent="-228600" algn="l">
              <a:lnSpc>
                <a:spcPct val="115000"/>
              </a:lnSpc>
              <a:spcBef>
                <a:spcPts val="0"/>
              </a:spcBef>
              <a:spcAft>
                <a:spcPts val="0"/>
              </a:spcAft>
              <a:buSzPts val="1400"/>
              <a:buFont typeface="Arial"/>
              <a:buNone/>
              <a:defRPr sz="1600" b="1" i="0">
                <a:solidFill>
                  <a:schemeClr val="dk1"/>
                </a:solidFill>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80" name="Google Shape;80;p34"/>
          <p:cNvSpPr txBox="1">
            <a:spLocks noGrp="1"/>
          </p:cNvSpPr>
          <p:nvPr>
            <p:ph type="body" idx="7"/>
          </p:nvPr>
        </p:nvSpPr>
        <p:spPr>
          <a:xfrm>
            <a:off x="5661267" y="3912313"/>
            <a:ext cx="2949710" cy="674227"/>
          </a:xfrm>
          <a:prstGeom prst="rect">
            <a:avLst/>
          </a:prstGeom>
          <a:noFill/>
          <a:ln>
            <a:noFill/>
          </a:ln>
        </p:spPr>
        <p:txBody>
          <a:bodyPr spcFirstLastPara="1" wrap="square" lIns="91425" tIns="91425" rIns="91425" bIns="91425" anchor="t" anchorCtr="0">
            <a:normAutofit/>
          </a:bodyPr>
          <a:lstStyle>
            <a:lvl1pPr marL="0" lvl="0" indent="-228600" algn="l">
              <a:lnSpc>
                <a:spcPct val="120000"/>
              </a:lnSpc>
              <a:spcBef>
                <a:spcPts val="0"/>
              </a:spcBef>
              <a:spcAft>
                <a:spcPts val="0"/>
              </a:spcAft>
              <a:buSzPts val="1400"/>
              <a:buFont typeface="Arial"/>
              <a:buNone/>
              <a:defRPr sz="1000"/>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2" name="Google Shape;212;p40">
            <a:extLst>
              <a:ext uri="{FF2B5EF4-FFF2-40B4-BE49-F238E27FC236}">
                <a16:creationId xmlns:a16="http://schemas.microsoft.com/office/drawing/2014/main" id="{8001C3DD-45F7-84F1-FC6A-2EE23749FF04}"/>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213;p40">
            <a:extLst>
              <a:ext uri="{FF2B5EF4-FFF2-40B4-BE49-F238E27FC236}">
                <a16:creationId xmlns:a16="http://schemas.microsoft.com/office/drawing/2014/main" id="{9450E7F4-C081-E3E4-9651-1773C9D58506}"/>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419467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ing 2" preserve="1" userDrawn="1">
  <p:cSld name="1_Section Heading 2">
    <p:bg>
      <p:bgPr>
        <a:solidFill>
          <a:schemeClr val="accent2"/>
        </a:solidFill>
        <a:effectLst/>
      </p:bgPr>
    </p:bg>
    <p:spTree>
      <p:nvGrpSpPr>
        <p:cNvPr id="1" name="Shape 20"/>
        <p:cNvGrpSpPr/>
        <p:nvPr/>
      </p:nvGrpSpPr>
      <p:grpSpPr>
        <a:xfrm>
          <a:off x="0" y="0"/>
          <a:ext cx="0" cy="0"/>
          <a:chOff x="0" y="0"/>
          <a:chExt cx="0" cy="0"/>
        </a:xfrm>
      </p:grpSpPr>
      <p:sp>
        <p:nvSpPr>
          <p:cNvPr id="3" name="Google Shape;212;p40">
            <a:extLst>
              <a:ext uri="{FF2B5EF4-FFF2-40B4-BE49-F238E27FC236}">
                <a16:creationId xmlns:a16="http://schemas.microsoft.com/office/drawing/2014/main" id="{225CEA2E-AED2-AEE4-DB51-B7B800D00BDD}"/>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38C7F679-A672-1AFD-D8F5-D4CA8CA80655}"/>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pic>
        <p:nvPicPr>
          <p:cNvPr id="6" name="Picture 5">
            <a:extLst>
              <a:ext uri="{FF2B5EF4-FFF2-40B4-BE49-F238E27FC236}">
                <a16:creationId xmlns:a16="http://schemas.microsoft.com/office/drawing/2014/main" id="{44E1C8AC-9430-82B5-5C00-F46300DA03FE}"/>
              </a:ext>
            </a:extLst>
          </p:cNvPr>
          <p:cNvPicPr>
            <a:picLocks noChangeAspect="1"/>
          </p:cNvPicPr>
          <p:nvPr userDrawn="1"/>
        </p:nvPicPr>
        <p:blipFill>
          <a:blip r:embed="rId2">
            <a:alphaModFix amt="17000"/>
          </a:blip>
          <a:stretch>
            <a:fillRect/>
          </a:stretch>
        </p:blipFill>
        <p:spPr>
          <a:xfrm>
            <a:off x="6205016" y="885825"/>
            <a:ext cx="3371850" cy="3371850"/>
          </a:xfrm>
          <a:prstGeom prst="rect">
            <a:avLst/>
          </a:prstGeom>
        </p:spPr>
      </p:pic>
      <p:sp>
        <p:nvSpPr>
          <p:cNvPr id="7" name="Google Shape;10;p25">
            <a:extLst>
              <a:ext uri="{FF2B5EF4-FFF2-40B4-BE49-F238E27FC236}">
                <a16:creationId xmlns:a16="http://schemas.microsoft.com/office/drawing/2014/main" id="{4539D665-4E44-F7E5-7743-2A101BFA0AA7}"/>
              </a:ext>
            </a:extLst>
          </p:cNvPr>
          <p:cNvSpPr txBox="1">
            <a:spLocks noGrp="1"/>
          </p:cNvSpPr>
          <p:nvPr>
            <p:ph type="ctrTitle"/>
          </p:nvPr>
        </p:nvSpPr>
        <p:spPr>
          <a:xfrm>
            <a:off x="900000" y="2248584"/>
            <a:ext cx="3935236"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29708698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ing 2" preserve="1" userDrawn="1">
  <p:cSld name="1_Section Heading 2">
    <p:bg>
      <p:bgPr>
        <a:solidFill>
          <a:schemeClr val="accent3"/>
        </a:solidFill>
        <a:effectLst/>
      </p:bgPr>
    </p:bg>
    <p:spTree>
      <p:nvGrpSpPr>
        <p:cNvPr id="1" name="Shape 20"/>
        <p:cNvGrpSpPr/>
        <p:nvPr/>
      </p:nvGrpSpPr>
      <p:grpSpPr>
        <a:xfrm>
          <a:off x="0" y="0"/>
          <a:ext cx="0" cy="0"/>
          <a:chOff x="0" y="0"/>
          <a:chExt cx="0" cy="0"/>
        </a:xfrm>
      </p:grpSpPr>
      <p:sp>
        <p:nvSpPr>
          <p:cNvPr id="3" name="Google Shape;212;p40">
            <a:extLst>
              <a:ext uri="{FF2B5EF4-FFF2-40B4-BE49-F238E27FC236}">
                <a16:creationId xmlns:a16="http://schemas.microsoft.com/office/drawing/2014/main" id="{225CEA2E-AED2-AEE4-DB51-B7B800D00BDD}"/>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38C7F679-A672-1AFD-D8F5-D4CA8CA80655}"/>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7" name="Google Shape;10;p25">
            <a:extLst>
              <a:ext uri="{FF2B5EF4-FFF2-40B4-BE49-F238E27FC236}">
                <a16:creationId xmlns:a16="http://schemas.microsoft.com/office/drawing/2014/main" id="{4539D665-4E44-F7E5-7743-2A101BFA0AA7}"/>
              </a:ext>
            </a:extLst>
          </p:cNvPr>
          <p:cNvSpPr txBox="1">
            <a:spLocks noGrp="1"/>
          </p:cNvSpPr>
          <p:nvPr>
            <p:ph type="ctrTitle"/>
          </p:nvPr>
        </p:nvSpPr>
        <p:spPr>
          <a:xfrm>
            <a:off x="900000" y="2248584"/>
            <a:ext cx="3935236"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pic>
        <p:nvPicPr>
          <p:cNvPr id="2" name="Picture 1">
            <a:extLst>
              <a:ext uri="{FF2B5EF4-FFF2-40B4-BE49-F238E27FC236}">
                <a16:creationId xmlns:a16="http://schemas.microsoft.com/office/drawing/2014/main" id="{CF9CD0E9-098C-1D1C-4518-471A63D01D48}"/>
              </a:ext>
            </a:extLst>
          </p:cNvPr>
          <p:cNvPicPr>
            <a:picLocks noChangeAspect="1"/>
          </p:cNvPicPr>
          <p:nvPr userDrawn="1"/>
        </p:nvPicPr>
        <p:blipFill>
          <a:blip r:embed="rId2">
            <a:alphaModFix amt="17000"/>
          </a:blip>
          <a:srcRect/>
          <a:stretch/>
        </p:blipFill>
        <p:spPr>
          <a:xfrm>
            <a:off x="6205016" y="885825"/>
            <a:ext cx="3371850" cy="3371850"/>
          </a:xfrm>
          <a:prstGeom prst="rect">
            <a:avLst/>
          </a:prstGeom>
        </p:spPr>
      </p:pic>
    </p:spTree>
    <p:extLst>
      <p:ext uri="{BB962C8B-B14F-4D97-AF65-F5344CB8AC3E}">
        <p14:creationId xmlns:p14="http://schemas.microsoft.com/office/powerpoint/2010/main" val="2960952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ing 2" preserve="1" userDrawn="1">
  <p:cSld name="1_Section Heading 2">
    <p:bg>
      <p:bgPr>
        <a:solidFill>
          <a:schemeClr val="accent4"/>
        </a:solidFill>
        <a:effectLst/>
      </p:bgPr>
    </p:bg>
    <p:spTree>
      <p:nvGrpSpPr>
        <p:cNvPr id="1" name="Shape 20"/>
        <p:cNvGrpSpPr/>
        <p:nvPr/>
      </p:nvGrpSpPr>
      <p:grpSpPr>
        <a:xfrm>
          <a:off x="0" y="0"/>
          <a:ext cx="0" cy="0"/>
          <a:chOff x="0" y="0"/>
          <a:chExt cx="0" cy="0"/>
        </a:xfrm>
      </p:grpSpPr>
      <p:sp>
        <p:nvSpPr>
          <p:cNvPr id="3" name="Google Shape;212;p40">
            <a:extLst>
              <a:ext uri="{FF2B5EF4-FFF2-40B4-BE49-F238E27FC236}">
                <a16:creationId xmlns:a16="http://schemas.microsoft.com/office/drawing/2014/main" id="{225CEA2E-AED2-AEE4-DB51-B7B800D00BDD}"/>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213;p40">
            <a:extLst>
              <a:ext uri="{FF2B5EF4-FFF2-40B4-BE49-F238E27FC236}">
                <a16:creationId xmlns:a16="http://schemas.microsoft.com/office/drawing/2014/main" id="{38C7F679-A672-1AFD-D8F5-D4CA8CA80655}"/>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pic>
        <p:nvPicPr>
          <p:cNvPr id="6" name="Picture 5">
            <a:extLst>
              <a:ext uri="{FF2B5EF4-FFF2-40B4-BE49-F238E27FC236}">
                <a16:creationId xmlns:a16="http://schemas.microsoft.com/office/drawing/2014/main" id="{44E1C8AC-9430-82B5-5C00-F46300DA03FE}"/>
              </a:ext>
            </a:extLst>
          </p:cNvPr>
          <p:cNvPicPr>
            <a:picLocks noChangeAspect="1"/>
          </p:cNvPicPr>
          <p:nvPr userDrawn="1"/>
        </p:nvPicPr>
        <p:blipFill>
          <a:blip r:embed="rId2">
            <a:lum bright="-100000"/>
            <a:alphaModFix amt="11000"/>
          </a:blip>
          <a:srcRect/>
          <a:stretch/>
        </p:blipFill>
        <p:spPr>
          <a:xfrm>
            <a:off x="6212104" y="885825"/>
            <a:ext cx="3371850" cy="3371850"/>
          </a:xfrm>
          <a:prstGeom prst="rect">
            <a:avLst/>
          </a:prstGeom>
        </p:spPr>
      </p:pic>
      <p:sp>
        <p:nvSpPr>
          <p:cNvPr id="7" name="Google Shape;10;p25">
            <a:extLst>
              <a:ext uri="{FF2B5EF4-FFF2-40B4-BE49-F238E27FC236}">
                <a16:creationId xmlns:a16="http://schemas.microsoft.com/office/drawing/2014/main" id="{4539D665-4E44-F7E5-7743-2A101BFA0AA7}"/>
              </a:ext>
            </a:extLst>
          </p:cNvPr>
          <p:cNvSpPr txBox="1">
            <a:spLocks noGrp="1"/>
          </p:cNvSpPr>
          <p:nvPr>
            <p:ph type="ctrTitle"/>
          </p:nvPr>
        </p:nvSpPr>
        <p:spPr>
          <a:xfrm>
            <a:off x="900000" y="2248584"/>
            <a:ext cx="3935236"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7135947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8B87EF-98E1-EFED-F9B4-EA710CE11F5F}"/>
              </a:ext>
            </a:extLst>
          </p:cNvPr>
          <p:cNvPicPr>
            <a:picLocks noChangeAspect="1"/>
          </p:cNvPicPr>
          <p:nvPr userDrawn="1"/>
        </p:nvPicPr>
        <p:blipFill>
          <a:blip r:embed="rId2"/>
          <a:stretch>
            <a:fillRect/>
          </a:stretch>
        </p:blipFill>
        <p:spPr>
          <a:xfrm>
            <a:off x="1464359" y="2093403"/>
            <a:ext cx="2370940" cy="956695"/>
          </a:xfrm>
          <a:prstGeom prst="rect">
            <a:avLst/>
          </a:prstGeom>
        </p:spPr>
      </p:pic>
      <p:pic>
        <p:nvPicPr>
          <p:cNvPr id="6" name="Picture 5">
            <a:extLst>
              <a:ext uri="{FF2B5EF4-FFF2-40B4-BE49-F238E27FC236}">
                <a16:creationId xmlns:a16="http://schemas.microsoft.com/office/drawing/2014/main" id="{D9E5421C-94CB-0C41-D0F8-AA4E7A82FDD9}"/>
              </a:ext>
            </a:extLst>
          </p:cNvPr>
          <p:cNvPicPr>
            <a:picLocks noChangeAspect="1"/>
          </p:cNvPicPr>
          <p:nvPr userDrawn="1"/>
        </p:nvPicPr>
        <p:blipFill>
          <a:blip r:embed="rId3"/>
          <a:stretch>
            <a:fillRect/>
          </a:stretch>
        </p:blipFill>
        <p:spPr>
          <a:xfrm>
            <a:off x="5993528" y="2504393"/>
            <a:ext cx="1686114" cy="397008"/>
          </a:xfrm>
          <a:prstGeom prst="rect">
            <a:avLst/>
          </a:prstGeom>
        </p:spPr>
      </p:pic>
    </p:spTree>
    <p:extLst>
      <p:ext uri="{BB962C8B-B14F-4D97-AF65-F5344CB8AC3E}">
        <p14:creationId xmlns:p14="http://schemas.microsoft.com/office/powerpoint/2010/main" val="444103685"/>
      </p:ext>
    </p:extLst>
  </p:cSld>
  <p:clrMapOvr>
    <a:masterClrMapping/>
  </p:clrMapOvr>
  <p:extLst>
    <p:ext uri="{DCECCB84-F9BA-43D5-87BE-67443E8EF086}">
      <p15:sldGuideLst xmlns:p15="http://schemas.microsoft.com/office/powerpoint/2012/main">
        <p15:guide id="1" orient="horz" pos="1801">
          <p15:clr>
            <a:srgbClr val="FBAE40"/>
          </p15:clr>
        </p15:guide>
        <p15:guide id="2" pos="23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age" preserve="1" userDrawn="1">
  <p:cSld name="Background Light Grey">
    <p:bg>
      <p:bgPr>
        <a:gradFill flip="none" rotWithShape="1">
          <a:gsLst>
            <a:gs pos="6000">
              <a:schemeClr val="bg1"/>
            </a:gs>
            <a:gs pos="58000">
              <a:schemeClr val="tx2"/>
            </a:gs>
            <a:gs pos="100000">
              <a:schemeClr val="tx2"/>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2" name="Google Shape;212;p40">
            <a:extLst>
              <a:ext uri="{FF2B5EF4-FFF2-40B4-BE49-F238E27FC236}">
                <a16:creationId xmlns:a16="http://schemas.microsoft.com/office/drawing/2014/main" id="{B5F77A11-7106-EEAD-8C3C-F7824B1B87F0}"/>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213;p40">
            <a:extLst>
              <a:ext uri="{FF2B5EF4-FFF2-40B4-BE49-F238E27FC236}">
                <a16:creationId xmlns:a16="http://schemas.microsoft.com/office/drawing/2014/main" id="{3FE858E7-14F9-D44B-4961-824E66BB6CF5}"/>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51971207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age" preserve="1" userDrawn="1">
  <p:cSld name="Category Page Navy Shape 1">
    <p:bg>
      <p:bgPr>
        <a:gradFill flip="none" rotWithShape="1">
          <a:gsLst>
            <a:gs pos="6000">
              <a:srgbClr val="004D6E"/>
            </a:gs>
            <a:gs pos="48000">
              <a:srgbClr val="022D3F"/>
            </a:gs>
            <a:gs pos="87000">
              <a:srgbClr val="061C2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ctrTitle"/>
          </p:nvPr>
        </p:nvSpPr>
        <p:spPr>
          <a:xfrm>
            <a:off x="900000" y="2248584"/>
            <a:ext cx="3935236"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pic>
        <p:nvPicPr>
          <p:cNvPr id="9" name="Picture 8">
            <a:extLst>
              <a:ext uri="{FF2B5EF4-FFF2-40B4-BE49-F238E27FC236}">
                <a16:creationId xmlns:a16="http://schemas.microsoft.com/office/drawing/2014/main" id="{7ED0FC53-EC57-41A1-C250-EDBE6716CCA9}"/>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tretch>
            <a:fillRect/>
          </a:stretch>
        </p:blipFill>
        <p:spPr>
          <a:xfrm>
            <a:off x="5797381" y="676148"/>
            <a:ext cx="3786886" cy="3791204"/>
          </a:xfrm>
          <a:prstGeom prst="rect">
            <a:avLst/>
          </a:prstGeom>
        </p:spPr>
      </p:pic>
      <p:sp>
        <p:nvSpPr>
          <p:cNvPr id="2" name="Google Shape;212;p40">
            <a:extLst>
              <a:ext uri="{FF2B5EF4-FFF2-40B4-BE49-F238E27FC236}">
                <a16:creationId xmlns:a16="http://schemas.microsoft.com/office/drawing/2014/main" id="{8B4502A8-A72C-1B74-F4D1-6841F5CC0856}"/>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213;p40">
            <a:extLst>
              <a:ext uri="{FF2B5EF4-FFF2-40B4-BE49-F238E27FC236}">
                <a16:creationId xmlns:a16="http://schemas.microsoft.com/office/drawing/2014/main" id="{49F03249-B72C-24B3-3570-8471852ECEB6}"/>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5869065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Page" preserve="1" userDrawn="1">
  <p:cSld name="Category Page Navy Shape 2">
    <p:bg>
      <p:bgPr>
        <a:gradFill flip="none" rotWithShape="1">
          <a:gsLst>
            <a:gs pos="6000">
              <a:srgbClr val="004D6E"/>
            </a:gs>
            <a:gs pos="48000">
              <a:srgbClr val="022D3F"/>
            </a:gs>
            <a:gs pos="87000">
              <a:srgbClr val="061C28"/>
            </a:gs>
          </a:gsLst>
          <a:path path="circle">
            <a:fillToRect l="50000" t="50000" r="50000" b="50000"/>
          </a:path>
          <a:tileRect/>
        </a:gradFill>
        <a:effectLst/>
      </p:bgPr>
    </p:bg>
    <p:spTree>
      <p:nvGrpSpPr>
        <p:cNvPr id="1" name="Shape 9"/>
        <p:cNvGrpSpPr/>
        <p:nvPr/>
      </p:nvGrpSpPr>
      <p:grpSpPr>
        <a:xfrm>
          <a:off x="0" y="0"/>
          <a:ext cx="0" cy="0"/>
          <a:chOff x="0" y="0"/>
          <a:chExt cx="0" cy="0"/>
        </a:xfrm>
      </p:grpSpPr>
      <p:pic>
        <p:nvPicPr>
          <p:cNvPr id="4" name="Picture 3">
            <a:extLst>
              <a:ext uri="{FF2B5EF4-FFF2-40B4-BE49-F238E27FC236}">
                <a16:creationId xmlns:a16="http://schemas.microsoft.com/office/drawing/2014/main" id="{5A797ECE-C849-33BD-B4A8-C81EA23AA9DB}"/>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tretch>
            <a:fillRect/>
          </a:stretch>
        </p:blipFill>
        <p:spPr>
          <a:xfrm>
            <a:off x="6211359" y="967804"/>
            <a:ext cx="3211576" cy="3207893"/>
          </a:xfrm>
          <a:prstGeom prst="rect">
            <a:avLst/>
          </a:prstGeom>
        </p:spPr>
      </p:pic>
      <p:sp>
        <p:nvSpPr>
          <p:cNvPr id="2" name="Google Shape;212;p40">
            <a:extLst>
              <a:ext uri="{FF2B5EF4-FFF2-40B4-BE49-F238E27FC236}">
                <a16:creationId xmlns:a16="http://schemas.microsoft.com/office/drawing/2014/main" id="{B5011EE8-4160-5F7C-6DEF-250FF6642F47}"/>
              </a:ext>
            </a:extLst>
          </p:cNvPr>
          <p:cNvSpPr/>
          <p:nvPr userDrawn="1"/>
        </p:nvSpPr>
        <p:spPr>
          <a:xfrm>
            <a:off x="8300384" y="4791074"/>
            <a:ext cx="289191" cy="3524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213;p40">
            <a:extLst>
              <a:ext uri="{FF2B5EF4-FFF2-40B4-BE49-F238E27FC236}">
                <a16:creationId xmlns:a16="http://schemas.microsoft.com/office/drawing/2014/main" id="{82BF517E-100D-F86C-D8D4-11F01601D49D}"/>
              </a:ext>
            </a:extLst>
          </p:cNvPr>
          <p:cNvSpPr txBox="1"/>
          <p:nvPr userDrawn="1"/>
        </p:nvSpPr>
        <p:spPr>
          <a:xfrm>
            <a:off x="8258194" y="4829967"/>
            <a:ext cx="373568" cy="2746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900" b="0" i="0" u="none" strike="noStrike" cap="none">
                <a:solidFill>
                  <a:schemeClr val="lt1"/>
                </a:solidFill>
                <a:latin typeface="Arial"/>
                <a:ea typeface="Arial"/>
                <a:cs typeface="Arial"/>
                <a:sym typeface="Arial"/>
              </a:rPr>
              <a:t>‹#›</a:t>
            </a:fld>
            <a:endParaRPr sz="900" b="0" i="0" u="none" strike="noStrike" cap="none" dirty="0">
              <a:solidFill>
                <a:schemeClr val="lt1"/>
              </a:solidFill>
              <a:latin typeface="Arial"/>
              <a:ea typeface="Arial"/>
              <a:cs typeface="Arial"/>
              <a:sym typeface="Arial"/>
            </a:endParaRPr>
          </a:p>
        </p:txBody>
      </p:sp>
      <p:sp>
        <p:nvSpPr>
          <p:cNvPr id="6" name="Google Shape;10;p25">
            <a:extLst>
              <a:ext uri="{FF2B5EF4-FFF2-40B4-BE49-F238E27FC236}">
                <a16:creationId xmlns:a16="http://schemas.microsoft.com/office/drawing/2014/main" id="{8A07D252-7F13-585D-6A2E-ABB29C549B04}"/>
              </a:ext>
            </a:extLst>
          </p:cNvPr>
          <p:cNvSpPr txBox="1">
            <a:spLocks noGrp="1"/>
          </p:cNvSpPr>
          <p:nvPr>
            <p:ph type="ctrTitle"/>
          </p:nvPr>
        </p:nvSpPr>
        <p:spPr>
          <a:xfrm>
            <a:off x="900000" y="2248584"/>
            <a:ext cx="3935236" cy="646331"/>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dirty="0"/>
          </a:p>
        </p:txBody>
      </p:sp>
    </p:spTree>
    <p:extLst>
      <p:ext uri="{BB962C8B-B14F-4D97-AF65-F5344CB8AC3E}">
        <p14:creationId xmlns:p14="http://schemas.microsoft.com/office/powerpoint/2010/main" val="250001754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529200" y="417600"/>
            <a:ext cx="8024377" cy="572700"/>
          </a:xfrm>
          <a:prstGeom prst="rect">
            <a:avLst/>
          </a:prstGeom>
          <a:noFill/>
          <a:ln>
            <a:noFill/>
          </a:ln>
        </p:spPr>
        <p:txBody>
          <a:bodyPr spcFirstLastPara="1" wrap="square" lIns="91425" tIns="91425" rIns="91425" bIns="91425" anchor="t" anchorCtr="0">
            <a:spAutoFit/>
          </a:bodyPr>
          <a:lstStyle/>
          <a:p>
            <a:pPr lvl="0">
              <a:buClr>
                <a:schemeClr val="lt1"/>
              </a:buClr>
              <a:buSzPts val="2400"/>
              <a:buNone/>
            </a:pPr>
            <a:endParaRPr dirty="0"/>
          </a:p>
        </p:txBody>
      </p:sp>
      <p:sp>
        <p:nvSpPr>
          <p:cNvPr id="7" name="Google Shape;7;p24"/>
          <p:cNvSpPr txBox="1">
            <a:spLocks noGrp="1"/>
          </p:cNvSpPr>
          <p:nvPr>
            <p:ph type="body" idx="1"/>
          </p:nvPr>
        </p:nvSpPr>
        <p:spPr>
          <a:xfrm>
            <a:off x="529200" y="1134000"/>
            <a:ext cx="8024377" cy="3416400"/>
          </a:xfrm>
          <a:prstGeom prst="rect">
            <a:avLst/>
          </a:prstGeom>
          <a:noFill/>
          <a:ln>
            <a:noFill/>
          </a:ln>
        </p:spPr>
        <p:txBody>
          <a:bodyPr spcFirstLastPara="1" wrap="square" lIns="91425" tIns="91425" rIns="91425" bIns="91425" anchor="t" anchorCtr="0">
            <a:normAutofit/>
          </a:bodyPr>
          <a:lstStyle>
            <a:lvl1pPr marL="457200" marR="0" lvl="0" indent="-317500" algn="l" rtl="0">
              <a:lnSpc>
                <a:spcPct val="115000"/>
              </a:lnSpc>
              <a:spcBef>
                <a:spcPts val="0"/>
              </a:spcBef>
              <a:spcAft>
                <a:spcPts val="0"/>
              </a:spcAft>
              <a:buClr>
                <a:schemeClr val="accent4"/>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accent1"/>
              </a:buClr>
              <a:buSzPts val="1200"/>
              <a:buFont typeface="Arial"/>
              <a:buChar char="○"/>
              <a:defRPr sz="1200" b="0" i="0" u="none" strike="noStrike" cap="none">
                <a:solidFill>
                  <a:schemeClr val="dk2"/>
                </a:solidFill>
                <a:latin typeface="Arial"/>
                <a:ea typeface="Arial"/>
                <a:cs typeface="Arial"/>
                <a:sym typeface="Arial"/>
              </a:defRPr>
            </a:lvl9pPr>
          </a:lstStyle>
          <a:p>
            <a:r>
              <a:rPr lang="en-CA" dirty="0"/>
              <a:t>Click to add text</a:t>
            </a:r>
          </a:p>
          <a:p>
            <a:pPr lvl="1"/>
            <a:r>
              <a:rPr lang="en-CA" dirty="0"/>
              <a:t>Click to add text</a:t>
            </a:r>
          </a:p>
          <a:p>
            <a:pPr lvl="2"/>
            <a:r>
              <a:rPr lang="en-CA" dirty="0"/>
              <a:t>Click to add text</a:t>
            </a:r>
            <a:endParaRPr dirty="0"/>
          </a:p>
        </p:txBody>
      </p:sp>
      <p:sp>
        <p:nvSpPr>
          <p:cNvPr id="8" name="Google Shape;8;p24"/>
          <p:cNvSpPr txBox="1">
            <a:spLocks noGrp="1"/>
          </p:cNvSpPr>
          <p:nvPr>
            <p:ph type="sldNum" idx="12"/>
          </p:nvPr>
        </p:nvSpPr>
        <p:spPr>
          <a:xfrm>
            <a:off x="6457949" y="4767263"/>
            <a:ext cx="2126205"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56864099"/>
      </p:ext>
    </p:extLst>
  </p:cSld>
  <p:clrMap bg1="lt1" tx1="dk1" bg2="dk2" tx2="lt2" accent1="accent1" accent2="accent2" accent3="accent3" accent4="accent4" accent5="accent5" accent6="accent6" hlink="hlink" folHlink="folHlink"/>
  <p:sldLayoutIdLst>
    <p:sldLayoutId id="2147483769" r:id="rId1"/>
    <p:sldLayoutId id="2147483727" r:id="rId2"/>
    <p:sldLayoutId id="2147483729" r:id="rId3"/>
    <p:sldLayoutId id="2147483730" r:id="rId4"/>
    <p:sldLayoutId id="2147483732" r:id="rId5"/>
    <p:sldLayoutId id="2147483726" r:id="rId6"/>
    <p:sldLayoutId id="2147483750" r:id="rId7"/>
    <p:sldLayoutId id="2147483733" r:id="rId8"/>
    <p:sldLayoutId id="2147483734" r:id="rId9"/>
    <p:sldLayoutId id="2147483735" r:id="rId10"/>
    <p:sldLayoutId id="2147483736" r:id="rId11"/>
    <p:sldLayoutId id="2147483765" r:id="rId12"/>
    <p:sldLayoutId id="2147483767" r:id="rId13"/>
    <p:sldLayoutId id="2147483763" r:id="rId14"/>
    <p:sldLayoutId id="2147483764" r:id="rId15"/>
    <p:sldLayoutId id="2147483786" r:id="rId16"/>
    <p:sldLayoutId id="2147483781" r:id="rId17"/>
    <p:sldLayoutId id="2147483755" r:id="rId18"/>
    <p:sldLayoutId id="2147483751" r:id="rId19"/>
    <p:sldLayoutId id="2147483737" r:id="rId20"/>
    <p:sldLayoutId id="2147483738" r:id="rId21"/>
    <p:sldLayoutId id="2147483756" r:id="rId22"/>
    <p:sldLayoutId id="2147483739" r:id="rId23"/>
    <p:sldLayoutId id="2147483757" r:id="rId24"/>
    <p:sldLayoutId id="2147483771" r:id="rId25"/>
    <p:sldLayoutId id="2147483766" r:id="rId26"/>
    <p:sldLayoutId id="2147483753" r:id="rId27"/>
    <p:sldLayoutId id="2147483754" r:id="rId28"/>
    <p:sldLayoutId id="2147483685" r:id="rId29"/>
    <p:sldLayoutId id="2147483684" r:id="rId30"/>
    <p:sldLayoutId id="2147483782" r:id="rId31"/>
    <p:sldLayoutId id="2147483741" r:id="rId32"/>
    <p:sldLayoutId id="2147483744" r:id="rId33"/>
    <p:sldLayoutId id="2147483745" r:id="rId34"/>
    <p:sldLayoutId id="2147483742" r:id="rId35"/>
    <p:sldLayoutId id="2147483746" r:id="rId36"/>
    <p:sldLayoutId id="2147483747" r:id="rId37"/>
    <p:sldLayoutId id="2147483783" r:id="rId38"/>
    <p:sldLayoutId id="2147483784" r:id="rId39"/>
    <p:sldLayoutId id="2147483785" r:id="rId40"/>
    <p:sldLayoutId id="2147483760" r:id="rId41"/>
    <p:sldLayoutId id="2147483761" r:id="rId42"/>
    <p:sldLayoutId id="2147483762" r:id="rId43"/>
    <p:sldLayoutId id="2147483773" r:id="rId44"/>
    <p:sldLayoutId id="2147483772" r:id="rId45"/>
    <p:sldLayoutId id="2147483779" r:id="rId46"/>
    <p:sldLayoutId id="2147483788" r:id="rId47"/>
    <p:sldLayoutId id="2147483780" r:id="rId48"/>
    <p:sldLayoutId id="2147483787" r:id="rId49"/>
    <p:sldLayoutId id="2147483800" r:id="rId50"/>
    <p:sldLayoutId id="2147483801" r:id="rId51"/>
    <p:sldLayoutId id="2147483789" r:id="rId52"/>
    <p:sldLayoutId id="2147483790" r:id="rId53"/>
    <p:sldLayoutId id="2147483791" r:id="rId54"/>
    <p:sldLayoutId id="2147483792" r:id="rId55"/>
    <p:sldLayoutId id="2147483793" r:id="rId56"/>
    <p:sldLayoutId id="2147483794" r:id="rId57"/>
    <p:sldLayoutId id="2147483795" r:id="rId58"/>
    <p:sldLayoutId id="2147483796" r:id="rId59"/>
    <p:sldLayoutId id="2147483797" r:id="rId60"/>
    <p:sldLayoutId id="2147483798" r:id="rId61"/>
    <p:sldLayoutId id="2147483799" r:id="rId62"/>
    <p:sldLayoutId id="2147483687" r:id="rId63"/>
    <p:sldLayoutId id="2147483776" r:id="rId64"/>
    <p:sldLayoutId id="2147483777" r:id="rId65"/>
    <p:sldLayoutId id="2147483778" r:id="rId66"/>
    <p:sldLayoutId id="2147483714" r:id="rId6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dirty="0">
          <a:solidFill>
            <a:srgbClr val="022838"/>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39700" marR="0" lvl="0" indent="0" algn="l" rtl="0">
        <a:lnSpc>
          <a:spcPct val="100000"/>
        </a:lnSpc>
        <a:spcBef>
          <a:spcPts val="0"/>
        </a:spcBef>
        <a:spcAft>
          <a:spcPts val="0"/>
        </a:spcAft>
        <a:buClr>
          <a:schemeClr val="accent1"/>
        </a:buClr>
        <a:buFontTx/>
        <a:buNone/>
        <a:defRPr sz="1400" b="0" i="0" u="none" strike="noStrike" cap="none">
          <a:solidFill>
            <a:schemeClr val="accent5">
              <a:lumMod val="75000"/>
            </a:schemeClr>
          </a:solidFill>
          <a:latin typeface="Arial"/>
          <a:ea typeface="Arial"/>
          <a:cs typeface="Arial"/>
          <a:sym typeface="Arial"/>
        </a:defRPr>
      </a:lvl1pPr>
      <a:lvl2pPr marL="609600" marR="0" lvl="1" indent="0" algn="l" rtl="0">
        <a:lnSpc>
          <a:spcPct val="100000"/>
        </a:lnSpc>
        <a:spcBef>
          <a:spcPts val="0"/>
        </a:spcBef>
        <a:spcAft>
          <a:spcPts val="0"/>
        </a:spcAft>
        <a:buClr>
          <a:schemeClr val="accent1"/>
        </a:buClr>
        <a:buFontTx/>
        <a:buNone/>
        <a:defRPr sz="1400" b="0" i="0" u="none" strike="noStrike" cap="none">
          <a:solidFill>
            <a:schemeClr val="accent5">
              <a:lumMod val="75000"/>
            </a:schemeClr>
          </a:solidFill>
          <a:latin typeface="Arial"/>
          <a:ea typeface="Arial"/>
          <a:cs typeface="Arial"/>
          <a:sym typeface="Arial"/>
        </a:defRPr>
      </a:lvl2pPr>
      <a:lvl3pPr marL="1066800" marR="0" lvl="2" indent="0" algn="l" rtl="0">
        <a:lnSpc>
          <a:spcPct val="100000"/>
        </a:lnSpc>
        <a:spcBef>
          <a:spcPts val="0"/>
        </a:spcBef>
        <a:spcAft>
          <a:spcPts val="0"/>
        </a:spcAft>
        <a:buClr>
          <a:schemeClr val="accent1"/>
        </a:buClr>
        <a:buFontTx/>
        <a:buNone/>
        <a:defRPr sz="1400" b="0" i="0" u="none" strike="noStrike" cap="none">
          <a:solidFill>
            <a:schemeClr val="accent5">
              <a:lumMod val="75000"/>
            </a:schemeClr>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tableau.com/app/profile/ingenium5439/viz/NPRIStudentDashboard/Instructions"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nada.ca/fr/environnement-changement-climatique/services/changements-climatiques/emissions-gaz-effet-serre/declaration-installations.html"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hyperlink" Target="https://www.canada.ca/fr/environnement-changement-climatique/services/polluants/inventaire-emissions-carbone-noir.html" TargetMode="External"/><Relationship Id="rId4" Type="http://schemas.openxmlformats.org/officeDocument/2006/relationships/hyperlink" Target="https://www.canada.ca/fr/environnement-changement-climatique/services/polluants/inventaire-emissions-atmospheriques-apercu.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ollution-dechets.canada.ca/inventaire-national-rejets"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hyperlink" Target="https://www.canada.ca/fr/environnement-changement-climatique/services/inventaire-national-rejets-polluants/liste-substances/historique-exigences.html" TargetMode="External"/><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30.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30.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30.xml"/><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30.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30.xml"/><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30.xml"/><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public.tableau.com/app/profile/ingenium5439/viz/NPRIStudentDashboard/Instructions" TargetMode="External"/><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public.tableau.com/app/profile/ingenium5439/viz/NPRIStudentDashboard/Instructions" TargetMode="Externa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3" Type="http://schemas.openxmlformats.org/officeDocument/2006/relationships/hyperlink" Target="https://public.tableau.com/app/profile/ingenium5439/viz/NPRIStudentDashboard/Instructions" TargetMode="External"/><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3" Type="http://schemas.openxmlformats.org/officeDocument/2006/relationships/hyperlink" Target="https://public.tableau.com/app/profile/ingenium5439/viz/NPRIStudentWebInterfacev7/Act_2_2" TargetMode="External"/><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3" Type="http://schemas.openxmlformats.org/officeDocument/2006/relationships/hyperlink" Target="https://public.tableau.com/app/profile/ingenium5439/viz/NPRIStudentDashboard/Instructions" TargetMode="External"/><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public.tableau.com/app/profile/ingenium5439/viz/NPRIStudentDashboard/Instructions" TargetMode="External"/><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public.tableau.com/app/profile/ingenium5439/viz/NPRIStudentDashboard/Instructions" TargetMode="External"/><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3" Type="http://schemas.openxmlformats.org/officeDocument/2006/relationships/hyperlink" Target="https://ftp.geogratis.gc.ca/pub/nrcan_rncan/raster/atlas_5_ed/fra/environment/water/mcr4128.pdf" TargetMode="External"/><Relationship Id="rId2" Type="http://schemas.openxmlformats.org/officeDocument/2006/relationships/image" Target="../media/image74.png"/><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A550-07C8-97CB-A688-CB566639889C}"/>
              </a:ext>
            </a:extLst>
          </p:cNvPr>
          <p:cNvSpPr>
            <a:spLocks noGrp="1"/>
          </p:cNvSpPr>
          <p:nvPr>
            <p:ph type="title" idx="4294967295"/>
          </p:nvPr>
        </p:nvSpPr>
        <p:spPr>
          <a:xfrm>
            <a:off x="529200" y="-572700"/>
            <a:ext cx="8024377" cy="572700"/>
          </a:xfrm>
        </p:spPr>
        <p:txBody>
          <a:bodyPr spcFirstLastPara="1" wrap="square" lIns="91425" tIns="91425" rIns="91425" bIns="91425" anchor="b" anchorCtr="0">
            <a:spAutoFit/>
          </a:bodyPr>
          <a:lstStyle/>
          <a:p>
            <a:r>
              <a:rPr lang="fr-CA" noProof="0" dirty="0" err="1">
                <a:solidFill>
                  <a:schemeClr val="bg1"/>
                </a:solidFill>
              </a:rPr>
              <a:t>Ingenium</a:t>
            </a:r>
            <a:endParaRPr lang="fr-CA" noProof="0" dirty="0">
              <a:solidFill>
                <a:schemeClr val="bg1"/>
              </a:solidFill>
            </a:endParaRPr>
          </a:p>
        </p:txBody>
      </p:sp>
    </p:spTree>
    <p:extLst>
      <p:ext uri="{BB962C8B-B14F-4D97-AF65-F5344CB8AC3E}">
        <p14:creationId xmlns:p14="http://schemas.microsoft.com/office/powerpoint/2010/main" val="2945480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E4059-8E83-51D4-312C-004CAECB5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38770-1CA8-F49A-13C6-3EA78652697B}"/>
              </a:ext>
            </a:extLst>
          </p:cNvPr>
          <p:cNvSpPr>
            <a:spLocks noGrp="1"/>
          </p:cNvSpPr>
          <p:nvPr>
            <p:ph type="ctrTitle"/>
          </p:nvPr>
        </p:nvSpPr>
        <p:spPr>
          <a:xfrm>
            <a:off x="900000" y="934218"/>
            <a:ext cx="7495424" cy="1846659"/>
          </a:xfrm>
        </p:spPr>
        <p:txBody>
          <a:bodyPr/>
          <a:lstStyle/>
          <a:p>
            <a:r>
              <a:rPr lang="fr-CA" sz="4000" b="1" noProof="0" dirty="0">
                <a:solidFill>
                  <a:schemeClr val="bg1"/>
                </a:solidFill>
              </a:rPr>
              <a:t>Activité 1.2: </a:t>
            </a:r>
            <a:br>
              <a:rPr lang="fr-CA" sz="4000" b="1" noProof="0" dirty="0">
                <a:solidFill>
                  <a:schemeClr val="bg1"/>
                </a:solidFill>
              </a:rPr>
            </a:br>
            <a:r>
              <a:rPr lang="fr-CA" sz="4000" b="1" noProof="0" dirty="0">
                <a:solidFill>
                  <a:schemeClr val="bg1"/>
                </a:solidFill>
              </a:rPr>
              <a:t>Qui rejette des polluants?</a:t>
            </a:r>
            <a:endParaRPr lang="fr-CA" sz="4000" noProof="0" dirty="0">
              <a:solidFill>
                <a:schemeClr val="bg1"/>
              </a:solidFill>
            </a:endParaRPr>
          </a:p>
        </p:txBody>
      </p:sp>
    </p:spTree>
    <p:extLst>
      <p:ext uri="{BB962C8B-B14F-4D97-AF65-F5344CB8AC3E}">
        <p14:creationId xmlns:p14="http://schemas.microsoft.com/office/powerpoint/2010/main" val="72523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32793-4F82-37D3-91AB-AF0845E7B4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4B7604-CFF4-0254-0553-F65D4E1F8B09}"/>
              </a:ext>
            </a:extLst>
          </p:cNvPr>
          <p:cNvSpPr>
            <a:spLocks noGrp="1"/>
          </p:cNvSpPr>
          <p:nvPr>
            <p:ph type="title"/>
          </p:nvPr>
        </p:nvSpPr>
        <p:spPr>
          <a:xfrm>
            <a:off x="528802" y="416541"/>
            <a:ext cx="8060773" cy="446276"/>
          </a:xfrm>
        </p:spPr>
        <p:txBody>
          <a:bodyPr/>
          <a:lstStyle/>
          <a:p>
            <a:r>
              <a:rPr lang="fr-CA" sz="2900" noProof="0" dirty="0"/>
              <a:t>L’Inventaire national des rejets de polluants</a:t>
            </a:r>
          </a:p>
        </p:txBody>
      </p:sp>
      <p:sp>
        <p:nvSpPr>
          <p:cNvPr id="2" name="Content Placeholder 1">
            <a:extLst>
              <a:ext uri="{FF2B5EF4-FFF2-40B4-BE49-F238E27FC236}">
                <a16:creationId xmlns:a16="http://schemas.microsoft.com/office/drawing/2014/main" id="{5F306CED-5CE5-4605-8AC7-209F37FE92D6}"/>
              </a:ext>
            </a:extLst>
          </p:cNvPr>
          <p:cNvSpPr>
            <a:spLocks noGrp="1"/>
          </p:cNvSpPr>
          <p:nvPr>
            <p:ph sz="quarter" idx="10"/>
          </p:nvPr>
        </p:nvSpPr>
        <p:spPr/>
        <p:txBody>
          <a:bodyPr>
            <a:normAutofit/>
          </a:bodyPr>
          <a:lstStyle/>
          <a:p>
            <a:pPr marL="285750" indent="-285750"/>
            <a:r>
              <a:rPr lang="fr-CA" sz="2000" b="0" noProof="0" dirty="0">
                <a:solidFill>
                  <a:srgbClr val="162D54"/>
                </a:solidFill>
              </a:rPr>
              <a:t>Qu’est-ce que l’Inventaire national des rejets de polluants (INRP)?</a:t>
            </a:r>
          </a:p>
        </p:txBody>
      </p:sp>
    </p:spTree>
    <p:extLst>
      <p:ext uri="{BB962C8B-B14F-4D97-AF65-F5344CB8AC3E}">
        <p14:creationId xmlns:p14="http://schemas.microsoft.com/office/powerpoint/2010/main" val="52230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5D63C-4114-38C7-AC49-EB0744BB2D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5D6BF8-3895-2404-3572-FEFCE0C0114B}"/>
              </a:ext>
            </a:extLst>
          </p:cNvPr>
          <p:cNvSpPr>
            <a:spLocks noGrp="1"/>
          </p:cNvSpPr>
          <p:nvPr>
            <p:ph type="title"/>
          </p:nvPr>
        </p:nvSpPr>
        <p:spPr>
          <a:xfrm>
            <a:off x="528802" y="416541"/>
            <a:ext cx="8060773" cy="400110"/>
          </a:xfrm>
        </p:spPr>
        <p:txBody>
          <a:bodyPr/>
          <a:lstStyle/>
          <a:p>
            <a:r>
              <a:rPr lang="fr-CA" sz="2600" noProof="0" dirty="0"/>
              <a:t>L’Inventaire national des rejets de polluants (INRP)</a:t>
            </a:r>
          </a:p>
        </p:txBody>
      </p:sp>
      <p:sp>
        <p:nvSpPr>
          <p:cNvPr id="2" name="Content Placeholder 1">
            <a:extLst>
              <a:ext uri="{FF2B5EF4-FFF2-40B4-BE49-F238E27FC236}">
                <a16:creationId xmlns:a16="http://schemas.microsoft.com/office/drawing/2014/main" id="{0DE87713-E1AA-2137-3DA8-C1D5E9A74CE1}"/>
              </a:ext>
            </a:extLst>
          </p:cNvPr>
          <p:cNvSpPr>
            <a:spLocks noGrp="1"/>
          </p:cNvSpPr>
          <p:nvPr>
            <p:ph sz="quarter" idx="10"/>
          </p:nvPr>
        </p:nvSpPr>
        <p:spPr/>
        <p:txBody>
          <a:bodyPr/>
          <a:lstStyle/>
          <a:p>
            <a:r>
              <a:rPr lang="fr-CA" sz="1800" noProof="0" dirty="0">
                <a:solidFill>
                  <a:srgbClr val="162D54"/>
                </a:solidFill>
              </a:rPr>
              <a:t>Qu’est-ce que l’Inventaire national des rejets de polluants (INRP)?</a:t>
            </a:r>
          </a:p>
          <a:p>
            <a:r>
              <a:rPr lang="fr-CA" sz="1800" b="0" noProof="0" dirty="0">
                <a:solidFill>
                  <a:srgbClr val="162D54"/>
                </a:solidFill>
              </a:rPr>
              <a:t>L’INRP est un répertoire géré par Environnement et Changement climatique Canada qui recueille de l’information d’établissements industriels, commerciaux et institutionnels canadiens sur les rejets (dans l’air, l’eau et la terre), la destruction et les transferts de plus de 300 substances et polluants préoccupants. </a:t>
            </a:r>
          </a:p>
          <a:p>
            <a:r>
              <a:rPr lang="fr-CA" sz="1800" b="0" noProof="0" dirty="0">
                <a:solidFill>
                  <a:srgbClr val="162D54"/>
                </a:solidFill>
              </a:rPr>
              <a:t>Les propriétaires ou les exploitants d’établissements qui remplissent les exigences doivent déclarer leurs rejets à l’INRP sur une base annuelle.</a:t>
            </a:r>
          </a:p>
          <a:p>
            <a:pPr marL="139700" indent="0">
              <a:buNone/>
            </a:pPr>
            <a:endParaRPr lang="fr-CA" sz="1400" b="0" noProof="0" dirty="0">
              <a:solidFill>
                <a:srgbClr val="162D54"/>
              </a:solidFill>
            </a:endParaRPr>
          </a:p>
        </p:txBody>
      </p:sp>
    </p:spTree>
    <p:extLst>
      <p:ext uri="{BB962C8B-B14F-4D97-AF65-F5344CB8AC3E}">
        <p14:creationId xmlns:p14="http://schemas.microsoft.com/office/powerpoint/2010/main" val="2288383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DD225-5FF6-06BE-DC42-02E6B02C11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380B56-1AD8-3A3B-251A-48E84AE48EE2}"/>
              </a:ext>
            </a:extLst>
          </p:cNvPr>
          <p:cNvSpPr>
            <a:spLocks noGrp="1"/>
          </p:cNvSpPr>
          <p:nvPr>
            <p:ph type="title"/>
          </p:nvPr>
        </p:nvSpPr>
        <p:spPr>
          <a:xfrm>
            <a:off x="528802" y="416541"/>
            <a:ext cx="8060773" cy="492443"/>
          </a:xfrm>
        </p:spPr>
        <p:txBody>
          <a:bodyPr/>
          <a:lstStyle/>
          <a:p>
            <a:r>
              <a:rPr lang="fr-CA" sz="3200" noProof="0" dirty="0"/>
              <a:t>Remue-méninges : établissements</a:t>
            </a:r>
          </a:p>
        </p:txBody>
      </p:sp>
      <p:sp>
        <p:nvSpPr>
          <p:cNvPr id="2" name="Content Placeholder 1">
            <a:extLst>
              <a:ext uri="{FF2B5EF4-FFF2-40B4-BE49-F238E27FC236}">
                <a16:creationId xmlns:a16="http://schemas.microsoft.com/office/drawing/2014/main" id="{1F05B6E1-6E25-DD5C-741D-0ECCE1997C2B}"/>
              </a:ext>
            </a:extLst>
          </p:cNvPr>
          <p:cNvSpPr>
            <a:spLocks noGrp="1"/>
          </p:cNvSpPr>
          <p:nvPr>
            <p:ph sz="quarter" idx="10"/>
          </p:nvPr>
        </p:nvSpPr>
        <p:spPr/>
        <p:txBody>
          <a:bodyPr>
            <a:normAutofit/>
          </a:bodyPr>
          <a:lstStyle/>
          <a:p>
            <a:pPr marL="285750" indent="-285750"/>
            <a:r>
              <a:rPr lang="fr-CA" sz="2000" noProof="0" dirty="0">
                <a:solidFill>
                  <a:srgbClr val="162D54"/>
                </a:solidFill>
              </a:rPr>
              <a:t>Remue-méninges : </a:t>
            </a:r>
            <a:r>
              <a:rPr lang="fr-CA" sz="2000" b="0" noProof="0" dirty="0">
                <a:solidFill>
                  <a:srgbClr val="162D54"/>
                </a:solidFill>
              </a:rPr>
              <a:t>Quels types d’établissements peuvent faire des déclarations à l’INRP? Compare </a:t>
            </a:r>
            <a:r>
              <a:rPr lang="fr-CA" sz="2000" b="0" noProof="0" dirty="0" err="1">
                <a:solidFill>
                  <a:srgbClr val="162D54"/>
                </a:solidFill>
              </a:rPr>
              <a:t>your</a:t>
            </a:r>
            <a:r>
              <a:rPr lang="fr-CA" sz="2000" b="0" noProof="0" dirty="0">
                <a:solidFill>
                  <a:srgbClr val="162D54"/>
                </a:solidFill>
              </a:rPr>
              <a:t> </a:t>
            </a:r>
            <a:r>
              <a:rPr lang="fr-CA" sz="2000" b="0" noProof="0" dirty="0" err="1">
                <a:solidFill>
                  <a:srgbClr val="162D54"/>
                </a:solidFill>
              </a:rPr>
              <a:t>answers</a:t>
            </a:r>
            <a:r>
              <a:rPr lang="fr-CA" sz="2000" b="0" noProof="0" dirty="0">
                <a:solidFill>
                  <a:srgbClr val="162D54"/>
                </a:solidFill>
              </a:rPr>
              <a:t> to the NPRI data!</a:t>
            </a:r>
          </a:p>
          <a:p>
            <a:pPr marL="285750" indent="-285750"/>
            <a:r>
              <a:rPr lang="fr-CA" sz="2000" b="0" noProof="0" dirty="0">
                <a:solidFill>
                  <a:srgbClr val="162D54"/>
                </a:solidFill>
              </a:rPr>
              <a:t>Comparez vos réponses aux données de l’INRP!</a:t>
            </a:r>
            <a:br>
              <a:rPr lang="fr-CA" sz="2000" b="0" noProof="0" dirty="0">
                <a:solidFill>
                  <a:srgbClr val="162D54"/>
                </a:solidFill>
              </a:rPr>
            </a:br>
            <a:r>
              <a:rPr lang="fr-CA" sz="2000" b="0" noProof="0" dirty="0">
                <a:solidFill>
                  <a:srgbClr val="162D54"/>
                </a:solidFill>
                <a:hlinkClick r:id="rId3"/>
              </a:rPr>
              <a:t>https://public.tableau.com/app/profile/ingenium5439/viz/NPRIStudentDashboard/Instructions</a:t>
            </a:r>
            <a:r>
              <a:rPr lang="fr-CA" sz="2000" b="0" noProof="0" dirty="0">
                <a:solidFill>
                  <a:srgbClr val="162D54"/>
                </a:solidFill>
              </a:rPr>
              <a:t> </a:t>
            </a:r>
          </a:p>
        </p:txBody>
      </p:sp>
    </p:spTree>
    <p:extLst>
      <p:ext uri="{BB962C8B-B14F-4D97-AF65-F5344CB8AC3E}">
        <p14:creationId xmlns:p14="http://schemas.microsoft.com/office/powerpoint/2010/main" val="584092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C0883-E6EC-D285-1D11-641B2D8535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A69312-ADDB-BB31-F94D-F944F4ED1F12}"/>
              </a:ext>
            </a:extLst>
          </p:cNvPr>
          <p:cNvSpPr>
            <a:spLocks noGrp="1"/>
          </p:cNvSpPr>
          <p:nvPr>
            <p:ph type="title"/>
          </p:nvPr>
        </p:nvSpPr>
        <p:spPr>
          <a:xfrm>
            <a:off x="541613" y="340736"/>
            <a:ext cx="8060773" cy="800219"/>
          </a:xfrm>
        </p:spPr>
        <p:txBody>
          <a:bodyPr/>
          <a:lstStyle/>
          <a:p>
            <a:r>
              <a:rPr lang="fr-CA" sz="2600" noProof="0" dirty="0"/>
              <a:t>Comment fonctionne le tableau de bord de l’INRP pour les étudiants?</a:t>
            </a:r>
          </a:p>
        </p:txBody>
      </p:sp>
      <p:pic>
        <p:nvPicPr>
          <p:cNvPr id="5" name="Content Placeholder 4" descr="Une interface utilisateur de l'interface Web pour étudiants de l'INRP version 7 d'Ingenium. En haut de l'écran se trouve une barre de navigation bleu foncé avec des icônes et des options telles que « Découvrir », « Blog », « Ressources », « À propos », « S'inscrire » et « Se connecter ». Sous la barre de navigation se trouve un onglet noir intitulé « Interface Web pour étudiants de l'INRP v7 par Ingenium » avec d'autres sélections d'activités et d'actions. Une section intitulée « Activité 1.2 – Quels types d'installations déclarent à l'INRP ? est visible, suivi de questions concernant les types d'installations, conçues pour guider l'interaction des utilisateurs. Les instructions avec des flèches indiquent l'onglet « Activité », la sélection « Langue » (affichant les options pour l'anglais et le français) et l'option « Choisir une ou toutes les années » pour des données spécifiques allant de 2010 à 2018. Sous ces éléments se trouvent des graphiques à barres affichant données intitulées « Nombre d'installations par secteur » et « Nombre d'installations par sous-division sectorielle du SCIAN ». Chaque graphique contient des barres horizontales colorées représentant différents secteurs, avec des valeurs numériques et des étiquettes de pourcentage à côté de chaque barre. Des légendes et des flèches supplémentaires sont intégrées à l'image, expliquant les interactions de l'utilisateur telles que le filtrage et la réinitialisation des sélections de données en cliquant sur des éléments.">
            <a:extLst>
              <a:ext uri="{FF2B5EF4-FFF2-40B4-BE49-F238E27FC236}">
                <a16:creationId xmlns:a16="http://schemas.microsoft.com/office/drawing/2014/main" id="{413961DC-44A0-C4FC-235F-2C929019F987}"/>
              </a:ext>
            </a:extLst>
          </p:cNvPr>
          <p:cNvPicPr>
            <a:picLocks noGrp="1" noChangeAspect="1"/>
          </p:cNvPicPr>
          <p:nvPr>
            <p:ph sz="quarter" idx="10"/>
          </p:nvPr>
        </p:nvPicPr>
        <p:blipFill>
          <a:blip r:embed="rId3"/>
          <a:srcRect/>
          <a:stretch/>
        </p:blipFill>
        <p:spPr>
          <a:xfrm>
            <a:off x="528802" y="1611480"/>
            <a:ext cx="5954046" cy="3282168"/>
          </a:xfrm>
        </p:spPr>
      </p:pic>
    </p:spTree>
    <p:extLst>
      <p:ext uri="{BB962C8B-B14F-4D97-AF65-F5344CB8AC3E}">
        <p14:creationId xmlns:p14="http://schemas.microsoft.com/office/powerpoint/2010/main" val="36858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29BE3-AF13-C011-B321-0F4DA8B4FB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CB3752-D6F1-F951-4607-7F060F9AADBA}"/>
              </a:ext>
            </a:extLst>
          </p:cNvPr>
          <p:cNvSpPr>
            <a:spLocks noGrp="1"/>
          </p:cNvSpPr>
          <p:nvPr>
            <p:ph type="title"/>
          </p:nvPr>
        </p:nvSpPr>
        <p:spPr>
          <a:xfrm>
            <a:off x="528801" y="328787"/>
            <a:ext cx="8060773" cy="800219"/>
          </a:xfrm>
        </p:spPr>
        <p:txBody>
          <a:bodyPr/>
          <a:lstStyle/>
          <a:p>
            <a:r>
              <a:rPr lang="fr-CA" sz="2600" noProof="0" dirty="0"/>
              <a:t>Quels types d’établissements peuvent faire des déclarations à l’INRP? (1)</a:t>
            </a:r>
          </a:p>
        </p:txBody>
      </p:sp>
      <p:sp>
        <p:nvSpPr>
          <p:cNvPr id="2" name="Content Placeholder 1">
            <a:extLst>
              <a:ext uri="{FF2B5EF4-FFF2-40B4-BE49-F238E27FC236}">
                <a16:creationId xmlns:a16="http://schemas.microsoft.com/office/drawing/2014/main" id="{AE4206A1-C553-0EFA-8576-32D3E54D1461}"/>
              </a:ext>
            </a:extLst>
          </p:cNvPr>
          <p:cNvSpPr>
            <a:spLocks noGrp="1"/>
          </p:cNvSpPr>
          <p:nvPr>
            <p:ph sz="quarter" idx="10"/>
          </p:nvPr>
        </p:nvSpPr>
        <p:spPr/>
        <p:txBody>
          <a:bodyPr/>
          <a:lstStyle/>
          <a:p>
            <a:pPr marL="514350" indent="-514350">
              <a:buFont typeface="+mj-lt"/>
              <a:buAutoNum type="arabicPeriod"/>
            </a:pPr>
            <a:r>
              <a:rPr lang="fr-CA" sz="2000" b="0" noProof="0" dirty="0">
                <a:solidFill>
                  <a:srgbClr val="162D54"/>
                </a:solidFill>
              </a:rPr>
              <a:t>Allez au tableau de bord de l’INRP pour les étudiants (activité 1.5).</a:t>
            </a:r>
          </a:p>
          <a:p>
            <a:pPr marL="514350" indent="-514350">
              <a:buFont typeface="+mj-lt"/>
              <a:buAutoNum type="arabicPeriod"/>
            </a:pPr>
            <a:r>
              <a:rPr lang="fr-CA" sz="2000" b="0" noProof="0" dirty="0">
                <a:solidFill>
                  <a:srgbClr val="162D54"/>
                </a:solidFill>
              </a:rPr>
              <a:t>Cliquez sur un secteur pour vous donner une idée des types d’établissements inscrits (décliquez le secteur pour réinitialiser).</a:t>
            </a:r>
            <a:endParaRPr lang="fr-CA" sz="2000" noProof="0" dirty="0">
              <a:solidFill>
                <a:srgbClr val="162D54"/>
              </a:solidFill>
            </a:endParaRPr>
          </a:p>
          <a:p>
            <a:pPr marL="0" indent="0">
              <a:buNone/>
            </a:pPr>
            <a:endParaRPr lang="fr-CA" sz="1400" b="0" noProof="0" dirty="0">
              <a:solidFill>
                <a:srgbClr val="162D54"/>
              </a:solidFill>
            </a:endParaRPr>
          </a:p>
          <a:p>
            <a:pPr marL="0" indent="0">
              <a:buNone/>
            </a:pPr>
            <a:endParaRPr lang="fr-CA" sz="1400" b="0" noProof="0" dirty="0">
              <a:solidFill>
                <a:srgbClr val="162D54"/>
              </a:solidFill>
            </a:endParaRPr>
          </a:p>
          <a:p>
            <a:endParaRPr lang="fr-CA" noProof="0" dirty="0"/>
          </a:p>
        </p:txBody>
      </p:sp>
    </p:spTree>
    <p:extLst>
      <p:ext uri="{BB962C8B-B14F-4D97-AF65-F5344CB8AC3E}">
        <p14:creationId xmlns:p14="http://schemas.microsoft.com/office/powerpoint/2010/main" val="1557269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23F02-2611-69B1-F193-9F3BBEBE3D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474CC2-7EDD-1A37-D9C9-D943E517E716}"/>
              </a:ext>
            </a:extLst>
          </p:cNvPr>
          <p:cNvSpPr>
            <a:spLocks noGrp="1"/>
          </p:cNvSpPr>
          <p:nvPr>
            <p:ph type="title"/>
          </p:nvPr>
        </p:nvSpPr>
        <p:spPr>
          <a:xfrm>
            <a:off x="528801" y="328787"/>
            <a:ext cx="8060773" cy="800219"/>
          </a:xfrm>
        </p:spPr>
        <p:txBody>
          <a:bodyPr/>
          <a:lstStyle/>
          <a:p>
            <a:r>
              <a:rPr lang="fr-CA" sz="2600" noProof="0" dirty="0"/>
              <a:t>Quels types d’établissements peuvent faire des déclarations à l’INRP? (2)</a:t>
            </a:r>
          </a:p>
        </p:txBody>
      </p:sp>
      <p:sp>
        <p:nvSpPr>
          <p:cNvPr id="2" name="Content Placeholder 1">
            <a:extLst>
              <a:ext uri="{FF2B5EF4-FFF2-40B4-BE49-F238E27FC236}">
                <a16:creationId xmlns:a16="http://schemas.microsoft.com/office/drawing/2014/main" id="{94E70CE9-23B9-2F7B-BBC2-121E716FAD6C}"/>
              </a:ext>
            </a:extLst>
          </p:cNvPr>
          <p:cNvSpPr>
            <a:spLocks noGrp="1"/>
          </p:cNvSpPr>
          <p:nvPr>
            <p:ph sz="quarter" idx="10"/>
          </p:nvPr>
        </p:nvSpPr>
        <p:spPr/>
        <p:txBody>
          <a:bodyPr/>
          <a:lstStyle/>
          <a:p>
            <a:pPr marL="285750" indent="-285750"/>
            <a:r>
              <a:rPr lang="fr-CA" sz="2000" noProof="0" dirty="0">
                <a:solidFill>
                  <a:srgbClr val="162D54"/>
                </a:solidFill>
              </a:rPr>
              <a:t>Questions de réflexion :</a:t>
            </a:r>
          </a:p>
          <a:p>
            <a:pPr marL="514350" indent="-514350">
              <a:buFont typeface="+mj-lt"/>
              <a:buAutoNum type="arabicPeriod"/>
            </a:pPr>
            <a:r>
              <a:rPr lang="fr-CA" sz="2000" b="0" noProof="0" dirty="0">
                <a:solidFill>
                  <a:srgbClr val="162D54"/>
                </a:solidFill>
              </a:rPr>
              <a:t>Les établissements sont-ils tous industriels?</a:t>
            </a:r>
          </a:p>
          <a:p>
            <a:pPr marL="514350" indent="-514350">
              <a:buFont typeface="+mj-lt"/>
              <a:buAutoNum type="arabicPeriod"/>
            </a:pPr>
            <a:r>
              <a:rPr lang="fr-CA" sz="2000" b="0" noProof="0" dirty="0">
                <a:solidFill>
                  <a:srgbClr val="162D54"/>
                </a:solidFill>
              </a:rPr>
              <a:t>Les établissements sont-ils tous des entreprises privées?</a:t>
            </a:r>
          </a:p>
          <a:p>
            <a:pPr marL="514350" indent="-514350">
              <a:buFont typeface="+mj-lt"/>
              <a:buAutoNum type="arabicPeriod"/>
            </a:pPr>
            <a:r>
              <a:rPr lang="fr-CA" sz="2000" b="0" noProof="0" dirty="0">
                <a:solidFill>
                  <a:srgbClr val="162D54"/>
                </a:solidFill>
              </a:rPr>
              <a:t>Combien d’établissements ont déclaré le rejet de polluants au cours de la dernière année?</a:t>
            </a:r>
          </a:p>
          <a:p>
            <a:pPr marL="514350" indent="-514350">
              <a:buFont typeface="+mj-lt"/>
              <a:buAutoNum type="arabicPeriod"/>
            </a:pPr>
            <a:r>
              <a:rPr lang="fr-CA" sz="2000" b="0" noProof="0" dirty="0">
                <a:solidFill>
                  <a:srgbClr val="162D54"/>
                </a:solidFill>
              </a:rPr>
              <a:t>Sur le tableau de bord, le titre indique « Rejets par secteur ».  Qui souhaiterait contribuer à la définition du mot « secteur »?</a:t>
            </a:r>
          </a:p>
          <a:p>
            <a:pPr marL="0" indent="0">
              <a:buNone/>
            </a:pPr>
            <a:endParaRPr lang="fr-CA" sz="1400" noProof="0" dirty="0">
              <a:solidFill>
                <a:srgbClr val="162D54"/>
              </a:solidFill>
            </a:endParaRPr>
          </a:p>
          <a:p>
            <a:pPr marL="0" indent="0">
              <a:buNone/>
            </a:pPr>
            <a:endParaRPr lang="fr-CA" sz="1400" b="0" noProof="0" dirty="0">
              <a:solidFill>
                <a:srgbClr val="162D54"/>
              </a:solidFill>
            </a:endParaRPr>
          </a:p>
          <a:p>
            <a:pPr marL="0" indent="0">
              <a:buNone/>
            </a:pPr>
            <a:endParaRPr lang="fr-CA" sz="1400" b="0" noProof="0" dirty="0">
              <a:solidFill>
                <a:srgbClr val="162D54"/>
              </a:solidFill>
            </a:endParaRPr>
          </a:p>
          <a:p>
            <a:endParaRPr lang="fr-CA" noProof="0" dirty="0"/>
          </a:p>
        </p:txBody>
      </p:sp>
    </p:spTree>
    <p:extLst>
      <p:ext uri="{BB962C8B-B14F-4D97-AF65-F5344CB8AC3E}">
        <p14:creationId xmlns:p14="http://schemas.microsoft.com/office/powerpoint/2010/main" val="2467176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60787-3908-EA98-0057-B58A1CDAA0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DD85A6-B78D-0413-18D9-E98E2BA4793C}"/>
              </a:ext>
            </a:extLst>
          </p:cNvPr>
          <p:cNvSpPr>
            <a:spLocks noGrp="1"/>
          </p:cNvSpPr>
          <p:nvPr>
            <p:ph type="title"/>
          </p:nvPr>
        </p:nvSpPr>
        <p:spPr>
          <a:xfrm>
            <a:off x="528802" y="416541"/>
            <a:ext cx="8060773" cy="492443"/>
          </a:xfrm>
        </p:spPr>
        <p:txBody>
          <a:bodyPr/>
          <a:lstStyle/>
          <a:p>
            <a:r>
              <a:rPr lang="fr-CA" sz="3200" noProof="0" dirty="0"/>
              <a:t>Qu’est-ce qu’un secteur?</a:t>
            </a:r>
          </a:p>
        </p:txBody>
      </p:sp>
      <p:sp>
        <p:nvSpPr>
          <p:cNvPr id="2" name="Content Placeholder 1">
            <a:extLst>
              <a:ext uri="{FF2B5EF4-FFF2-40B4-BE49-F238E27FC236}">
                <a16:creationId xmlns:a16="http://schemas.microsoft.com/office/drawing/2014/main" id="{FBAE082B-5946-4AC3-998A-C3774D07439A}"/>
              </a:ext>
            </a:extLst>
          </p:cNvPr>
          <p:cNvSpPr>
            <a:spLocks noGrp="1"/>
          </p:cNvSpPr>
          <p:nvPr>
            <p:ph sz="quarter" idx="10"/>
          </p:nvPr>
        </p:nvSpPr>
        <p:spPr/>
        <p:txBody>
          <a:bodyPr/>
          <a:lstStyle/>
          <a:p>
            <a:pPr marL="342900" indent="-342900">
              <a:buFont typeface="Arial" panose="020B0604020202020204" pitchFamily="34" charset="0"/>
              <a:buChar char="•"/>
            </a:pPr>
            <a:r>
              <a:rPr lang="fr-CA" sz="2000" b="0" noProof="0" dirty="0">
                <a:solidFill>
                  <a:srgbClr val="162D54"/>
                </a:solidFill>
              </a:rPr>
              <a:t>Un secteur est une façon de regrouper les entreprises selon les types d’activités qu’elles effectuent pour produire des biens ou des services.</a:t>
            </a:r>
          </a:p>
          <a:p>
            <a:endParaRPr lang="fr-CA" noProof="0" dirty="0"/>
          </a:p>
        </p:txBody>
      </p:sp>
      <p:pic>
        <p:nvPicPr>
          <p:cNvPr id="5" name="Picture 4" descr="L'image est un tableau à deux colonnes répertoriant différents secteurs industriels classés par l'INRP. Le tableau porte un titre sur fond bleu sarcelle foncé : « Secteurs utilisés par l'INRP pour classer ses installations ». La colonne de droite comprend les secteurs : aluminium, ciment, chaux et autres minéraux non métalliques, produits chimiques, extraction conventionnelle de pétrole et de gaz, électricité, fer et acier, métaux (sauf l'aluminium et le fer et l'acier), mines et carrières et non conventionnel. Extraction de pétrole (y compris les sables bitumineux et le pétrole lourd). La colonne de gauche comprend les secteurs Oléoducs et gazoducs et stockage, Autres industries manufacturières, Raffinage et fabrication de produits pétroliers et charbonniers, Plastiques et caoutchouc, Pâtes et papiers, Fabrication de matériel de transport, Traitement et élimination des déchets, Systèmes d'eau et d'eaux usées, Produits du bois, et autres (sauf fabrication).">
            <a:extLst>
              <a:ext uri="{FF2B5EF4-FFF2-40B4-BE49-F238E27FC236}">
                <a16:creationId xmlns:a16="http://schemas.microsoft.com/office/drawing/2014/main" id="{77BC1E23-2F1E-A501-5CF2-FD0B8C791770}"/>
              </a:ext>
            </a:extLst>
          </p:cNvPr>
          <p:cNvPicPr>
            <a:picLocks noChangeAspect="1"/>
          </p:cNvPicPr>
          <p:nvPr/>
        </p:nvPicPr>
        <p:blipFill>
          <a:blip r:embed="rId2"/>
          <a:srcRect/>
          <a:stretch/>
        </p:blipFill>
        <p:spPr>
          <a:xfrm>
            <a:off x="913982" y="2789716"/>
            <a:ext cx="4089160" cy="2353784"/>
          </a:xfrm>
          <a:prstGeom prst="rect">
            <a:avLst/>
          </a:prstGeom>
        </p:spPr>
      </p:pic>
    </p:spTree>
    <p:extLst>
      <p:ext uri="{BB962C8B-B14F-4D97-AF65-F5344CB8AC3E}">
        <p14:creationId xmlns:p14="http://schemas.microsoft.com/office/powerpoint/2010/main" val="2091856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DAAD8-DC39-7C54-6D2A-18FA9E943D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DD7307-4236-B040-BBBB-59004F76D64E}"/>
              </a:ext>
            </a:extLst>
          </p:cNvPr>
          <p:cNvSpPr>
            <a:spLocks noGrp="1"/>
          </p:cNvSpPr>
          <p:nvPr>
            <p:ph type="title"/>
          </p:nvPr>
        </p:nvSpPr>
        <p:spPr>
          <a:xfrm>
            <a:off x="528802" y="416541"/>
            <a:ext cx="8060773" cy="492443"/>
          </a:xfrm>
        </p:spPr>
        <p:txBody>
          <a:bodyPr/>
          <a:lstStyle/>
          <a:p>
            <a:r>
              <a:rPr lang="fr-CA" sz="3200" noProof="0" dirty="0"/>
              <a:t>Carte de l’INRP par secteur</a:t>
            </a:r>
          </a:p>
        </p:txBody>
      </p:sp>
      <p:pic>
        <p:nvPicPr>
          <p:cNvPr id="5" name="Content Placeholder 4" descr="L'image est une carte 3D du Canada et du nord des États-Unis telle que vue sur Google Earth. Il met en évidence divers secteurs industriels à travers le Canada avec des points colorés. Chaque couleur représente un secteur industriel différent ; par exemple, le rouge pour les produits chimiques et le jaune pour les oléoducs et gazoducs/stockage. La carte comprend des marqueurs géographiques pour les provinces et territoires canadiens comme l'Ontario et le Québec, ainsi que des États américains notables comme le Dakota du Nord et le Montana. Il y a une ligne jaune indiquant la frontière entre le Canada et les États-Unis. Le coin inférieur gauche comporte une légende avec un drapeau canadien et le logo d'Environnement et Changement climatique Canada, répertoriant des catégories telles que l'aluminium, le ciment, les produits chimiques, etc.">
            <a:extLst>
              <a:ext uri="{FF2B5EF4-FFF2-40B4-BE49-F238E27FC236}">
                <a16:creationId xmlns:a16="http://schemas.microsoft.com/office/drawing/2014/main" id="{C88F95A6-1487-8E35-13A7-CE49DF8849A4}"/>
              </a:ext>
            </a:extLst>
          </p:cNvPr>
          <p:cNvPicPr>
            <a:picLocks noGrp="1" noChangeAspect="1"/>
          </p:cNvPicPr>
          <p:nvPr>
            <p:ph sz="quarter" idx="10"/>
          </p:nvPr>
        </p:nvPicPr>
        <p:blipFill>
          <a:blip r:embed="rId2"/>
          <a:srcRect/>
          <a:stretch/>
        </p:blipFill>
        <p:spPr>
          <a:xfrm>
            <a:off x="528802" y="1544641"/>
            <a:ext cx="6215982" cy="3302240"/>
          </a:xfrm>
        </p:spPr>
      </p:pic>
    </p:spTree>
    <p:extLst>
      <p:ext uri="{BB962C8B-B14F-4D97-AF65-F5344CB8AC3E}">
        <p14:creationId xmlns:p14="http://schemas.microsoft.com/office/powerpoint/2010/main" val="945681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D0082-8EAF-041A-EE90-2B964B9CD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FA6C2-3813-1C0A-42AD-3872F9A7ECD4}"/>
              </a:ext>
            </a:extLst>
          </p:cNvPr>
          <p:cNvSpPr>
            <a:spLocks noGrp="1"/>
          </p:cNvSpPr>
          <p:nvPr>
            <p:ph type="ctrTitle"/>
          </p:nvPr>
        </p:nvSpPr>
        <p:spPr>
          <a:xfrm>
            <a:off x="899999" y="934218"/>
            <a:ext cx="7466997" cy="1846659"/>
          </a:xfrm>
        </p:spPr>
        <p:txBody>
          <a:bodyPr/>
          <a:lstStyle/>
          <a:p>
            <a:r>
              <a:rPr lang="fr-CA" sz="4000" b="1" noProof="0" dirty="0">
                <a:solidFill>
                  <a:schemeClr val="bg1"/>
                </a:solidFill>
              </a:rPr>
              <a:t>Activité 1.3: </a:t>
            </a:r>
            <a:br>
              <a:rPr lang="fr-CA" sz="4000" b="1" noProof="0" dirty="0">
                <a:solidFill>
                  <a:schemeClr val="bg1"/>
                </a:solidFill>
              </a:rPr>
            </a:br>
            <a:r>
              <a:rPr lang="fr-CA" sz="4000" b="1" noProof="0" dirty="0">
                <a:solidFill>
                  <a:schemeClr val="bg1"/>
                </a:solidFill>
              </a:rPr>
              <a:t>Introduction à l’INRP</a:t>
            </a:r>
            <a:endParaRPr lang="fr-CA" sz="4000" noProof="0" dirty="0">
              <a:solidFill>
                <a:schemeClr val="bg1"/>
              </a:solidFill>
            </a:endParaRPr>
          </a:p>
        </p:txBody>
      </p:sp>
    </p:spTree>
    <p:extLst>
      <p:ext uri="{BB962C8B-B14F-4D97-AF65-F5344CB8AC3E}">
        <p14:creationId xmlns:p14="http://schemas.microsoft.com/office/powerpoint/2010/main" val="2520574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B834D-63EE-24A1-D1C4-ED13F87DC35D}"/>
              </a:ext>
            </a:extLst>
          </p:cNvPr>
          <p:cNvSpPr>
            <a:spLocks noGrp="1"/>
          </p:cNvSpPr>
          <p:nvPr>
            <p:ph type="ctrTitle"/>
          </p:nvPr>
        </p:nvSpPr>
        <p:spPr>
          <a:xfrm>
            <a:off x="899999" y="934218"/>
            <a:ext cx="8115341" cy="1723549"/>
          </a:xfrm>
        </p:spPr>
        <p:txBody>
          <a:bodyPr/>
          <a:lstStyle/>
          <a:p>
            <a:r>
              <a:rPr lang="fr-CA" sz="4000" b="1" noProof="0" dirty="0">
                <a:solidFill>
                  <a:schemeClr val="bg1"/>
                </a:solidFill>
              </a:rPr>
              <a:t>Les polluants dans votre environnement:</a:t>
            </a:r>
            <a:br>
              <a:rPr lang="fr-CA" sz="4000" b="1" noProof="0" dirty="0">
                <a:solidFill>
                  <a:schemeClr val="bg1"/>
                </a:solidFill>
              </a:rPr>
            </a:br>
            <a:r>
              <a:rPr lang="fr-CA" sz="3200" noProof="0" dirty="0">
                <a:solidFill>
                  <a:schemeClr val="bg1"/>
                </a:solidFill>
                <a:latin typeface="+mn-lt"/>
              </a:rPr>
              <a:t>Introduction pour les classes</a:t>
            </a:r>
            <a:endParaRPr lang="fr-CA" sz="3200" noProof="0" dirty="0">
              <a:solidFill>
                <a:schemeClr val="bg1"/>
              </a:solidFill>
            </a:endParaRPr>
          </a:p>
        </p:txBody>
      </p:sp>
    </p:spTree>
    <p:extLst>
      <p:ext uri="{BB962C8B-B14F-4D97-AF65-F5344CB8AC3E}">
        <p14:creationId xmlns:p14="http://schemas.microsoft.com/office/powerpoint/2010/main" val="2798918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363DF-2ECF-17F7-CBC4-16B8F3F1621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5CB6553-118E-1E00-7114-E5A09A80D0F7}"/>
              </a:ext>
            </a:extLst>
          </p:cNvPr>
          <p:cNvSpPr>
            <a:spLocks noGrp="1"/>
          </p:cNvSpPr>
          <p:nvPr>
            <p:ph type="title"/>
          </p:nvPr>
        </p:nvSpPr>
        <p:spPr>
          <a:xfrm>
            <a:off x="528802" y="416541"/>
            <a:ext cx="8060773" cy="446276"/>
          </a:xfrm>
        </p:spPr>
        <p:txBody>
          <a:bodyPr/>
          <a:lstStyle/>
          <a:p>
            <a:r>
              <a:rPr lang="fr-CA" sz="2900" noProof="0" dirty="0"/>
              <a:t>Quelle information est déclarée à l’INRP?</a:t>
            </a:r>
          </a:p>
        </p:txBody>
      </p:sp>
      <p:pic>
        <p:nvPicPr>
          <p:cNvPr id="5" name="Content Placeholder 4" descr="Une infographie divisée en quatre sections détaillant chacune différentes méthodes de gestion des déchets. La section TRANSFERTS HORS SITE POUR TRAITEMENT ET ÉLIMINATION comprend le traitement • Physique • Chimique • Biologique • Incinération ou thermique où l'énergie n'est pas récupérée • Dans une usine de traitement des eaux usées municipales. Ensuite, cela inclut l'élimination, ce qui comprend : • La mise en décharge • L'épandage • L'injection souterraine • Le stockage hors site avant l'élimination finale • Les résidus et les stériles. La section COMMUNIQUÉS SUR PLACE comprend trois zones. Le premier est l'air et comprend : • Les rejets de cheminée ou ponctuels • Les rejets de stockage ou de manutention • Les rejets fugitifs • Les déversements • La poussière des routes • Autres rejets non ponctuels. Le deuxième concerne les eaux de surface et comprend : • Les rejets directs • Les déversements • Les fuites. Le troisième concerne les terres et comprend : • Les déversements • Les fuites • Autres rejets sur le sol qui ne constituent pas des éliminations. La section TRANSFERTS HORS SITE POUR RECYCLAGE comprend : • Énergie • Solvants • Substances organiques (pas de solvants) • Métaux et composés métalliques • Matériaux inorganiques (pas de métaux) • Acides ou bases • Catalyseurs • Résidus de réduction de la pollution • Raffinage ou réutilisation des huiles usées • Autres activités de récupération, de réutilisation ou de recyclage. Finalement, la section ÉLIMINATIONS SUR PLACE comprend • L'enfouissement • L'épandage • L'injection souterraine • Les résidus et stériles.">
            <a:extLst>
              <a:ext uri="{FF2B5EF4-FFF2-40B4-BE49-F238E27FC236}">
                <a16:creationId xmlns:a16="http://schemas.microsoft.com/office/drawing/2014/main" id="{CA9A2895-3658-1C60-9E51-BCC500BB9F08}"/>
              </a:ext>
            </a:extLst>
          </p:cNvPr>
          <p:cNvPicPr>
            <a:picLocks noGrp="1" noChangeAspect="1"/>
          </p:cNvPicPr>
          <p:nvPr>
            <p:ph sz="quarter" idx="10"/>
          </p:nvPr>
        </p:nvPicPr>
        <p:blipFill>
          <a:blip r:embed="rId3"/>
          <a:srcRect/>
          <a:stretch/>
        </p:blipFill>
        <p:spPr>
          <a:xfrm>
            <a:off x="528802" y="1390083"/>
            <a:ext cx="4532843" cy="3399632"/>
          </a:xfrm>
        </p:spPr>
      </p:pic>
      <p:pic>
        <p:nvPicPr>
          <p:cNvPr id="2" name="Picture 1" descr="La section Quantités de polluants comprend trois éléments. Le premier concerne les rejets : air, eaux de surface, terres et &lt;1 tonne au total. La seconde concerne les éliminations (sur site ou hors site) : mise en décharge, épandage, résidus et stériles, injection souterraine. Le troisième concerne les transferts (hors site) : traitement, recyclage ou valorisation énergétique (incluant la destination du transfert). L'autre section est Autres informations et comporte trois éléments. Le premier concerne les informations sur l’établissement : emplacement, type d’industrie, contacts. La seconde concerne les activités de prévention de la pollution. Le troisième concerne les raisons des changements par rapport aux quantités déclarées des années précédentes. Et plus encore...">
            <a:extLst>
              <a:ext uri="{FF2B5EF4-FFF2-40B4-BE49-F238E27FC236}">
                <a16:creationId xmlns:a16="http://schemas.microsoft.com/office/drawing/2014/main" id="{26F030D0-0A4E-630E-4471-B3AECC0DA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5791" y="1471564"/>
            <a:ext cx="2180151" cy="3255395"/>
          </a:xfrm>
          <a:prstGeom prst="rect">
            <a:avLst/>
          </a:prstGeom>
        </p:spPr>
      </p:pic>
    </p:spTree>
    <p:extLst>
      <p:ext uri="{BB962C8B-B14F-4D97-AF65-F5344CB8AC3E}">
        <p14:creationId xmlns:p14="http://schemas.microsoft.com/office/powerpoint/2010/main" val="3868413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ACBDA-FB5C-5E35-574B-CC7BA27318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FB834D-D777-32D1-2E81-6FDC1EE52041}"/>
              </a:ext>
            </a:extLst>
          </p:cNvPr>
          <p:cNvSpPr>
            <a:spLocks noGrp="1"/>
          </p:cNvSpPr>
          <p:nvPr>
            <p:ph type="title"/>
          </p:nvPr>
        </p:nvSpPr>
        <p:spPr>
          <a:xfrm>
            <a:off x="528802" y="416541"/>
            <a:ext cx="8060773" cy="400110"/>
          </a:xfrm>
        </p:spPr>
        <p:txBody>
          <a:bodyPr/>
          <a:lstStyle/>
          <a:p>
            <a:r>
              <a:rPr lang="fr-CA" sz="2600" noProof="0" dirty="0"/>
              <a:t>Quelle information n’est PAS déclarée à l’INRP? (1)</a:t>
            </a:r>
          </a:p>
        </p:txBody>
      </p:sp>
      <p:sp>
        <p:nvSpPr>
          <p:cNvPr id="2" name="Content Placeholder 1">
            <a:extLst>
              <a:ext uri="{FF2B5EF4-FFF2-40B4-BE49-F238E27FC236}">
                <a16:creationId xmlns:a16="http://schemas.microsoft.com/office/drawing/2014/main" id="{975B8B56-F990-3ECF-969B-AC164608E16E}"/>
              </a:ext>
            </a:extLst>
          </p:cNvPr>
          <p:cNvSpPr>
            <a:spLocks noGrp="1"/>
          </p:cNvSpPr>
          <p:nvPr>
            <p:ph sz="quarter" idx="10"/>
          </p:nvPr>
        </p:nvSpPr>
        <p:spPr/>
        <p:txBody>
          <a:bodyPr/>
          <a:lstStyle/>
          <a:p>
            <a:pPr marL="285750" indent="-285750"/>
            <a:r>
              <a:rPr lang="fr-CA" sz="2000" b="0" noProof="0" dirty="0">
                <a:solidFill>
                  <a:srgbClr val="162D54"/>
                </a:solidFill>
              </a:rPr>
              <a:t>L’INRP ne recueille pas de données sur les émissions provenant de sources ouvertes comme :</a:t>
            </a:r>
          </a:p>
          <a:p>
            <a:pPr lvl="1" indent="-457200">
              <a:buFont typeface="Courier New" panose="02070309020205020404" pitchFamily="49" charset="0"/>
              <a:buChar char="o"/>
            </a:pPr>
            <a:r>
              <a:rPr lang="fr-CA" sz="2000" b="0" noProof="0" dirty="0">
                <a:solidFill>
                  <a:srgbClr val="162D54"/>
                </a:solidFill>
              </a:rPr>
              <a:t>les émissions provenant d’autres pays qui entrent au Canada;</a:t>
            </a:r>
          </a:p>
          <a:p>
            <a:pPr lvl="1" indent="-457200">
              <a:buFont typeface="Courier New" panose="02070309020205020404" pitchFamily="49" charset="0"/>
              <a:buChar char="o"/>
            </a:pPr>
            <a:r>
              <a:rPr lang="fr-CA" sz="2000" b="0" noProof="0" dirty="0">
                <a:solidFill>
                  <a:srgbClr val="162D54"/>
                </a:solidFill>
              </a:rPr>
              <a:t>les émissions provenant du transport ou de l’agriculture;</a:t>
            </a:r>
          </a:p>
          <a:p>
            <a:endParaRPr lang="fr-CA" noProof="0" dirty="0"/>
          </a:p>
        </p:txBody>
      </p:sp>
    </p:spTree>
    <p:extLst>
      <p:ext uri="{BB962C8B-B14F-4D97-AF65-F5344CB8AC3E}">
        <p14:creationId xmlns:p14="http://schemas.microsoft.com/office/powerpoint/2010/main" val="78424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77769-2831-F7F6-F2CC-33E54F8EDC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17AB64-1089-4EA9-4DC6-AD1A5C8DB177}"/>
              </a:ext>
            </a:extLst>
          </p:cNvPr>
          <p:cNvSpPr>
            <a:spLocks noGrp="1"/>
          </p:cNvSpPr>
          <p:nvPr>
            <p:ph type="title"/>
          </p:nvPr>
        </p:nvSpPr>
        <p:spPr>
          <a:xfrm>
            <a:off x="528802" y="416541"/>
            <a:ext cx="8060773" cy="400110"/>
          </a:xfrm>
        </p:spPr>
        <p:txBody>
          <a:bodyPr/>
          <a:lstStyle/>
          <a:p>
            <a:r>
              <a:rPr lang="fr-CA" sz="2600" noProof="0" dirty="0"/>
              <a:t>Quelle information n’est PAS déclarée à l’INRP? (2)</a:t>
            </a:r>
          </a:p>
        </p:txBody>
      </p:sp>
      <p:sp>
        <p:nvSpPr>
          <p:cNvPr id="2" name="Content Placeholder 1">
            <a:extLst>
              <a:ext uri="{FF2B5EF4-FFF2-40B4-BE49-F238E27FC236}">
                <a16:creationId xmlns:a16="http://schemas.microsoft.com/office/drawing/2014/main" id="{71C63111-A5E8-176B-BFE1-E2267C6F7FF1}"/>
              </a:ext>
            </a:extLst>
          </p:cNvPr>
          <p:cNvSpPr>
            <a:spLocks noGrp="1"/>
          </p:cNvSpPr>
          <p:nvPr>
            <p:ph sz="quarter" idx="10"/>
          </p:nvPr>
        </p:nvSpPr>
        <p:spPr/>
        <p:txBody>
          <a:bodyPr>
            <a:normAutofit fontScale="92500" lnSpcReduction="10000"/>
          </a:bodyPr>
          <a:lstStyle/>
          <a:p>
            <a:pPr marL="285750" indent="-285750"/>
            <a:r>
              <a:rPr lang="fr-CA" sz="1800" b="0" noProof="0" dirty="0">
                <a:solidFill>
                  <a:srgbClr val="162D54"/>
                </a:solidFill>
              </a:rPr>
              <a:t>Certains établissements canadiens n’ont pas besoin de faire de déclaration à l’INRP s’ils :</a:t>
            </a:r>
          </a:p>
          <a:p>
            <a:pPr marL="742950" lvl="1" indent="-285750">
              <a:buFont typeface="Courier New" panose="02070309020205020404" pitchFamily="49" charset="0"/>
              <a:buChar char="o"/>
            </a:pPr>
            <a:r>
              <a:rPr lang="fr-CA" sz="1800" b="0" noProof="0" dirty="0">
                <a:solidFill>
                  <a:srgbClr val="162D54"/>
                </a:solidFill>
              </a:rPr>
              <a:t>ne rejettent pas des quantités suffisantes des substances répertoriées;</a:t>
            </a:r>
          </a:p>
          <a:p>
            <a:pPr marL="742950" lvl="1" indent="-285750">
              <a:buFont typeface="Courier New" panose="02070309020205020404" pitchFamily="49" charset="0"/>
              <a:buChar char="o"/>
            </a:pPr>
            <a:r>
              <a:rPr lang="fr-CA" sz="1800" b="0" noProof="0" dirty="0">
                <a:solidFill>
                  <a:srgbClr val="162D54"/>
                </a:solidFill>
              </a:rPr>
              <a:t>n’exercent pas certaines activités spécifiques (les établissements doivent déclarer certaines activités, et ce, peu importe la quantité produite);</a:t>
            </a:r>
          </a:p>
          <a:p>
            <a:pPr marL="742950" lvl="1" indent="-285750">
              <a:buFont typeface="Courier New" panose="02070309020205020404" pitchFamily="49" charset="0"/>
              <a:buChar char="o"/>
            </a:pPr>
            <a:r>
              <a:rPr lang="fr-CA" sz="1800" b="0" noProof="0" dirty="0">
                <a:solidFill>
                  <a:srgbClr val="162D54"/>
                </a:solidFill>
              </a:rPr>
              <a:t>n’utilisent aucune des substances parmi plus de 300 substances inscrites dans l’inventaire;</a:t>
            </a:r>
          </a:p>
          <a:p>
            <a:pPr marL="742950" lvl="1" indent="-285750">
              <a:buFont typeface="Courier New" panose="02070309020205020404" pitchFamily="49" charset="0"/>
              <a:buChar char="o"/>
            </a:pPr>
            <a:r>
              <a:rPr lang="fr-CA" sz="1800" b="0" noProof="0" dirty="0">
                <a:solidFill>
                  <a:srgbClr val="162D54"/>
                </a:solidFill>
              </a:rPr>
              <a:t>emploient moins de 20 000 heures-employés (les établissements doivent déclarer certaines activités, et ce, peu importe le nombre d’heures-employés).</a:t>
            </a:r>
          </a:p>
          <a:p>
            <a:pPr marL="342900" indent="-342900">
              <a:buFont typeface="Arial" panose="020B0604020202020204" pitchFamily="34" charset="0"/>
              <a:buChar char="•"/>
            </a:pPr>
            <a:endParaRPr lang="fr-CA" sz="1400" b="0" noProof="0" dirty="0">
              <a:solidFill>
                <a:srgbClr val="162D54"/>
              </a:solidFill>
            </a:endParaRPr>
          </a:p>
          <a:p>
            <a:endParaRPr lang="fr-CA" noProof="0" dirty="0"/>
          </a:p>
        </p:txBody>
      </p:sp>
    </p:spTree>
    <p:extLst>
      <p:ext uri="{BB962C8B-B14F-4D97-AF65-F5344CB8AC3E}">
        <p14:creationId xmlns:p14="http://schemas.microsoft.com/office/powerpoint/2010/main" val="2067739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2DDEF-9799-B7C9-A656-E8600E1F39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94892F-3520-B10E-15CF-85E02887A1EE}"/>
              </a:ext>
            </a:extLst>
          </p:cNvPr>
          <p:cNvSpPr>
            <a:spLocks noGrp="1"/>
          </p:cNvSpPr>
          <p:nvPr>
            <p:ph type="title"/>
          </p:nvPr>
        </p:nvSpPr>
        <p:spPr>
          <a:xfrm>
            <a:off x="528802" y="416541"/>
            <a:ext cx="8060773" cy="400110"/>
          </a:xfrm>
        </p:spPr>
        <p:txBody>
          <a:bodyPr/>
          <a:lstStyle/>
          <a:p>
            <a:r>
              <a:rPr lang="fr-CA" sz="2600" noProof="0" dirty="0"/>
              <a:t>Quelle information n’est PAS déclarée à l’INRP? (3)</a:t>
            </a:r>
          </a:p>
        </p:txBody>
      </p:sp>
      <p:sp>
        <p:nvSpPr>
          <p:cNvPr id="2" name="Content Placeholder 1">
            <a:extLst>
              <a:ext uri="{FF2B5EF4-FFF2-40B4-BE49-F238E27FC236}">
                <a16:creationId xmlns:a16="http://schemas.microsoft.com/office/drawing/2014/main" id="{912E7216-9F69-24C5-509B-637533FFDF32}"/>
              </a:ext>
            </a:extLst>
          </p:cNvPr>
          <p:cNvSpPr>
            <a:spLocks noGrp="1"/>
          </p:cNvSpPr>
          <p:nvPr>
            <p:ph sz="quarter" idx="10"/>
          </p:nvPr>
        </p:nvSpPr>
        <p:spPr/>
        <p:txBody>
          <a:bodyPr>
            <a:normAutofit lnSpcReduction="10000"/>
          </a:bodyPr>
          <a:lstStyle/>
          <a:p>
            <a:pPr marL="285750" indent="-285750"/>
            <a:r>
              <a:rPr lang="fr-CA" sz="2000" b="0" noProof="0" dirty="0">
                <a:solidFill>
                  <a:srgbClr val="162D54"/>
                </a:solidFill>
              </a:rPr>
              <a:t>Certaines substances ne se trouvant pas dans l’INRP peuvent être réglementées sous d’autres programmes d’Environnement et Changement climatique Canada (ECCC), notamment</a:t>
            </a:r>
          </a:p>
          <a:p>
            <a:pPr lvl="1" indent="-457200">
              <a:buFont typeface="Courier New" panose="02070309020205020404" pitchFamily="49" charset="0"/>
              <a:buChar char="o"/>
            </a:pPr>
            <a:r>
              <a:rPr lang="fr-CA" sz="2000" b="0" noProof="0" dirty="0">
                <a:solidFill>
                  <a:srgbClr val="162D54"/>
                </a:solidFill>
                <a:hlinkClick r:id="rId3"/>
              </a:rPr>
              <a:t>le Programme de déclaration des gaz à effet de serre </a:t>
            </a:r>
            <a:r>
              <a:rPr lang="fr-CA" sz="2000" b="0" noProof="0" dirty="0">
                <a:solidFill>
                  <a:srgbClr val="162D54"/>
                </a:solidFill>
              </a:rPr>
              <a:t>(PDGES);</a:t>
            </a:r>
          </a:p>
          <a:p>
            <a:pPr lvl="1" indent="-457200">
              <a:buFont typeface="Courier New" panose="02070309020205020404" pitchFamily="49" charset="0"/>
              <a:buChar char="o"/>
            </a:pPr>
            <a:r>
              <a:rPr lang="fr-CA" sz="2000" b="0" noProof="0" dirty="0">
                <a:solidFill>
                  <a:srgbClr val="162D54"/>
                </a:solidFill>
                <a:hlinkClick r:id="rId4"/>
              </a:rPr>
              <a:t>l’ Inventaire des émissions de polluants atmosphériques </a:t>
            </a:r>
            <a:r>
              <a:rPr lang="fr-CA" sz="2000" b="0" noProof="0" dirty="0">
                <a:solidFill>
                  <a:srgbClr val="162D54"/>
                </a:solidFill>
              </a:rPr>
              <a:t>(IEPA) – pour les émissions provenant de sources ouvertes;</a:t>
            </a:r>
          </a:p>
          <a:p>
            <a:pPr lvl="1" indent="-457200">
              <a:buFont typeface="Courier New" panose="02070309020205020404" pitchFamily="49" charset="0"/>
              <a:buChar char="o"/>
            </a:pPr>
            <a:r>
              <a:rPr lang="fr-CA" sz="2000" b="0" noProof="0" dirty="0">
                <a:solidFill>
                  <a:srgbClr val="162D54"/>
                </a:solidFill>
                <a:hlinkClick r:id="rId5"/>
              </a:rPr>
              <a:t>l’ Inventaire des émissions de carbone noir</a:t>
            </a:r>
            <a:r>
              <a:rPr lang="fr-CA" sz="2000" b="0" noProof="0" dirty="0">
                <a:solidFill>
                  <a:srgbClr val="162D54"/>
                </a:solidFill>
              </a:rPr>
              <a:t>.</a:t>
            </a:r>
          </a:p>
          <a:p>
            <a:endParaRPr lang="fr-CA" noProof="0" dirty="0"/>
          </a:p>
        </p:txBody>
      </p:sp>
    </p:spTree>
    <p:extLst>
      <p:ext uri="{BB962C8B-B14F-4D97-AF65-F5344CB8AC3E}">
        <p14:creationId xmlns:p14="http://schemas.microsoft.com/office/powerpoint/2010/main" val="1312174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50BA0-9F95-5CAF-D43E-E9CDE735D3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FC1316-1D33-841E-979B-7E7DA03B76D1}"/>
              </a:ext>
            </a:extLst>
          </p:cNvPr>
          <p:cNvSpPr>
            <a:spLocks noGrp="1"/>
          </p:cNvSpPr>
          <p:nvPr>
            <p:ph type="title"/>
          </p:nvPr>
        </p:nvSpPr>
        <p:spPr>
          <a:xfrm>
            <a:off x="541613" y="328787"/>
            <a:ext cx="8060773" cy="800219"/>
          </a:xfrm>
        </p:spPr>
        <p:txBody>
          <a:bodyPr/>
          <a:lstStyle/>
          <a:p>
            <a:r>
              <a:rPr lang="fr-CA" sz="2600" noProof="0" dirty="0"/>
              <a:t>Comment les données de l’INRP peuvent-elles être utilisées? (1)</a:t>
            </a:r>
          </a:p>
        </p:txBody>
      </p:sp>
      <p:sp>
        <p:nvSpPr>
          <p:cNvPr id="2" name="Content Placeholder 1">
            <a:extLst>
              <a:ext uri="{FF2B5EF4-FFF2-40B4-BE49-F238E27FC236}">
                <a16:creationId xmlns:a16="http://schemas.microsoft.com/office/drawing/2014/main" id="{3DC07CDB-CA1E-DD8D-3DFA-E8F4C5FD03FE}"/>
              </a:ext>
            </a:extLst>
          </p:cNvPr>
          <p:cNvSpPr>
            <a:spLocks noGrp="1"/>
          </p:cNvSpPr>
          <p:nvPr>
            <p:ph sz="quarter" idx="10"/>
          </p:nvPr>
        </p:nvSpPr>
        <p:spPr/>
        <p:txBody>
          <a:bodyPr>
            <a:normAutofit fontScale="92500" lnSpcReduction="20000"/>
          </a:bodyPr>
          <a:lstStyle/>
          <a:p>
            <a:pPr marL="285750" indent="-285750"/>
            <a:r>
              <a:rPr lang="fr-CA" sz="2000" b="0" noProof="0" dirty="0">
                <a:solidFill>
                  <a:srgbClr val="162D54"/>
                </a:solidFill>
              </a:rPr>
              <a:t>Toutes les données de l’INRP sont gratuites et disponibles en ligne sur le </a:t>
            </a:r>
            <a:r>
              <a:rPr lang="fr-CA" sz="2000" b="0" noProof="0" dirty="0">
                <a:solidFill>
                  <a:srgbClr val="162D54"/>
                </a:solidFill>
                <a:hlinkClick r:id="rId3"/>
              </a:rPr>
              <a:t>site Web </a:t>
            </a:r>
            <a:r>
              <a:rPr lang="fr-CA" sz="2000" b="0" noProof="0" dirty="0">
                <a:solidFill>
                  <a:srgbClr val="162D54"/>
                </a:solidFill>
              </a:rPr>
              <a:t>du programme.</a:t>
            </a:r>
          </a:p>
          <a:p>
            <a:pPr marL="285750" indent="-285750"/>
            <a:r>
              <a:rPr lang="fr-CA" sz="2000" b="0" noProof="0" dirty="0">
                <a:solidFill>
                  <a:srgbClr val="162D54"/>
                </a:solidFill>
              </a:rPr>
              <a:t>Les critères de recherche dépendent des données nécessaires et du champ d’études des organisations qui utilisent la base de données.</a:t>
            </a:r>
          </a:p>
          <a:p>
            <a:pPr marL="285750" indent="-285750"/>
            <a:r>
              <a:rPr lang="fr-CA" sz="2000" b="0" noProof="0" dirty="0">
                <a:solidFill>
                  <a:srgbClr val="162D54"/>
                </a:solidFill>
              </a:rPr>
              <a:t>Faites un remue-méninges des organisations qui peuvent utiliser les données de l’INRP :</a:t>
            </a:r>
          </a:p>
          <a:p>
            <a:pPr lvl="1" indent="-457200">
              <a:buFont typeface="Courier New" panose="02070309020205020404" pitchFamily="49" charset="0"/>
              <a:buChar char="o"/>
            </a:pPr>
            <a:r>
              <a:rPr lang="fr-CA" sz="2000" b="0" noProof="0" dirty="0">
                <a:solidFill>
                  <a:srgbClr val="162D54"/>
                </a:solidFill>
              </a:rPr>
              <a:t>agences de protection de l’environnement</a:t>
            </a:r>
          </a:p>
          <a:p>
            <a:pPr lvl="1" indent="-457200">
              <a:buFont typeface="Courier New" panose="02070309020205020404" pitchFamily="49" charset="0"/>
              <a:buChar char="o"/>
            </a:pPr>
            <a:r>
              <a:rPr lang="fr-CA" sz="2000" b="0" noProof="0" dirty="0">
                <a:solidFill>
                  <a:srgbClr val="162D54"/>
                </a:solidFill>
              </a:rPr>
              <a:t>agences de santé publique</a:t>
            </a:r>
          </a:p>
          <a:p>
            <a:pPr lvl="1" indent="-457200">
              <a:buFont typeface="Courier New" panose="02070309020205020404" pitchFamily="49" charset="0"/>
              <a:buChar char="o"/>
            </a:pPr>
            <a:r>
              <a:rPr lang="fr-CA" sz="2000" b="0" noProof="0" dirty="0">
                <a:solidFill>
                  <a:srgbClr val="162D54"/>
                </a:solidFill>
              </a:rPr>
              <a:t>agences de préparation aux situations d’urgence</a:t>
            </a:r>
          </a:p>
          <a:p>
            <a:pPr lvl="1" indent="-457200">
              <a:buFont typeface="Courier New" panose="02070309020205020404" pitchFamily="49" charset="0"/>
              <a:buChar char="o"/>
            </a:pPr>
            <a:r>
              <a:rPr lang="fr-CA" sz="2000" b="0" noProof="0" dirty="0">
                <a:solidFill>
                  <a:srgbClr val="162D54"/>
                </a:solidFill>
              </a:rPr>
              <a:t>citoyens</a:t>
            </a:r>
          </a:p>
          <a:p>
            <a:pPr marL="342900" indent="-342900">
              <a:buFont typeface="Arial" panose="020B0604020202020204" pitchFamily="34" charset="0"/>
              <a:buChar char="•"/>
            </a:pPr>
            <a:endParaRPr lang="fr-CA" sz="1400" b="0" noProof="0" dirty="0">
              <a:solidFill>
                <a:srgbClr val="162D54"/>
              </a:solidFill>
            </a:endParaRPr>
          </a:p>
          <a:p>
            <a:endParaRPr lang="fr-CA" noProof="0" dirty="0"/>
          </a:p>
        </p:txBody>
      </p:sp>
    </p:spTree>
    <p:extLst>
      <p:ext uri="{BB962C8B-B14F-4D97-AF65-F5344CB8AC3E}">
        <p14:creationId xmlns:p14="http://schemas.microsoft.com/office/powerpoint/2010/main" val="361070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2CB6C-BCC7-6945-8796-63978038F2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42228E-B8F8-C65F-4E3C-4F273F057238}"/>
              </a:ext>
            </a:extLst>
          </p:cNvPr>
          <p:cNvSpPr>
            <a:spLocks noGrp="1"/>
          </p:cNvSpPr>
          <p:nvPr>
            <p:ph type="title"/>
          </p:nvPr>
        </p:nvSpPr>
        <p:spPr>
          <a:xfrm>
            <a:off x="528801" y="328787"/>
            <a:ext cx="8060773" cy="800219"/>
          </a:xfrm>
        </p:spPr>
        <p:txBody>
          <a:bodyPr/>
          <a:lstStyle/>
          <a:p>
            <a:r>
              <a:rPr lang="fr-CA" sz="2600" noProof="0" dirty="0"/>
              <a:t>Comment les données de l’INRP peuvent-elles être utilisées? (2)</a:t>
            </a:r>
          </a:p>
        </p:txBody>
      </p:sp>
      <p:sp>
        <p:nvSpPr>
          <p:cNvPr id="2" name="Content Placeholder 1">
            <a:extLst>
              <a:ext uri="{FF2B5EF4-FFF2-40B4-BE49-F238E27FC236}">
                <a16:creationId xmlns:a16="http://schemas.microsoft.com/office/drawing/2014/main" id="{FD1EE86A-70FB-BBA4-B13D-3F8708BF03D5}"/>
              </a:ext>
            </a:extLst>
          </p:cNvPr>
          <p:cNvSpPr>
            <a:spLocks noGrp="1"/>
          </p:cNvSpPr>
          <p:nvPr>
            <p:ph sz="quarter" idx="10"/>
          </p:nvPr>
        </p:nvSpPr>
        <p:spPr/>
        <p:txBody>
          <a:bodyPr>
            <a:normAutofit lnSpcReduction="10000"/>
          </a:bodyPr>
          <a:lstStyle/>
          <a:p>
            <a:pPr marL="285750" indent="-285750"/>
            <a:r>
              <a:rPr lang="fr-CA" sz="2000" b="1" noProof="0" dirty="0">
                <a:solidFill>
                  <a:srgbClr val="162D54"/>
                </a:solidFill>
              </a:rPr>
              <a:t>Agences de protection de l’environnement :</a:t>
            </a:r>
          </a:p>
          <a:p>
            <a:pPr lvl="1" indent="-457200">
              <a:buFont typeface="Courier New" panose="02070309020205020404" pitchFamily="49" charset="0"/>
              <a:buChar char="o"/>
            </a:pPr>
            <a:r>
              <a:rPr lang="fr-CA" sz="2000" b="0" noProof="0" dirty="0">
                <a:solidFill>
                  <a:srgbClr val="162D54"/>
                </a:solidFill>
              </a:rPr>
              <a:t>Connaître les établissements dans une région qui ont réduit leurs rejets au cours des dernières années.</a:t>
            </a:r>
          </a:p>
          <a:p>
            <a:pPr lvl="1" indent="-457200">
              <a:buFont typeface="Courier New" panose="02070309020205020404" pitchFamily="49" charset="0"/>
              <a:buChar char="o"/>
            </a:pPr>
            <a:r>
              <a:rPr lang="fr-CA" sz="2000" b="0" noProof="0" dirty="0">
                <a:solidFill>
                  <a:srgbClr val="162D54"/>
                </a:solidFill>
              </a:rPr>
              <a:t>Connaître les établissements qui ont adopté des mesures préventives.</a:t>
            </a:r>
          </a:p>
          <a:p>
            <a:pPr lvl="1" indent="-457200">
              <a:buFont typeface="Courier New" panose="02070309020205020404" pitchFamily="49" charset="0"/>
              <a:buChar char="o"/>
            </a:pPr>
            <a:r>
              <a:rPr lang="fr-CA" sz="2000" b="0" noProof="0" dirty="0">
                <a:solidFill>
                  <a:srgbClr val="162D54"/>
                </a:solidFill>
              </a:rPr>
              <a:t>Travailler avec des établissements pour lancer des projets de prévention ou de restauration.</a:t>
            </a:r>
          </a:p>
          <a:p>
            <a:pPr lvl="1" indent="-457200">
              <a:buFont typeface="Courier New" panose="02070309020205020404" pitchFamily="49" charset="0"/>
              <a:buChar char="o"/>
            </a:pPr>
            <a:r>
              <a:rPr lang="fr-CA" sz="2000" b="0" noProof="0" dirty="0">
                <a:solidFill>
                  <a:srgbClr val="162D54"/>
                </a:solidFill>
              </a:rPr>
              <a:t>Cerner les priorités en matière de prévention de la pollution.</a:t>
            </a:r>
          </a:p>
          <a:p>
            <a:pPr marL="342900" indent="-342900">
              <a:buFont typeface="Arial" panose="020B0604020202020204" pitchFamily="34" charset="0"/>
              <a:buChar char="•"/>
            </a:pPr>
            <a:endParaRPr lang="fr-CA" sz="1400" b="0" noProof="0" dirty="0">
              <a:solidFill>
                <a:srgbClr val="162D54"/>
              </a:solidFill>
            </a:endParaRPr>
          </a:p>
          <a:p>
            <a:endParaRPr lang="fr-CA" noProof="0" dirty="0"/>
          </a:p>
        </p:txBody>
      </p:sp>
    </p:spTree>
    <p:extLst>
      <p:ext uri="{BB962C8B-B14F-4D97-AF65-F5344CB8AC3E}">
        <p14:creationId xmlns:p14="http://schemas.microsoft.com/office/powerpoint/2010/main" val="103108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9AF0F-4127-E3E8-715E-6FE5FC60BE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F4288F-9CEF-0C68-357C-7FF58406A4A9}"/>
              </a:ext>
            </a:extLst>
          </p:cNvPr>
          <p:cNvSpPr>
            <a:spLocks noGrp="1"/>
          </p:cNvSpPr>
          <p:nvPr>
            <p:ph type="title"/>
          </p:nvPr>
        </p:nvSpPr>
        <p:spPr>
          <a:xfrm>
            <a:off x="528801" y="328787"/>
            <a:ext cx="8060773" cy="800219"/>
          </a:xfrm>
        </p:spPr>
        <p:txBody>
          <a:bodyPr/>
          <a:lstStyle/>
          <a:p>
            <a:r>
              <a:rPr lang="fr-CA" sz="2600" noProof="0" dirty="0"/>
              <a:t>Comment les données de l’INRP peuvent-elles être utilisées? (3)</a:t>
            </a:r>
          </a:p>
        </p:txBody>
      </p:sp>
      <p:sp>
        <p:nvSpPr>
          <p:cNvPr id="2" name="Content Placeholder 1">
            <a:extLst>
              <a:ext uri="{FF2B5EF4-FFF2-40B4-BE49-F238E27FC236}">
                <a16:creationId xmlns:a16="http://schemas.microsoft.com/office/drawing/2014/main" id="{AA9BC7F8-54B3-5008-BB3F-E299D53E77F8}"/>
              </a:ext>
            </a:extLst>
          </p:cNvPr>
          <p:cNvSpPr>
            <a:spLocks noGrp="1"/>
          </p:cNvSpPr>
          <p:nvPr>
            <p:ph sz="quarter" idx="10"/>
          </p:nvPr>
        </p:nvSpPr>
        <p:spPr/>
        <p:txBody>
          <a:bodyPr>
            <a:normAutofit fontScale="92500" lnSpcReduction="10000"/>
          </a:bodyPr>
          <a:lstStyle/>
          <a:p>
            <a:pPr marL="285750" indent="-285750"/>
            <a:r>
              <a:rPr lang="fr-CA" sz="2000" b="1" noProof="0" dirty="0">
                <a:solidFill>
                  <a:srgbClr val="162D54"/>
                </a:solidFill>
              </a:rPr>
              <a:t>Agences de santé publique :</a:t>
            </a:r>
          </a:p>
          <a:p>
            <a:pPr lvl="1" indent="-457200">
              <a:buFont typeface="Courier New" panose="02070309020205020404" pitchFamily="49" charset="0"/>
              <a:buChar char="o"/>
            </a:pPr>
            <a:r>
              <a:rPr lang="fr-CA" sz="2000" b="0" noProof="0" dirty="0">
                <a:solidFill>
                  <a:srgbClr val="162D54"/>
                </a:solidFill>
              </a:rPr>
              <a:t>Connaître les établissements dans une région qui rejettent des substances cancérogènes ou toxiques.</a:t>
            </a:r>
          </a:p>
          <a:p>
            <a:pPr lvl="1" indent="-457200">
              <a:buFont typeface="Courier New" panose="02070309020205020404" pitchFamily="49" charset="0"/>
              <a:buChar char="o"/>
            </a:pPr>
            <a:r>
              <a:rPr lang="fr-CA" sz="2000" b="0" noProof="0" dirty="0">
                <a:solidFill>
                  <a:srgbClr val="162D54"/>
                </a:solidFill>
              </a:rPr>
              <a:t>Informer la communauté médicale.</a:t>
            </a:r>
            <a:endParaRPr lang="fr-CA" sz="2000" noProof="0" dirty="0">
              <a:solidFill>
                <a:srgbClr val="162D54"/>
              </a:solidFill>
            </a:endParaRPr>
          </a:p>
          <a:p>
            <a:pPr marL="285750" indent="-285750"/>
            <a:r>
              <a:rPr lang="fr-CA" sz="2000" b="1" noProof="0" dirty="0">
                <a:solidFill>
                  <a:srgbClr val="162D54"/>
                </a:solidFill>
              </a:rPr>
              <a:t>Agences de préparation aux situations d’urgence :</a:t>
            </a:r>
          </a:p>
          <a:p>
            <a:pPr lvl="1" indent="-457200">
              <a:buFont typeface="Courier New" panose="02070309020205020404" pitchFamily="49" charset="0"/>
              <a:buChar char="o"/>
            </a:pPr>
            <a:r>
              <a:rPr lang="fr-CA" sz="2000" b="0" noProof="0" dirty="0">
                <a:solidFill>
                  <a:srgbClr val="162D54"/>
                </a:solidFill>
              </a:rPr>
              <a:t>Trouver quels établissements dans la région d’intérêt possèdent des substances explosives, inflammables, toxiques ou qui représentent un quelconque danger.</a:t>
            </a:r>
          </a:p>
          <a:p>
            <a:pPr lvl="1" indent="-457200">
              <a:buFont typeface="Courier New" panose="02070309020205020404" pitchFamily="49" charset="0"/>
              <a:buChar char="o"/>
            </a:pPr>
            <a:r>
              <a:rPr lang="fr-CA" sz="2000" b="0" noProof="0" dirty="0">
                <a:solidFill>
                  <a:srgbClr val="162D54"/>
                </a:solidFill>
              </a:rPr>
              <a:t>Élaborer un plan d’urgence selon les polluants présents.</a:t>
            </a:r>
          </a:p>
          <a:p>
            <a:endParaRPr lang="fr-CA" noProof="0" dirty="0"/>
          </a:p>
        </p:txBody>
      </p:sp>
    </p:spTree>
    <p:extLst>
      <p:ext uri="{BB962C8B-B14F-4D97-AF65-F5344CB8AC3E}">
        <p14:creationId xmlns:p14="http://schemas.microsoft.com/office/powerpoint/2010/main" val="3683178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F2A06-F836-04CA-A0D8-B1A6F35832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34DBC3-6EB2-A2CF-6260-E6ED641F37C3}"/>
              </a:ext>
            </a:extLst>
          </p:cNvPr>
          <p:cNvSpPr>
            <a:spLocks noGrp="1"/>
          </p:cNvSpPr>
          <p:nvPr>
            <p:ph type="title"/>
          </p:nvPr>
        </p:nvSpPr>
        <p:spPr>
          <a:xfrm>
            <a:off x="528801" y="328787"/>
            <a:ext cx="8060773" cy="800219"/>
          </a:xfrm>
        </p:spPr>
        <p:txBody>
          <a:bodyPr/>
          <a:lstStyle/>
          <a:p>
            <a:r>
              <a:rPr lang="fr-CA" sz="2600" noProof="0" dirty="0"/>
              <a:t>Comment les données de l’INRP peuvent-elles être utilisées? (4)</a:t>
            </a:r>
          </a:p>
        </p:txBody>
      </p:sp>
      <p:sp>
        <p:nvSpPr>
          <p:cNvPr id="2" name="Content Placeholder 1">
            <a:extLst>
              <a:ext uri="{FF2B5EF4-FFF2-40B4-BE49-F238E27FC236}">
                <a16:creationId xmlns:a16="http://schemas.microsoft.com/office/drawing/2014/main" id="{10864449-CD47-1CD6-A939-325FEDE0033F}"/>
              </a:ext>
            </a:extLst>
          </p:cNvPr>
          <p:cNvSpPr>
            <a:spLocks noGrp="1"/>
          </p:cNvSpPr>
          <p:nvPr>
            <p:ph sz="quarter" idx="10"/>
          </p:nvPr>
        </p:nvSpPr>
        <p:spPr/>
        <p:txBody>
          <a:bodyPr>
            <a:normAutofit/>
          </a:bodyPr>
          <a:lstStyle/>
          <a:p>
            <a:pPr marL="285750" indent="-285750"/>
            <a:r>
              <a:rPr lang="fr-CA" sz="2000" b="1" noProof="0" dirty="0">
                <a:solidFill>
                  <a:srgbClr val="162D54"/>
                </a:solidFill>
              </a:rPr>
              <a:t>Citoyens :</a:t>
            </a:r>
          </a:p>
          <a:p>
            <a:pPr lvl="1" indent="-457200">
              <a:buFont typeface="Courier New" panose="02070309020205020404" pitchFamily="49" charset="0"/>
              <a:buChar char="o"/>
            </a:pPr>
            <a:r>
              <a:rPr lang="fr-CA" sz="2000" b="0" noProof="0" dirty="0">
                <a:solidFill>
                  <a:srgbClr val="162D54"/>
                </a:solidFill>
              </a:rPr>
              <a:t>Mettre de la pression sur les établissements du quartier pour qu’ils adoptent davantage de mesures de prévention de la pollution.</a:t>
            </a:r>
          </a:p>
          <a:p>
            <a:pPr marL="342900" indent="-342900">
              <a:buFont typeface="Arial" panose="020B0604020202020204" pitchFamily="34" charset="0"/>
              <a:buChar char="•"/>
            </a:pPr>
            <a:endParaRPr lang="fr-CA" sz="1400" b="0" noProof="0" dirty="0">
              <a:solidFill>
                <a:srgbClr val="162D54"/>
              </a:solidFill>
            </a:endParaRPr>
          </a:p>
          <a:p>
            <a:endParaRPr lang="fr-CA" noProof="0" dirty="0"/>
          </a:p>
        </p:txBody>
      </p:sp>
    </p:spTree>
    <p:extLst>
      <p:ext uri="{BB962C8B-B14F-4D97-AF65-F5344CB8AC3E}">
        <p14:creationId xmlns:p14="http://schemas.microsoft.com/office/powerpoint/2010/main" val="3213455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E99C8-091D-AE8D-A615-D6FB6EE6300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C6B34E-0119-9878-5E6E-9281294847A1}"/>
              </a:ext>
            </a:extLst>
          </p:cNvPr>
          <p:cNvSpPr>
            <a:spLocks noGrp="1"/>
          </p:cNvSpPr>
          <p:nvPr>
            <p:ph type="title"/>
          </p:nvPr>
        </p:nvSpPr>
        <p:spPr>
          <a:xfrm>
            <a:off x="541613" y="328787"/>
            <a:ext cx="8060773" cy="800219"/>
          </a:xfrm>
        </p:spPr>
        <p:txBody>
          <a:bodyPr/>
          <a:lstStyle/>
          <a:p>
            <a:r>
              <a:rPr lang="fr-CA" sz="2600" noProof="0" dirty="0"/>
              <a:t>Exemples de sujets de recherche d’étudiants universitaires (1)</a:t>
            </a:r>
          </a:p>
        </p:txBody>
      </p:sp>
      <p:sp>
        <p:nvSpPr>
          <p:cNvPr id="2" name="Content Placeholder 1">
            <a:extLst>
              <a:ext uri="{FF2B5EF4-FFF2-40B4-BE49-F238E27FC236}">
                <a16:creationId xmlns:a16="http://schemas.microsoft.com/office/drawing/2014/main" id="{0D49A2EA-E196-48C6-F962-86CF77C11BE6}"/>
              </a:ext>
            </a:extLst>
          </p:cNvPr>
          <p:cNvSpPr>
            <a:spLocks noGrp="1"/>
          </p:cNvSpPr>
          <p:nvPr>
            <p:ph sz="quarter" idx="10"/>
          </p:nvPr>
        </p:nvSpPr>
        <p:spPr/>
        <p:txBody>
          <a:bodyPr>
            <a:normAutofit/>
          </a:bodyPr>
          <a:lstStyle/>
          <a:p>
            <a:pPr marL="285750" indent="-285750"/>
            <a:r>
              <a:rPr lang="fr-CA" sz="2000" b="1" noProof="0" dirty="0">
                <a:solidFill>
                  <a:srgbClr val="162D54"/>
                </a:solidFill>
              </a:rPr>
              <a:t>Sciences de la santé : </a:t>
            </a:r>
            <a:r>
              <a:rPr lang="fr-CA" sz="2000" b="0" noProof="0" dirty="0">
                <a:solidFill>
                  <a:srgbClr val="162D54"/>
                </a:solidFill>
              </a:rPr>
              <a:t>Lien entre les rejets de polluants et l’incidence des maladies chroniques, comme le cancer ou l’asthme.</a:t>
            </a:r>
          </a:p>
          <a:p>
            <a:pPr marL="285750" indent="-285750"/>
            <a:r>
              <a:rPr lang="fr-CA" sz="2000" b="1" noProof="0" dirty="0">
                <a:solidFill>
                  <a:srgbClr val="162D54"/>
                </a:solidFill>
              </a:rPr>
              <a:t>Économie : </a:t>
            </a:r>
            <a:r>
              <a:rPr lang="fr-CA" sz="2000" b="0" noProof="0" dirty="0">
                <a:solidFill>
                  <a:srgbClr val="162D54"/>
                </a:solidFill>
              </a:rPr>
              <a:t>Lien entre les points névralgiques de rejet des polluants et les collectivités vulnérables ou à faible revenu, ou toute autre étude socioéconomique.</a:t>
            </a:r>
          </a:p>
        </p:txBody>
      </p:sp>
    </p:spTree>
    <p:extLst>
      <p:ext uri="{BB962C8B-B14F-4D97-AF65-F5344CB8AC3E}">
        <p14:creationId xmlns:p14="http://schemas.microsoft.com/office/powerpoint/2010/main" val="4186459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1C5A5-76C3-BA18-BF33-30F6922754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A3DA07-50FC-C6F7-4C9A-AA68BBA39A51}"/>
              </a:ext>
            </a:extLst>
          </p:cNvPr>
          <p:cNvSpPr>
            <a:spLocks noGrp="1"/>
          </p:cNvSpPr>
          <p:nvPr>
            <p:ph type="title"/>
          </p:nvPr>
        </p:nvSpPr>
        <p:spPr>
          <a:xfrm>
            <a:off x="541613" y="328787"/>
            <a:ext cx="8060773" cy="800219"/>
          </a:xfrm>
        </p:spPr>
        <p:txBody>
          <a:bodyPr/>
          <a:lstStyle/>
          <a:p>
            <a:r>
              <a:rPr lang="fr-CA" sz="2600" noProof="0" dirty="0"/>
              <a:t>Exemples de sujets de recherche d’étudiants universitaires (2)</a:t>
            </a:r>
          </a:p>
        </p:txBody>
      </p:sp>
      <p:sp>
        <p:nvSpPr>
          <p:cNvPr id="2" name="Content Placeholder 1">
            <a:extLst>
              <a:ext uri="{FF2B5EF4-FFF2-40B4-BE49-F238E27FC236}">
                <a16:creationId xmlns:a16="http://schemas.microsoft.com/office/drawing/2014/main" id="{45A523FF-83BA-140F-617C-2727B565AB96}"/>
              </a:ext>
            </a:extLst>
          </p:cNvPr>
          <p:cNvSpPr>
            <a:spLocks noGrp="1"/>
          </p:cNvSpPr>
          <p:nvPr>
            <p:ph sz="quarter" idx="10"/>
          </p:nvPr>
        </p:nvSpPr>
        <p:spPr/>
        <p:txBody>
          <a:bodyPr/>
          <a:lstStyle/>
          <a:p>
            <a:pPr marL="285750" indent="-285750"/>
            <a:r>
              <a:rPr lang="fr-CA" sz="2000" b="1" noProof="0" dirty="0">
                <a:solidFill>
                  <a:srgbClr val="162D54"/>
                </a:solidFill>
              </a:rPr>
              <a:t>Architecture : </a:t>
            </a:r>
            <a:r>
              <a:rPr lang="fr-CA" sz="2000" b="0" noProof="0" dirty="0">
                <a:solidFill>
                  <a:srgbClr val="162D54"/>
                </a:solidFill>
              </a:rPr>
              <a:t>Étude de l’impact du développement industriel sur le patrimoine naturel, le patrimoine culturel ou les sites archéologiques canadiens.</a:t>
            </a:r>
          </a:p>
          <a:p>
            <a:pPr marL="285750" indent="-285750"/>
            <a:r>
              <a:rPr lang="fr-CA" sz="2000" b="1" noProof="0" dirty="0">
                <a:solidFill>
                  <a:srgbClr val="162D54"/>
                </a:solidFill>
              </a:rPr>
              <a:t>Environnement : </a:t>
            </a:r>
            <a:r>
              <a:rPr lang="fr-CA" sz="2000" b="0" noProof="0" dirty="0">
                <a:solidFill>
                  <a:srgbClr val="162D54"/>
                </a:solidFill>
              </a:rPr>
              <a:t>Analyse des impacts des rejets de polluants et de sites contaminés dans différents habitats de la faune au Nunavut et les mesures établies pour protéger ces habitats. </a:t>
            </a:r>
          </a:p>
          <a:p>
            <a:endParaRPr lang="fr-CA" noProof="0" dirty="0"/>
          </a:p>
        </p:txBody>
      </p:sp>
    </p:spTree>
    <p:extLst>
      <p:ext uri="{BB962C8B-B14F-4D97-AF65-F5344CB8AC3E}">
        <p14:creationId xmlns:p14="http://schemas.microsoft.com/office/powerpoint/2010/main" val="302063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D312BF-5C87-4A72-E342-6F0F97A65375}"/>
              </a:ext>
            </a:extLst>
          </p:cNvPr>
          <p:cNvSpPr>
            <a:spLocks noGrp="1"/>
          </p:cNvSpPr>
          <p:nvPr>
            <p:ph type="title"/>
          </p:nvPr>
        </p:nvSpPr>
        <p:spPr>
          <a:xfrm>
            <a:off x="528802" y="-369332"/>
            <a:ext cx="8060773" cy="369332"/>
          </a:xfrm>
        </p:spPr>
        <p:txBody>
          <a:bodyPr spcFirstLastPara="1" wrap="square" lIns="0" tIns="0" rIns="0" bIns="0" anchor="b" anchorCtr="0">
            <a:spAutoFit/>
          </a:bodyPr>
          <a:lstStyle/>
          <a:p>
            <a:r>
              <a:rPr lang="fr-CA" noProof="0" dirty="0"/>
              <a:t>Collage</a:t>
            </a:r>
          </a:p>
        </p:txBody>
      </p:sp>
      <p:pic>
        <p:nvPicPr>
          <p:cNvPr id="6" name="Content Placeholder 5" descr="Un collage divisé en quatre sections, chacune représentant une scène différente de pollution environnementale. Le quadrant supérieur gauche montre une usine émettant une épaisse fumée orange et noire dans l’air sur fond de lignes électriques, sous un ciel orange. Le quadrant supérieur droit présente une vue aérienne d’une exploitation minière, avec de grosses machines et de la terre grise en cours d’excavation. Le quadrant inférieur gauche illustre un plan d’eau pollué avec des débris flottants et une forêt verte bordant l’horizon. Le quadrant inférieur droit montre des cheminées industrielles libérant une épaisse fumée rose dans le ciel au coucher du soleil. L'image fait partie d'un guide intitulé « Les polluants dans votre environnement : un guide destiné à l'éducateur ». Logos d'Ingenium, Beyond the Blackboard et du gouvernement du Canada.">
            <a:extLst>
              <a:ext uri="{FF2B5EF4-FFF2-40B4-BE49-F238E27FC236}">
                <a16:creationId xmlns:a16="http://schemas.microsoft.com/office/drawing/2014/main" id="{D97B2177-9E12-AFBB-878C-5F5DDF6FF848}"/>
              </a:ext>
            </a:extLst>
          </p:cNvPr>
          <p:cNvPicPr>
            <a:picLocks noGrp="1" noChangeAspect="1"/>
          </p:cNvPicPr>
          <p:nvPr>
            <p:ph sz="quarter" idx="10"/>
          </p:nvPr>
        </p:nvPicPr>
        <p:blipFill>
          <a:blip r:embed="rId2"/>
          <a:stretch>
            <a:fillRect/>
          </a:stretch>
        </p:blipFill>
        <p:spPr>
          <a:xfrm>
            <a:off x="372154" y="1265594"/>
            <a:ext cx="5695935" cy="3877906"/>
          </a:xfrm>
        </p:spPr>
      </p:pic>
    </p:spTree>
    <p:extLst>
      <p:ext uri="{BB962C8B-B14F-4D97-AF65-F5344CB8AC3E}">
        <p14:creationId xmlns:p14="http://schemas.microsoft.com/office/powerpoint/2010/main" val="836709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81832-26DF-3046-DE03-8CD99C5BDF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5A2A7-14AE-F918-53E0-5A2FB59F0D26}"/>
              </a:ext>
            </a:extLst>
          </p:cNvPr>
          <p:cNvSpPr>
            <a:spLocks noGrp="1"/>
          </p:cNvSpPr>
          <p:nvPr>
            <p:ph type="title"/>
          </p:nvPr>
        </p:nvSpPr>
        <p:spPr>
          <a:xfrm>
            <a:off x="541613" y="328787"/>
            <a:ext cx="8060773" cy="800219"/>
          </a:xfrm>
        </p:spPr>
        <p:txBody>
          <a:bodyPr/>
          <a:lstStyle/>
          <a:p>
            <a:r>
              <a:rPr lang="fr-CA" sz="2600" noProof="0" dirty="0"/>
              <a:t>Exemples de sujets de recherche d’étudiants universitaires (3)</a:t>
            </a:r>
          </a:p>
        </p:txBody>
      </p:sp>
      <p:sp>
        <p:nvSpPr>
          <p:cNvPr id="2" name="Content Placeholder 1">
            <a:extLst>
              <a:ext uri="{FF2B5EF4-FFF2-40B4-BE49-F238E27FC236}">
                <a16:creationId xmlns:a16="http://schemas.microsoft.com/office/drawing/2014/main" id="{9A1DF277-1D7D-3A64-A1BB-3B297614F691}"/>
              </a:ext>
            </a:extLst>
          </p:cNvPr>
          <p:cNvSpPr>
            <a:spLocks noGrp="1"/>
          </p:cNvSpPr>
          <p:nvPr>
            <p:ph sz="quarter" idx="10"/>
          </p:nvPr>
        </p:nvSpPr>
        <p:spPr/>
        <p:txBody>
          <a:bodyPr>
            <a:noAutofit/>
          </a:bodyPr>
          <a:lstStyle/>
          <a:p>
            <a:pPr marL="285750" indent="-285750"/>
            <a:r>
              <a:rPr lang="fr-CA" sz="2000" b="1" noProof="0" dirty="0">
                <a:solidFill>
                  <a:srgbClr val="162D54"/>
                </a:solidFill>
              </a:rPr>
              <a:t>Science de l’eau : </a:t>
            </a:r>
            <a:r>
              <a:rPr lang="fr-CA" sz="2000" b="0" noProof="0" dirty="0">
                <a:solidFill>
                  <a:srgbClr val="162D54"/>
                </a:solidFill>
              </a:rPr>
              <a:t>Dispersion et accumulation de polluants dans l’eau.</a:t>
            </a:r>
          </a:p>
          <a:p>
            <a:pPr marL="285750" indent="-285750"/>
            <a:r>
              <a:rPr lang="fr-CA" sz="2000" b="1" noProof="0" dirty="0">
                <a:solidFill>
                  <a:srgbClr val="162D54"/>
                </a:solidFill>
              </a:rPr>
              <a:t>Éducation : </a:t>
            </a:r>
            <a:r>
              <a:rPr lang="fr-CA" sz="2000" b="0" noProof="0" dirty="0">
                <a:solidFill>
                  <a:srgbClr val="162D54"/>
                </a:solidFill>
              </a:rPr>
              <a:t>Préparation d’un atelier pour les jeunes expliquant la pollution (types, sources et impacts), et exemples d’actions concrètes pour s’attaquer aux enjeux en lien avec la pollution.</a:t>
            </a:r>
          </a:p>
          <a:p>
            <a:pPr marL="285750" indent="-285750"/>
            <a:r>
              <a:rPr lang="fr-CA" sz="2000" b="1" noProof="0" dirty="0">
                <a:solidFill>
                  <a:srgbClr val="162D54"/>
                </a:solidFill>
              </a:rPr>
              <a:t>Technologie de l’information : </a:t>
            </a:r>
            <a:r>
              <a:rPr lang="fr-CA" sz="2000" b="0" noProof="0" dirty="0">
                <a:solidFill>
                  <a:srgbClr val="162D54"/>
                </a:solidFill>
              </a:rPr>
              <a:t>Développement d’une application qui fait le lien entre le rejet de polluants nocifs et l’indice de la qualité de l’air d’une ville ou d’une région.</a:t>
            </a:r>
          </a:p>
        </p:txBody>
      </p:sp>
    </p:spTree>
    <p:extLst>
      <p:ext uri="{BB962C8B-B14F-4D97-AF65-F5344CB8AC3E}">
        <p14:creationId xmlns:p14="http://schemas.microsoft.com/office/powerpoint/2010/main" val="2784694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E9CFB-538C-C6F3-3853-BABE3A70E2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72405B-3EB9-DFDC-92A4-28A324173422}"/>
              </a:ext>
            </a:extLst>
          </p:cNvPr>
          <p:cNvSpPr>
            <a:spLocks noGrp="1"/>
          </p:cNvSpPr>
          <p:nvPr>
            <p:ph type="title"/>
          </p:nvPr>
        </p:nvSpPr>
        <p:spPr>
          <a:xfrm>
            <a:off x="528802" y="416541"/>
            <a:ext cx="8060773" cy="492443"/>
          </a:xfrm>
        </p:spPr>
        <p:txBody>
          <a:bodyPr/>
          <a:lstStyle/>
          <a:p>
            <a:r>
              <a:rPr lang="fr-CA" sz="3200" noProof="0" dirty="0"/>
              <a:t>L’INRP a changé au fil du temps (1)</a:t>
            </a:r>
          </a:p>
        </p:txBody>
      </p:sp>
      <p:sp>
        <p:nvSpPr>
          <p:cNvPr id="2" name="Content Placeholder 1">
            <a:extLst>
              <a:ext uri="{FF2B5EF4-FFF2-40B4-BE49-F238E27FC236}">
                <a16:creationId xmlns:a16="http://schemas.microsoft.com/office/drawing/2014/main" id="{6AC3A762-8718-4A15-F72B-775E984701FE}"/>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fr-CA" sz="2000" b="0" noProof="0" dirty="0">
                <a:solidFill>
                  <a:srgbClr val="162D54"/>
                </a:solidFill>
              </a:rPr>
              <a:t>Depuis que le programme a été créé, de nombreuses substances ont été modifiées, ajoutées ou retirées. </a:t>
            </a:r>
          </a:p>
          <a:p>
            <a:pPr marL="342900" indent="-342900">
              <a:buFont typeface="Arial" panose="020B0604020202020204" pitchFamily="34" charset="0"/>
              <a:buChar char="•"/>
            </a:pPr>
            <a:r>
              <a:rPr lang="fr-CA" sz="2000" b="0" noProof="0" dirty="0">
                <a:solidFill>
                  <a:srgbClr val="162D54"/>
                </a:solidFill>
              </a:rPr>
              <a:t>Il est important de toujours consulter </a:t>
            </a:r>
            <a:r>
              <a:rPr lang="fr-CA" sz="2000" b="0" noProof="0" dirty="0">
                <a:solidFill>
                  <a:srgbClr val="162D54"/>
                </a:solidFill>
                <a:hlinkClick r:id="rId3"/>
              </a:rPr>
              <a:t>l’historique des exigences en matière de déclaration </a:t>
            </a:r>
            <a:r>
              <a:rPr lang="fr-CA" sz="2000" b="0" noProof="0" dirty="0">
                <a:solidFill>
                  <a:srgbClr val="162D54"/>
                </a:solidFill>
              </a:rPr>
              <a:t>avant d’analyser ou d’interpréter les données de l’INRP au fil du temps afin d’éviter les fausses conclusions.</a:t>
            </a:r>
          </a:p>
        </p:txBody>
      </p:sp>
    </p:spTree>
    <p:extLst>
      <p:ext uri="{BB962C8B-B14F-4D97-AF65-F5344CB8AC3E}">
        <p14:creationId xmlns:p14="http://schemas.microsoft.com/office/powerpoint/2010/main" val="2750505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C3CFA-E97E-E600-4DD5-9F078088E6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6406E4-0172-8575-B827-BDFEAAC75871}"/>
              </a:ext>
            </a:extLst>
          </p:cNvPr>
          <p:cNvSpPr>
            <a:spLocks noGrp="1"/>
          </p:cNvSpPr>
          <p:nvPr>
            <p:ph type="title"/>
          </p:nvPr>
        </p:nvSpPr>
        <p:spPr>
          <a:xfrm>
            <a:off x="528802" y="416541"/>
            <a:ext cx="8060773" cy="492443"/>
          </a:xfrm>
        </p:spPr>
        <p:txBody>
          <a:bodyPr/>
          <a:lstStyle/>
          <a:p>
            <a:r>
              <a:rPr lang="fr-CA" sz="3200" noProof="0" dirty="0"/>
              <a:t>L’INRP a changé au fil du temps (2)</a:t>
            </a:r>
          </a:p>
        </p:txBody>
      </p:sp>
      <p:pic>
        <p:nvPicPr>
          <p:cNvPr id="5" name="Content Placeholder 4" descr="Image très complexe, l’enseignant devra la décrire de manière complète. L'image est un graphique linéaire intitulé « Changements dans les déclarations à l'INRP » affichant les données de 1993 à 2020. Le graphique comporte deux axes verticaux : la gauche montre le « Nombre de substances » allant de 0 à 400, tandis que la droite montre le « Nombre de substances » allant de 0 à 400. &quot;Nombre d'installations&quot; allant de 0 à 10 000. L'axe horizontal marque les années de 1993 à 2020. Une ligne bleu foncé représente le nombre de substances, commençant à 178 en 1993 et ​​montrant des fluctuations au fil des années avec des augmentations notables : 73 substances ajoutées en 1999, 17 HAP ajoutés en 2000, 60 COV. ajouté en 2003, et plus avec chaque année annotée. En 2020, ce nombre oscille juste en dessous de 350. Une ligne verte illustre le nombre d’établissements, commençant par 1 388 en 1993, pour atteindre près de 9 000 à la fin de la période. Les points notables dénotent des changements spécifiques, tels que les installations pétrolières et gazières ajoutées en 2003 et les batteries pétrolières et gazières et les plaques chromées ajoutées en 2018-2019. Les détails sont annotés par des flèches et du texte, précisant les événements qui correspondent aux fluctuations des lignes.">
            <a:extLst>
              <a:ext uri="{FF2B5EF4-FFF2-40B4-BE49-F238E27FC236}">
                <a16:creationId xmlns:a16="http://schemas.microsoft.com/office/drawing/2014/main" id="{B85911EA-AF4D-233B-C9C4-5092173649F3}"/>
              </a:ext>
            </a:extLst>
          </p:cNvPr>
          <p:cNvPicPr>
            <a:picLocks noGrp="1" noChangeAspect="1"/>
          </p:cNvPicPr>
          <p:nvPr>
            <p:ph sz="quarter" idx="10"/>
          </p:nvPr>
        </p:nvPicPr>
        <p:blipFill>
          <a:blip r:embed="rId3"/>
          <a:srcRect/>
          <a:stretch/>
        </p:blipFill>
        <p:spPr>
          <a:xfrm>
            <a:off x="528802" y="1368166"/>
            <a:ext cx="4676704" cy="3445630"/>
          </a:xfrm>
        </p:spPr>
      </p:pic>
    </p:spTree>
    <p:extLst>
      <p:ext uri="{BB962C8B-B14F-4D97-AF65-F5344CB8AC3E}">
        <p14:creationId xmlns:p14="http://schemas.microsoft.com/office/powerpoint/2010/main" val="4282630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D3564-D7A1-7703-2FEF-54A39099D5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DA6437-0606-1787-4B35-0F9E345D531F}"/>
              </a:ext>
            </a:extLst>
          </p:cNvPr>
          <p:cNvSpPr>
            <a:spLocks noGrp="1"/>
          </p:cNvSpPr>
          <p:nvPr>
            <p:ph type="title"/>
          </p:nvPr>
        </p:nvSpPr>
        <p:spPr>
          <a:xfrm>
            <a:off x="528801" y="295622"/>
            <a:ext cx="8060773" cy="800219"/>
          </a:xfrm>
        </p:spPr>
        <p:txBody>
          <a:bodyPr/>
          <a:lstStyle/>
          <a:p>
            <a:r>
              <a:rPr lang="fr-CA" sz="2600" noProof="0" dirty="0"/>
              <a:t>Comment les substances sont-elles sélectionnées pour l’INRP? (1)</a:t>
            </a:r>
          </a:p>
        </p:txBody>
      </p:sp>
      <p:sp>
        <p:nvSpPr>
          <p:cNvPr id="2" name="Content Placeholder 1">
            <a:extLst>
              <a:ext uri="{FF2B5EF4-FFF2-40B4-BE49-F238E27FC236}">
                <a16:creationId xmlns:a16="http://schemas.microsoft.com/office/drawing/2014/main" id="{C34A3DE6-C603-7529-8091-C501B9F1B0BA}"/>
              </a:ext>
            </a:extLst>
          </p:cNvPr>
          <p:cNvSpPr>
            <a:spLocks noGrp="1"/>
          </p:cNvSpPr>
          <p:nvPr>
            <p:ph sz="quarter" idx="10"/>
          </p:nvPr>
        </p:nvSpPr>
        <p:spPr/>
        <p:txBody>
          <a:bodyPr>
            <a:normAutofit/>
          </a:bodyPr>
          <a:lstStyle/>
          <a:p>
            <a:pPr marL="285750" indent="-285750"/>
            <a:r>
              <a:rPr lang="fr-CA" sz="2000" b="0" noProof="0" dirty="0">
                <a:solidFill>
                  <a:srgbClr val="162D54"/>
                </a:solidFill>
              </a:rPr>
              <a:t>La liste des substances, les exigences de déclaration et l’information supplémentaire de l’INRP sont révisées régulièrement à l’aide d’un processus consultatif afin de s’assurer qu’elles répondent aux besoins des utilisateurs de données. </a:t>
            </a:r>
          </a:p>
          <a:p>
            <a:pPr marL="285750" indent="-285750"/>
            <a:r>
              <a:rPr lang="fr-CA" sz="2000" b="0" noProof="0" dirty="0">
                <a:solidFill>
                  <a:srgbClr val="162D54"/>
                </a:solidFill>
              </a:rPr>
              <a:t>N’importe qui peut déposer une demande de révision des exigences de déclaration de l’INRP.</a:t>
            </a:r>
            <a:br>
              <a:rPr lang="fr-CA" sz="2000" b="0" noProof="0" dirty="0">
                <a:solidFill>
                  <a:srgbClr val="162D54"/>
                </a:solidFill>
              </a:rPr>
            </a:br>
            <a:endParaRPr lang="fr-CA" sz="2000" b="0" noProof="0" dirty="0">
              <a:solidFill>
                <a:srgbClr val="162D54"/>
              </a:solidFill>
            </a:endParaRPr>
          </a:p>
          <a:p>
            <a:endParaRPr lang="fr-CA" noProof="0" dirty="0"/>
          </a:p>
        </p:txBody>
      </p:sp>
    </p:spTree>
    <p:extLst>
      <p:ext uri="{BB962C8B-B14F-4D97-AF65-F5344CB8AC3E}">
        <p14:creationId xmlns:p14="http://schemas.microsoft.com/office/powerpoint/2010/main" val="2390090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09EE2-2A0E-D152-2A8F-41A30BDFE3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8FADF2-81B6-9741-C5A9-204A7D3C9979}"/>
              </a:ext>
            </a:extLst>
          </p:cNvPr>
          <p:cNvSpPr>
            <a:spLocks noGrp="1"/>
          </p:cNvSpPr>
          <p:nvPr>
            <p:ph type="title"/>
          </p:nvPr>
        </p:nvSpPr>
        <p:spPr>
          <a:xfrm>
            <a:off x="541613" y="290884"/>
            <a:ext cx="8060773" cy="800219"/>
          </a:xfrm>
        </p:spPr>
        <p:txBody>
          <a:bodyPr/>
          <a:lstStyle/>
          <a:p>
            <a:r>
              <a:rPr lang="fr-CA" sz="2600" noProof="0" dirty="0"/>
              <a:t>Comment les substances sont-elles sélectionnées pour l’INRP? (2)</a:t>
            </a:r>
          </a:p>
        </p:txBody>
      </p:sp>
      <p:sp>
        <p:nvSpPr>
          <p:cNvPr id="2" name="Content Placeholder 1">
            <a:extLst>
              <a:ext uri="{FF2B5EF4-FFF2-40B4-BE49-F238E27FC236}">
                <a16:creationId xmlns:a16="http://schemas.microsoft.com/office/drawing/2014/main" id="{6AD83B56-2D62-04B4-4FB6-1D1E82C45003}"/>
              </a:ext>
            </a:extLst>
          </p:cNvPr>
          <p:cNvSpPr>
            <a:spLocks noGrp="1"/>
          </p:cNvSpPr>
          <p:nvPr>
            <p:ph sz="quarter" idx="10"/>
          </p:nvPr>
        </p:nvSpPr>
        <p:spPr/>
        <p:txBody>
          <a:bodyPr>
            <a:normAutofit fontScale="92500" lnSpcReduction="20000"/>
          </a:bodyPr>
          <a:lstStyle/>
          <a:p>
            <a:pPr marL="285750" indent="-285750"/>
            <a:r>
              <a:rPr lang="fr-CA" sz="1600" b="1" noProof="0" dirty="0">
                <a:solidFill>
                  <a:srgbClr val="162D54"/>
                </a:solidFill>
              </a:rPr>
              <a:t>1. </a:t>
            </a:r>
            <a:r>
              <a:rPr lang="fr-CA" sz="1800" b="1" noProof="0" dirty="0">
                <a:solidFill>
                  <a:srgbClr val="162D54"/>
                </a:solidFill>
              </a:rPr>
              <a:t>Pour une substance :</a:t>
            </a:r>
          </a:p>
          <a:p>
            <a:pPr lvl="1" indent="-457200">
              <a:buFont typeface="Courier New" panose="02070309020205020404" pitchFamily="49" charset="0"/>
              <a:buChar char="o"/>
            </a:pPr>
            <a:r>
              <a:rPr lang="fr-CA" sz="1800" b="0" noProof="0" dirty="0">
                <a:solidFill>
                  <a:srgbClr val="162D54"/>
                </a:solidFill>
              </a:rPr>
              <a:t>Est-elle fabriquée, traitée ou autrement utilisée au Canada?</a:t>
            </a:r>
          </a:p>
          <a:p>
            <a:pPr lvl="1" indent="-457200">
              <a:buFont typeface="Courier New" panose="02070309020205020404" pitchFamily="49" charset="0"/>
              <a:buChar char="o"/>
            </a:pPr>
            <a:r>
              <a:rPr lang="fr-CA" sz="1800" b="0" noProof="0" dirty="0">
                <a:solidFill>
                  <a:srgbClr val="162D54"/>
                </a:solidFill>
              </a:rPr>
              <a:t>Est-elle de préoccupation environnementale ou de santé?</a:t>
            </a:r>
          </a:p>
          <a:p>
            <a:pPr lvl="1" indent="-457200">
              <a:buFont typeface="Courier New" panose="02070309020205020404" pitchFamily="49" charset="0"/>
              <a:buChar char="o"/>
            </a:pPr>
            <a:r>
              <a:rPr lang="fr-CA" sz="1800" b="0" noProof="0" dirty="0">
                <a:solidFill>
                  <a:srgbClr val="162D54"/>
                </a:solidFill>
              </a:rPr>
              <a:t>Les établissements contribuent-ils à des rejets considérables de cette substance?</a:t>
            </a:r>
          </a:p>
          <a:p>
            <a:pPr lvl="1" indent="-457200">
              <a:buFont typeface="Courier New" panose="02070309020205020404" pitchFamily="49" charset="0"/>
              <a:buChar char="o"/>
            </a:pPr>
            <a:r>
              <a:rPr lang="fr-CA" sz="1800" b="0" noProof="0" dirty="0">
                <a:solidFill>
                  <a:srgbClr val="162D54"/>
                </a:solidFill>
              </a:rPr>
              <a:t>Son inclusion soutient-elle un ou plusieurs objectifs de l’INRP?</a:t>
            </a:r>
          </a:p>
          <a:p>
            <a:pPr marL="342900" indent="-342900">
              <a:buFont typeface="Arial" panose="020B0604020202020204" pitchFamily="34" charset="0"/>
              <a:buChar char="•"/>
            </a:pPr>
            <a:endParaRPr lang="fr-CA" sz="1800" noProof="0" dirty="0">
              <a:solidFill>
                <a:srgbClr val="162D54"/>
              </a:solidFill>
            </a:endParaRPr>
          </a:p>
          <a:p>
            <a:pPr marL="285750" indent="-285750"/>
            <a:r>
              <a:rPr lang="fr-CA" sz="1800" b="1" noProof="0" dirty="0">
                <a:solidFill>
                  <a:srgbClr val="162D54"/>
                </a:solidFill>
              </a:rPr>
              <a:t>2. Pour une modification des seuils de déclaration :</a:t>
            </a:r>
          </a:p>
          <a:p>
            <a:pPr lvl="1" indent="-457200">
              <a:buFont typeface="Courier New" panose="02070309020205020404" pitchFamily="49" charset="0"/>
              <a:buChar char="o"/>
            </a:pPr>
            <a:r>
              <a:rPr lang="fr-CA" sz="1800" b="0" noProof="0" dirty="0">
                <a:solidFill>
                  <a:srgbClr val="162D54"/>
                </a:solidFill>
              </a:rPr>
              <a:t>Justification scientifique.</a:t>
            </a:r>
          </a:p>
          <a:p>
            <a:pPr lvl="1" indent="-457200">
              <a:buFont typeface="Courier New" panose="02070309020205020404" pitchFamily="49" charset="0"/>
              <a:buChar char="o"/>
            </a:pPr>
            <a:r>
              <a:rPr lang="fr-CA" sz="1800" b="0" noProof="0" dirty="0">
                <a:solidFill>
                  <a:srgbClr val="162D54"/>
                </a:solidFill>
              </a:rPr>
              <a:t>Capacité des établissements à fournir l’information requise.</a:t>
            </a:r>
          </a:p>
          <a:p>
            <a:pPr lvl="1" indent="-457200">
              <a:buFont typeface="Courier New" panose="02070309020205020404" pitchFamily="49" charset="0"/>
              <a:buChar char="o"/>
            </a:pPr>
            <a:r>
              <a:rPr lang="fr-CA" sz="1800" b="0" noProof="0" dirty="0">
                <a:solidFill>
                  <a:srgbClr val="162D54"/>
                </a:solidFill>
              </a:rPr>
              <a:t>Preuves de l’importance des rejets.</a:t>
            </a:r>
          </a:p>
          <a:p>
            <a:pPr marL="285750" indent="-285750"/>
            <a:endParaRPr lang="fr-CA" sz="1400" b="0" noProof="0" dirty="0">
              <a:solidFill>
                <a:srgbClr val="162D54"/>
              </a:solidFill>
            </a:endParaRPr>
          </a:p>
          <a:p>
            <a:endParaRPr lang="fr-CA" noProof="0" dirty="0"/>
          </a:p>
        </p:txBody>
      </p:sp>
    </p:spTree>
    <p:extLst>
      <p:ext uri="{BB962C8B-B14F-4D97-AF65-F5344CB8AC3E}">
        <p14:creationId xmlns:p14="http://schemas.microsoft.com/office/powerpoint/2010/main" val="1170101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33831-800E-E82F-B7A4-6ED484EF96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ADE334-5A64-D6A5-B9D5-6A6FB98F669D}"/>
              </a:ext>
            </a:extLst>
          </p:cNvPr>
          <p:cNvSpPr>
            <a:spLocks noGrp="1"/>
          </p:cNvSpPr>
          <p:nvPr>
            <p:ph type="title"/>
          </p:nvPr>
        </p:nvSpPr>
        <p:spPr>
          <a:xfrm>
            <a:off x="528801" y="328787"/>
            <a:ext cx="8060773" cy="800219"/>
          </a:xfrm>
        </p:spPr>
        <p:txBody>
          <a:bodyPr/>
          <a:lstStyle/>
          <a:p>
            <a:r>
              <a:rPr lang="fr-CA" sz="2600" noProof="0" dirty="0"/>
              <a:t>Tâche : Trouver une organisation qui utilise les données de l’INRP (1)</a:t>
            </a:r>
          </a:p>
        </p:txBody>
      </p:sp>
      <p:sp>
        <p:nvSpPr>
          <p:cNvPr id="2" name="Content Placeholder 1">
            <a:extLst>
              <a:ext uri="{FF2B5EF4-FFF2-40B4-BE49-F238E27FC236}">
                <a16:creationId xmlns:a16="http://schemas.microsoft.com/office/drawing/2014/main" id="{39D4D450-195B-801D-790E-D04F55C76F20}"/>
              </a:ext>
            </a:extLst>
          </p:cNvPr>
          <p:cNvSpPr>
            <a:spLocks noGrp="1"/>
          </p:cNvSpPr>
          <p:nvPr>
            <p:ph sz="quarter" idx="10"/>
          </p:nvPr>
        </p:nvSpPr>
        <p:spPr/>
        <p:txBody>
          <a:bodyPr>
            <a:normAutofit/>
          </a:bodyPr>
          <a:lstStyle/>
          <a:p>
            <a:pPr marL="514350" indent="-514350">
              <a:buFont typeface="+mj-lt"/>
              <a:buAutoNum type="arabicPeriod"/>
            </a:pPr>
            <a:r>
              <a:rPr lang="fr-CA" sz="2000" b="0" noProof="0" dirty="0">
                <a:solidFill>
                  <a:srgbClr val="162D54"/>
                </a:solidFill>
              </a:rPr>
              <a:t>Quels mots-clés avez-vous utilisés pour votre recherche?</a:t>
            </a:r>
          </a:p>
          <a:p>
            <a:pPr marL="514350" indent="-514350">
              <a:buFont typeface="+mj-lt"/>
              <a:buAutoNum type="arabicPeriod"/>
            </a:pPr>
            <a:r>
              <a:rPr lang="fr-CA" sz="2000" b="0" noProof="0" dirty="0">
                <a:solidFill>
                  <a:srgbClr val="162D54"/>
                </a:solidFill>
              </a:rPr>
              <a:t>Quel est le nom de l’organisation?</a:t>
            </a:r>
          </a:p>
          <a:p>
            <a:pPr marL="514350" indent="-514350">
              <a:buFont typeface="+mj-lt"/>
              <a:buAutoNum type="arabicPeriod"/>
            </a:pPr>
            <a:r>
              <a:rPr lang="fr-CA" sz="2000" b="0" noProof="0" dirty="0">
                <a:solidFill>
                  <a:srgbClr val="162D54"/>
                </a:solidFill>
              </a:rPr>
              <a:t>Comment l’organisation a-t-elle utilisé les données de l’INRP?</a:t>
            </a:r>
          </a:p>
          <a:p>
            <a:pPr marL="514350" indent="-514350">
              <a:buFont typeface="+mj-lt"/>
              <a:buAutoNum type="arabicPeriod"/>
            </a:pPr>
            <a:r>
              <a:rPr lang="fr-CA" sz="2000" b="0" noProof="0" dirty="0">
                <a:solidFill>
                  <a:srgbClr val="162D54"/>
                </a:solidFill>
              </a:rPr>
              <a:t>Le rapport/article/site Web s’est-il servi des données de l’INRP pour déclarer des tendances positives, négatives ou neutres?</a:t>
            </a:r>
          </a:p>
        </p:txBody>
      </p:sp>
    </p:spTree>
    <p:extLst>
      <p:ext uri="{BB962C8B-B14F-4D97-AF65-F5344CB8AC3E}">
        <p14:creationId xmlns:p14="http://schemas.microsoft.com/office/powerpoint/2010/main" val="3022517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76F4E-4563-E954-CFEB-C9F2B2F24F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72D915-FDB1-689F-410C-9B4EA4A43252}"/>
              </a:ext>
            </a:extLst>
          </p:cNvPr>
          <p:cNvSpPr>
            <a:spLocks noGrp="1"/>
          </p:cNvSpPr>
          <p:nvPr>
            <p:ph type="title"/>
          </p:nvPr>
        </p:nvSpPr>
        <p:spPr>
          <a:xfrm>
            <a:off x="541613" y="326522"/>
            <a:ext cx="8060773" cy="800219"/>
          </a:xfrm>
        </p:spPr>
        <p:txBody>
          <a:bodyPr/>
          <a:lstStyle/>
          <a:p>
            <a:r>
              <a:rPr lang="fr-CA" sz="2600" noProof="0" dirty="0"/>
              <a:t>Tâche : Trouver une organisation qui utilise les données de l’INRP (2)</a:t>
            </a:r>
          </a:p>
        </p:txBody>
      </p:sp>
      <p:pic>
        <p:nvPicPr>
          <p:cNvPr id="5" name="Content Placeholder 4" descr="Image montrant un graphique à barres des types d'affiliation d'auteur et un diagramme des thèmes d'étude avec les titres d'articles associés. Images très complexes qui peuvent nécessiter une description plus détaillée de la part de l'enseignant.">
            <a:extLst>
              <a:ext uri="{FF2B5EF4-FFF2-40B4-BE49-F238E27FC236}">
                <a16:creationId xmlns:a16="http://schemas.microsoft.com/office/drawing/2014/main" id="{78CAE705-92E5-E343-7CC7-E0153D50E853}"/>
              </a:ext>
            </a:extLst>
          </p:cNvPr>
          <p:cNvPicPr>
            <a:picLocks noGrp="1" noChangeAspect="1"/>
          </p:cNvPicPr>
          <p:nvPr>
            <p:ph sz="quarter" idx="10"/>
          </p:nvPr>
        </p:nvPicPr>
        <p:blipFill>
          <a:blip r:embed="rId3"/>
          <a:srcRect/>
          <a:stretch/>
        </p:blipFill>
        <p:spPr>
          <a:xfrm>
            <a:off x="605630" y="1444572"/>
            <a:ext cx="7826797" cy="3139227"/>
          </a:xfrm>
        </p:spPr>
      </p:pic>
    </p:spTree>
    <p:extLst>
      <p:ext uri="{BB962C8B-B14F-4D97-AF65-F5344CB8AC3E}">
        <p14:creationId xmlns:p14="http://schemas.microsoft.com/office/powerpoint/2010/main" val="1627376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D3FB9-7662-15ED-CDB3-713FCFCE6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DB663E-B5DB-5B58-852A-A250C1D21F6C}"/>
              </a:ext>
            </a:extLst>
          </p:cNvPr>
          <p:cNvSpPr>
            <a:spLocks noGrp="1"/>
          </p:cNvSpPr>
          <p:nvPr>
            <p:ph type="ctrTitle"/>
          </p:nvPr>
        </p:nvSpPr>
        <p:spPr>
          <a:xfrm>
            <a:off x="900000" y="934218"/>
            <a:ext cx="7433832" cy="1846659"/>
          </a:xfrm>
        </p:spPr>
        <p:txBody>
          <a:bodyPr/>
          <a:lstStyle/>
          <a:p>
            <a:r>
              <a:rPr lang="fr-CA" sz="4000" b="1" noProof="0" dirty="0">
                <a:solidFill>
                  <a:schemeClr val="bg1"/>
                </a:solidFill>
              </a:rPr>
              <a:t>Activité 1.4: </a:t>
            </a:r>
            <a:br>
              <a:rPr lang="fr-CA" sz="4000" b="1" noProof="0" dirty="0">
                <a:solidFill>
                  <a:schemeClr val="bg1"/>
                </a:solidFill>
              </a:rPr>
            </a:br>
            <a:r>
              <a:rPr lang="fr-CA" sz="4000" b="1" noProof="0" dirty="0">
                <a:solidFill>
                  <a:schemeClr val="bg1"/>
                </a:solidFill>
              </a:rPr>
              <a:t>Destins des polluants - Intro</a:t>
            </a:r>
            <a:endParaRPr lang="fr-CA" sz="4000" noProof="0" dirty="0">
              <a:solidFill>
                <a:schemeClr val="bg1"/>
              </a:solidFill>
            </a:endParaRPr>
          </a:p>
        </p:txBody>
      </p:sp>
    </p:spTree>
    <p:extLst>
      <p:ext uri="{BB962C8B-B14F-4D97-AF65-F5344CB8AC3E}">
        <p14:creationId xmlns:p14="http://schemas.microsoft.com/office/powerpoint/2010/main" val="2226146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526FB-3AC5-2AE1-1A88-D562F8A9AA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579A60-6B8D-4C69-AE51-93C3BB73FDB6}"/>
              </a:ext>
            </a:extLst>
          </p:cNvPr>
          <p:cNvSpPr>
            <a:spLocks noGrp="1"/>
          </p:cNvSpPr>
          <p:nvPr>
            <p:ph type="title"/>
          </p:nvPr>
        </p:nvSpPr>
        <p:spPr>
          <a:xfrm>
            <a:off x="528802" y="416541"/>
            <a:ext cx="8060773" cy="492443"/>
          </a:xfrm>
        </p:spPr>
        <p:txBody>
          <a:bodyPr/>
          <a:lstStyle/>
          <a:p>
            <a:r>
              <a:rPr lang="fr-CA" sz="3200" noProof="0" dirty="0"/>
              <a:t>Intro des destins des polluants (1)</a:t>
            </a:r>
          </a:p>
        </p:txBody>
      </p:sp>
      <p:sp>
        <p:nvSpPr>
          <p:cNvPr id="2" name="Content Placeholder 1">
            <a:extLst>
              <a:ext uri="{FF2B5EF4-FFF2-40B4-BE49-F238E27FC236}">
                <a16:creationId xmlns:a16="http://schemas.microsoft.com/office/drawing/2014/main" id="{4EFDFE88-63FF-03F0-8966-B3B1DD55023A}"/>
              </a:ext>
            </a:extLst>
          </p:cNvPr>
          <p:cNvSpPr>
            <a:spLocks noGrp="1"/>
          </p:cNvSpPr>
          <p:nvPr>
            <p:ph sz="quarter" idx="10"/>
          </p:nvPr>
        </p:nvSpPr>
        <p:spPr/>
        <p:txBody>
          <a:bodyPr/>
          <a:lstStyle/>
          <a:p>
            <a:pPr marL="285750" indent="-285750"/>
            <a:r>
              <a:rPr lang="fr-CA" sz="2000" b="0" noProof="0" dirty="0">
                <a:solidFill>
                  <a:srgbClr val="162D54"/>
                </a:solidFill>
              </a:rPr>
              <a:t>Qu’advient-il des polluants une fois produits par un établissement? </a:t>
            </a:r>
          </a:p>
          <a:p>
            <a:pPr marL="285750" indent="-285750"/>
            <a:r>
              <a:rPr lang="fr-CA" sz="2000" b="0" noProof="0" dirty="0">
                <a:solidFill>
                  <a:srgbClr val="162D54"/>
                </a:solidFill>
              </a:rPr>
              <a:t>Que signifie « rejetés »?</a:t>
            </a:r>
          </a:p>
          <a:p>
            <a:pPr marL="285750" indent="-285750"/>
            <a:r>
              <a:rPr lang="fr-CA" sz="2000" b="1" noProof="0" dirty="0">
                <a:solidFill>
                  <a:srgbClr val="162D54"/>
                </a:solidFill>
              </a:rPr>
              <a:t>Établissement : </a:t>
            </a:r>
            <a:r>
              <a:rPr lang="fr-CA" sz="2000" b="0" noProof="0" dirty="0">
                <a:solidFill>
                  <a:srgbClr val="162D54"/>
                </a:solidFill>
              </a:rPr>
              <a:t>Bâtiments, équipement et structures mobiles et permanents qui rejettent des polluants.  </a:t>
            </a:r>
          </a:p>
          <a:p>
            <a:pPr marL="285750" indent="-285750"/>
            <a:r>
              <a:rPr lang="fr-CA" sz="2000" b="0" noProof="0" dirty="0">
                <a:solidFill>
                  <a:srgbClr val="162D54"/>
                </a:solidFill>
              </a:rPr>
              <a:t>Une entreprise peut posséder plusieurs établissements qui reçoivent chacun un numéro d’identification pour faire le suivi des rejets dans la base de données de l’INRP.</a:t>
            </a:r>
          </a:p>
          <a:p>
            <a:pPr marL="514350" indent="-514350">
              <a:buFont typeface="Arial" panose="020B0604020202020204" pitchFamily="34" charset="0"/>
              <a:buChar char="•"/>
            </a:pPr>
            <a:endParaRPr lang="fr-CA" sz="1400" b="0" noProof="0" dirty="0">
              <a:solidFill>
                <a:srgbClr val="162D54"/>
              </a:solidFill>
            </a:endParaRPr>
          </a:p>
          <a:p>
            <a:pPr marL="514350" indent="-514350">
              <a:buFont typeface="Arial" panose="020B0604020202020204" pitchFamily="34" charset="0"/>
              <a:buChar char="•"/>
            </a:pPr>
            <a:endParaRPr lang="fr-CA" sz="1400" b="0" noProof="0" dirty="0">
              <a:solidFill>
                <a:srgbClr val="162D54"/>
              </a:solidFill>
            </a:endParaRPr>
          </a:p>
          <a:p>
            <a:endParaRPr lang="fr-CA" noProof="0" dirty="0"/>
          </a:p>
        </p:txBody>
      </p:sp>
    </p:spTree>
    <p:extLst>
      <p:ext uri="{BB962C8B-B14F-4D97-AF65-F5344CB8AC3E}">
        <p14:creationId xmlns:p14="http://schemas.microsoft.com/office/powerpoint/2010/main" val="4168223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B6FE4-A88E-D02B-150F-A64D635926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A8052E-A078-96B1-1940-ADCB058342B9}"/>
              </a:ext>
            </a:extLst>
          </p:cNvPr>
          <p:cNvSpPr>
            <a:spLocks noGrp="1"/>
          </p:cNvSpPr>
          <p:nvPr>
            <p:ph type="title"/>
          </p:nvPr>
        </p:nvSpPr>
        <p:spPr>
          <a:xfrm>
            <a:off x="528802" y="416541"/>
            <a:ext cx="8060773" cy="492443"/>
          </a:xfrm>
        </p:spPr>
        <p:txBody>
          <a:bodyPr/>
          <a:lstStyle/>
          <a:p>
            <a:r>
              <a:rPr lang="fr-CA" sz="3200" noProof="0" dirty="0"/>
              <a:t>Intro des destins des polluants (2)</a:t>
            </a:r>
          </a:p>
        </p:txBody>
      </p:sp>
      <p:pic>
        <p:nvPicPr>
          <p:cNvPr id="5" name="Content Placeholder 4" descr="Une infographie divisée en quatre sections détaillant chacune différentes méthodes de gestion des déchets. La section TRANSFERTS HORS SITE POUR TRAITEMENT ET ÉLIMINATION comprend le traitement • Physique • Chimique • Biologique • Incinération ou thermique où l'énergie n'est pas récupérée • Dans une usine de traitement des eaux usées municipales. Ensuite, cela inclut l'élimination, ce qui comprend : • La mise en décharge • L'épandage • L'injection souterraine • Le stockage hors site avant l'élimination finale • Les résidus et les stériles. La section COMMUNIQUÉS SUR PLACE comprend trois zones. Le premier est l'air et comprend : • Les rejets de cheminée ou ponctuels • Les rejets de stockage ou de manutention • Les rejets fugitifs • Les déversements • La poussière des routes • Autres rejets non ponctuels. Le deuxième concerne les eaux de surface et comprend : • Les rejets directs • Les déversements • Les fuites. Le troisième concerne les terres et comprend : • Les déversements • Les fuites • Autres rejets sur le sol qui ne constituent pas des éliminations. La section TRANSFERTS HORS SITE POUR RECYCLAGE comprend : • Énergie • Solvants • Substances organiques (pas de solvants) • Métaux et composés métalliques • Matériaux inorganiques (pas de métaux) • Acides ou bases • Catalyseurs • Résidus de réduction de la pollution • Raffinage ou réutilisation des huiles usées • Autres activités de récupération, de réutilisation ou de recyclage. Finalement, la section ÉLIMINATIONS SUR PLACE comprend • L'enfouissement • L'épandage • L'injection souterraine • Les résidus et stériles.">
            <a:extLst>
              <a:ext uri="{FF2B5EF4-FFF2-40B4-BE49-F238E27FC236}">
                <a16:creationId xmlns:a16="http://schemas.microsoft.com/office/drawing/2014/main" id="{B66D105C-1D7F-2E4D-0E4F-3B4B69CC85CA}"/>
              </a:ext>
            </a:extLst>
          </p:cNvPr>
          <p:cNvPicPr>
            <a:picLocks noGrp="1" noChangeAspect="1"/>
          </p:cNvPicPr>
          <p:nvPr>
            <p:ph sz="quarter" idx="10"/>
          </p:nvPr>
        </p:nvPicPr>
        <p:blipFill>
          <a:blip r:embed="rId3"/>
          <a:srcRect/>
          <a:stretch/>
        </p:blipFill>
        <p:spPr>
          <a:xfrm>
            <a:off x="528802" y="1335692"/>
            <a:ext cx="4720204" cy="3535045"/>
          </a:xfrm>
        </p:spPr>
      </p:pic>
    </p:spTree>
    <p:extLst>
      <p:ext uri="{BB962C8B-B14F-4D97-AF65-F5344CB8AC3E}">
        <p14:creationId xmlns:p14="http://schemas.microsoft.com/office/powerpoint/2010/main" val="250436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B834D-63EE-24A1-D1C4-ED13F87DC35D}"/>
              </a:ext>
            </a:extLst>
          </p:cNvPr>
          <p:cNvSpPr>
            <a:spLocks noGrp="1"/>
          </p:cNvSpPr>
          <p:nvPr>
            <p:ph type="ctrTitle"/>
          </p:nvPr>
        </p:nvSpPr>
        <p:spPr>
          <a:xfrm>
            <a:off x="899999" y="934218"/>
            <a:ext cx="7457521" cy="677108"/>
          </a:xfrm>
        </p:spPr>
        <p:txBody>
          <a:bodyPr/>
          <a:lstStyle/>
          <a:p>
            <a:r>
              <a:rPr lang="fr-CA" sz="4400" b="1" noProof="0" dirty="0">
                <a:solidFill>
                  <a:schemeClr val="bg1"/>
                </a:solidFill>
              </a:rPr>
              <a:t>Liste d’activités</a:t>
            </a:r>
            <a:endParaRPr lang="fr-CA" noProof="0" dirty="0">
              <a:solidFill>
                <a:schemeClr val="bg1"/>
              </a:solidFill>
            </a:endParaRPr>
          </a:p>
        </p:txBody>
      </p:sp>
    </p:spTree>
    <p:extLst>
      <p:ext uri="{BB962C8B-B14F-4D97-AF65-F5344CB8AC3E}">
        <p14:creationId xmlns:p14="http://schemas.microsoft.com/office/powerpoint/2010/main" val="508152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9A937-F9F9-D35D-458B-A92D96F022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C329C-65AF-831A-F5F5-A401C1640D00}"/>
              </a:ext>
            </a:extLst>
          </p:cNvPr>
          <p:cNvSpPr>
            <a:spLocks noGrp="1"/>
          </p:cNvSpPr>
          <p:nvPr>
            <p:ph type="ctrTitle"/>
          </p:nvPr>
        </p:nvSpPr>
        <p:spPr>
          <a:xfrm>
            <a:off x="900000" y="934218"/>
            <a:ext cx="7485948" cy="1846659"/>
          </a:xfrm>
        </p:spPr>
        <p:txBody>
          <a:bodyPr/>
          <a:lstStyle/>
          <a:p>
            <a:r>
              <a:rPr lang="fr-CA" sz="4000" b="1" noProof="0" dirty="0">
                <a:solidFill>
                  <a:schemeClr val="bg1"/>
                </a:solidFill>
              </a:rPr>
              <a:t>Activité 1.5: </a:t>
            </a:r>
            <a:br>
              <a:rPr lang="fr-CA" sz="4000" b="1" noProof="0" dirty="0">
                <a:solidFill>
                  <a:schemeClr val="bg1"/>
                </a:solidFill>
              </a:rPr>
            </a:br>
            <a:r>
              <a:rPr lang="fr-CA" sz="4000" b="1" noProof="0" dirty="0">
                <a:solidFill>
                  <a:schemeClr val="bg1"/>
                </a:solidFill>
              </a:rPr>
              <a:t>Cartes de destin des polluants</a:t>
            </a:r>
            <a:endParaRPr lang="fr-CA" sz="4000" noProof="0" dirty="0">
              <a:solidFill>
                <a:schemeClr val="bg1"/>
              </a:solidFill>
            </a:endParaRPr>
          </a:p>
        </p:txBody>
      </p:sp>
    </p:spTree>
    <p:extLst>
      <p:ext uri="{BB962C8B-B14F-4D97-AF65-F5344CB8AC3E}">
        <p14:creationId xmlns:p14="http://schemas.microsoft.com/office/powerpoint/2010/main" val="1450700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327F4-8566-C9CF-5271-AAA07B1DF9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99473E-6352-0A36-263D-4B5488EC0550}"/>
              </a:ext>
            </a:extLst>
          </p:cNvPr>
          <p:cNvSpPr>
            <a:spLocks noGrp="1"/>
          </p:cNvSpPr>
          <p:nvPr>
            <p:ph type="title"/>
          </p:nvPr>
        </p:nvSpPr>
        <p:spPr>
          <a:xfrm>
            <a:off x="528802" y="416541"/>
            <a:ext cx="8060773" cy="492443"/>
          </a:xfrm>
        </p:spPr>
        <p:txBody>
          <a:bodyPr/>
          <a:lstStyle/>
          <a:p>
            <a:r>
              <a:rPr lang="fr-CA" sz="3200" noProof="0" dirty="0"/>
              <a:t>Cartes des destins des polluants</a:t>
            </a:r>
          </a:p>
        </p:txBody>
      </p:sp>
      <p:sp>
        <p:nvSpPr>
          <p:cNvPr id="2" name="Content Placeholder 1">
            <a:extLst>
              <a:ext uri="{FF2B5EF4-FFF2-40B4-BE49-F238E27FC236}">
                <a16:creationId xmlns:a16="http://schemas.microsoft.com/office/drawing/2014/main" id="{08B6EB74-2DB8-17DA-5922-37F2E3E2DBF7}"/>
              </a:ext>
            </a:extLst>
          </p:cNvPr>
          <p:cNvSpPr>
            <a:spLocks noGrp="1"/>
          </p:cNvSpPr>
          <p:nvPr>
            <p:ph sz="quarter" idx="10"/>
          </p:nvPr>
        </p:nvSpPr>
        <p:spPr/>
        <p:txBody>
          <a:bodyPr>
            <a:normAutofit lnSpcReduction="10000"/>
          </a:bodyPr>
          <a:lstStyle/>
          <a:p>
            <a:pPr marL="285750" indent="-285750"/>
            <a:r>
              <a:rPr lang="fr-CA" sz="2000" b="0" noProof="0" dirty="0">
                <a:solidFill>
                  <a:srgbClr val="162D54"/>
                </a:solidFill>
              </a:rPr>
              <a:t>À quels destins sur l’infographie des destins des polluants les entreprises déclareraient-elles leurs rejets de polluants?  </a:t>
            </a:r>
          </a:p>
          <a:p>
            <a:pPr marL="285750" indent="-285750"/>
            <a:r>
              <a:rPr lang="fr-CA" sz="2000" b="0" noProof="0" dirty="0">
                <a:solidFill>
                  <a:srgbClr val="162D54"/>
                </a:solidFill>
              </a:rPr>
              <a:t>Discutez avec votre équipe et justifiez votre réponse. </a:t>
            </a:r>
          </a:p>
          <a:p>
            <a:pPr marL="285750" indent="-285750"/>
            <a:r>
              <a:rPr lang="fr-CA" sz="2000" b="0" noProof="0" dirty="0">
                <a:solidFill>
                  <a:srgbClr val="162D54"/>
                </a:solidFill>
              </a:rPr>
              <a:t>Le glossaire de destins des polluants présente des définitions pour les sous-catégories.</a:t>
            </a:r>
          </a:p>
          <a:p>
            <a:pPr marL="285750" indent="-285750"/>
            <a:endParaRPr lang="fr-CA" sz="2000" b="0" noProof="0" dirty="0">
              <a:solidFill>
                <a:srgbClr val="162D54"/>
              </a:solidFill>
            </a:endParaRPr>
          </a:p>
          <a:p>
            <a:pPr marL="285750" indent="-285750"/>
            <a:r>
              <a:rPr lang="fr-CA" sz="2000" b="1" noProof="0" dirty="0">
                <a:solidFill>
                  <a:srgbClr val="162D54"/>
                </a:solidFill>
              </a:rPr>
              <a:t>Indice : </a:t>
            </a:r>
            <a:r>
              <a:rPr lang="fr-CA" sz="2000" b="0" noProof="0" dirty="0">
                <a:solidFill>
                  <a:srgbClr val="162D54"/>
                </a:solidFill>
              </a:rPr>
              <a:t>Certaines cartes peuvent comprendre plus d’un transfert ou rejet.</a:t>
            </a:r>
          </a:p>
          <a:p>
            <a:endParaRPr lang="fr-CA" noProof="0" dirty="0"/>
          </a:p>
        </p:txBody>
      </p:sp>
    </p:spTree>
    <p:extLst>
      <p:ext uri="{BB962C8B-B14F-4D97-AF65-F5344CB8AC3E}">
        <p14:creationId xmlns:p14="http://schemas.microsoft.com/office/powerpoint/2010/main" val="2137601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4BC91-3F43-8ADD-8BFB-C005CBC7FF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3FD4B3-FE51-8F0D-F507-33AA078EFF47}"/>
              </a:ext>
            </a:extLst>
          </p:cNvPr>
          <p:cNvSpPr>
            <a:spLocks noGrp="1"/>
          </p:cNvSpPr>
          <p:nvPr>
            <p:ph type="title"/>
          </p:nvPr>
        </p:nvSpPr>
        <p:spPr>
          <a:xfrm>
            <a:off x="528802" y="416541"/>
            <a:ext cx="8060773" cy="492443"/>
          </a:xfrm>
        </p:spPr>
        <p:txBody>
          <a:bodyPr/>
          <a:lstStyle/>
          <a:p>
            <a:r>
              <a:rPr lang="fr-CA" sz="3200" noProof="0" dirty="0"/>
              <a:t>Carte 1</a:t>
            </a:r>
          </a:p>
        </p:txBody>
      </p:sp>
      <p:pic>
        <p:nvPicPr>
          <p:cNvPr id="5" name="Content Placeholder 4" descr="L’éthylène glycol est un produit chimique industriel utilisé comme composant dans les fluides antigel et employé pour retirer la glace.&#10;&#10;Les aéroports et les services du secteur du transport aérien sont de loin les plus importants utilisateurs en matière de quantités, présentant presque tout l’éthylène glycol déclaré par les opérations de déglaçage. Dans l’ensemble, le total des rejets d’éthylène glycol a augmenté de 2010 à 2019. La variabilité annuelle peut s’expliquer par les variations des températures hivernales, puisque les hivers plus froids demandent davantage d’opérations de déglaçage.  Comment un aéroport déclarerait-il le rejet d’éthylène glycol à l’INRP?">
            <a:extLst>
              <a:ext uri="{FF2B5EF4-FFF2-40B4-BE49-F238E27FC236}">
                <a16:creationId xmlns:a16="http://schemas.microsoft.com/office/drawing/2014/main" id="{CB49850E-6932-CF0A-5722-11245A401A64}"/>
              </a:ext>
            </a:extLst>
          </p:cNvPr>
          <p:cNvPicPr>
            <a:picLocks noGrp="1" noChangeAspect="1"/>
          </p:cNvPicPr>
          <p:nvPr>
            <p:ph sz="quarter" idx="10"/>
          </p:nvPr>
        </p:nvPicPr>
        <p:blipFill>
          <a:blip r:embed="rId3"/>
          <a:srcRect/>
          <a:stretch/>
        </p:blipFill>
        <p:spPr>
          <a:xfrm>
            <a:off x="442448" y="1357050"/>
            <a:ext cx="5339338" cy="2429399"/>
          </a:xfrm>
        </p:spPr>
      </p:pic>
      <p:pic>
        <p:nvPicPr>
          <p:cNvPr id="2" name="Picture 1" descr="Sol icon et L’aéroport déclarerait un rejet sur place, dans la terre.">
            <a:extLst>
              <a:ext uri="{FF2B5EF4-FFF2-40B4-BE49-F238E27FC236}">
                <a16:creationId xmlns:a16="http://schemas.microsoft.com/office/drawing/2014/main" id="{47C11470-34B6-BF53-EAC9-7B7DDCD6ED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2448" y="3871266"/>
            <a:ext cx="5257309" cy="765627"/>
          </a:xfrm>
          <a:prstGeom prst="rect">
            <a:avLst/>
          </a:prstGeom>
        </p:spPr>
      </p:pic>
    </p:spTree>
    <p:extLst>
      <p:ext uri="{BB962C8B-B14F-4D97-AF65-F5344CB8AC3E}">
        <p14:creationId xmlns:p14="http://schemas.microsoft.com/office/powerpoint/2010/main" val="2786093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17F1A-5610-147E-55F3-39F6B317DF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0A8501-CB69-F69F-44A2-04395B6E6F17}"/>
              </a:ext>
            </a:extLst>
          </p:cNvPr>
          <p:cNvSpPr>
            <a:spLocks noGrp="1"/>
          </p:cNvSpPr>
          <p:nvPr>
            <p:ph type="title"/>
          </p:nvPr>
        </p:nvSpPr>
        <p:spPr>
          <a:xfrm>
            <a:off x="528802" y="416541"/>
            <a:ext cx="8060773" cy="492443"/>
          </a:xfrm>
        </p:spPr>
        <p:txBody>
          <a:bodyPr/>
          <a:lstStyle/>
          <a:p>
            <a:r>
              <a:rPr lang="fr-CA" sz="3200" noProof="0" dirty="0"/>
              <a:t>Carte 2</a:t>
            </a:r>
          </a:p>
        </p:txBody>
      </p:sp>
      <p:pic>
        <p:nvPicPr>
          <p:cNvPr id="5" name="Content Placeholder 4" descr="RedMeat Co, une usine de transformation de la viande, vaporise de l’hydroxyde d’ammonium pour désinfecter les parures de gras sur la viande, lesquelles risquent davantage d’être contaminées que d’autres coupes de bœuf.   Elle a déclaré envoyer 17 tonnes d’ammoniac par le réseau d’égouts  vers l’usine de traitement des eaux d’égout (UTEE). Cette  UTEE a déclaré des rejets directs de 304 tonnes d’ammoniac dans une rivière. ">
            <a:extLst>
              <a:ext uri="{FF2B5EF4-FFF2-40B4-BE49-F238E27FC236}">
                <a16:creationId xmlns:a16="http://schemas.microsoft.com/office/drawing/2014/main" id="{FCFBF75A-A31A-B7F9-9D73-52897D1C6DD9}"/>
              </a:ext>
            </a:extLst>
          </p:cNvPr>
          <p:cNvPicPr>
            <a:picLocks noGrp="1" noChangeAspect="1"/>
          </p:cNvPicPr>
          <p:nvPr>
            <p:ph sz="quarter" idx="10"/>
          </p:nvPr>
        </p:nvPicPr>
        <p:blipFill>
          <a:blip r:embed="rId3"/>
          <a:srcRect/>
          <a:stretch/>
        </p:blipFill>
        <p:spPr>
          <a:xfrm>
            <a:off x="428026" y="1377950"/>
            <a:ext cx="5915625" cy="2469773"/>
          </a:xfrm>
        </p:spPr>
      </p:pic>
      <p:pic>
        <p:nvPicPr>
          <p:cNvPr id="2" name="Picture 1" descr="Traitement préalable à l’élimination finale icon et RedMeat Co. déclarerait un transfert hors site – usine municipale de traitement des eaux d’égout.&#10;&#10;Eaux de surface icon et La UTEE déclarerait un rejet sur place dans les eaux de surface – destruction directe.">
            <a:extLst>
              <a:ext uri="{FF2B5EF4-FFF2-40B4-BE49-F238E27FC236}">
                <a16:creationId xmlns:a16="http://schemas.microsoft.com/office/drawing/2014/main" id="{6A3B2F8E-EFC9-45F0-5A99-43C59DF9AD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8026" y="3847723"/>
            <a:ext cx="6241315" cy="1102721"/>
          </a:xfrm>
          <a:prstGeom prst="rect">
            <a:avLst/>
          </a:prstGeom>
        </p:spPr>
      </p:pic>
    </p:spTree>
    <p:extLst>
      <p:ext uri="{BB962C8B-B14F-4D97-AF65-F5344CB8AC3E}">
        <p14:creationId xmlns:p14="http://schemas.microsoft.com/office/powerpoint/2010/main" val="158504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6E6B3-F1D3-9ECC-396D-FF8CDF7C01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3CED9F-0436-4CAF-C51C-1A127ACAF43B}"/>
              </a:ext>
            </a:extLst>
          </p:cNvPr>
          <p:cNvSpPr>
            <a:spLocks noGrp="1"/>
          </p:cNvSpPr>
          <p:nvPr>
            <p:ph type="title"/>
          </p:nvPr>
        </p:nvSpPr>
        <p:spPr>
          <a:xfrm>
            <a:off x="528802" y="416541"/>
            <a:ext cx="8060773" cy="492443"/>
          </a:xfrm>
        </p:spPr>
        <p:txBody>
          <a:bodyPr/>
          <a:lstStyle/>
          <a:p>
            <a:r>
              <a:rPr lang="fr-CA" sz="3200" noProof="0" dirty="0"/>
              <a:t>Carte 3</a:t>
            </a:r>
          </a:p>
        </p:txBody>
      </p:sp>
      <p:pic>
        <p:nvPicPr>
          <p:cNvPr id="5" name="Content Placeholder 4" descr="Les résidus sont des sous-produits qui restent après l’extraction et la récupération de minéraux précieux des mines.  En 2014, la mine MineLot a envoyé la moitié de ses résidus pour remblayer une mine voisine et l’autre moitié a été contenue dans un bassin de résidus sur place.  Cependant, plus tard au cours de l’année, le bassin contaminé a fait défaut et un nombre important de polluants a été rejeté dans la rivière Singsong.">
            <a:extLst>
              <a:ext uri="{FF2B5EF4-FFF2-40B4-BE49-F238E27FC236}">
                <a16:creationId xmlns:a16="http://schemas.microsoft.com/office/drawing/2014/main" id="{3A7D195B-1D15-5054-27C7-E352C8FDFE81}"/>
              </a:ext>
            </a:extLst>
          </p:cNvPr>
          <p:cNvPicPr>
            <a:picLocks noGrp="1" noChangeAspect="1"/>
          </p:cNvPicPr>
          <p:nvPr>
            <p:ph sz="quarter" idx="10"/>
          </p:nvPr>
        </p:nvPicPr>
        <p:blipFill>
          <a:blip r:embed="rId3"/>
          <a:srcRect/>
          <a:stretch/>
        </p:blipFill>
        <p:spPr>
          <a:xfrm>
            <a:off x="494330" y="1465925"/>
            <a:ext cx="5744546" cy="2211650"/>
          </a:xfrm>
        </p:spPr>
      </p:pic>
      <p:pic>
        <p:nvPicPr>
          <p:cNvPr id="2" name="Picture 1" descr="MineLot déclarerait : icon et Destruction sur place : résidus et déchets de roche. icon Élimination et Transfert pour destruction hors site : résidus et déchets de roche. Icon&#10;Eaux de surface et Rejet dans l'eau : déversement">
            <a:extLst>
              <a:ext uri="{FF2B5EF4-FFF2-40B4-BE49-F238E27FC236}">
                <a16:creationId xmlns:a16="http://schemas.microsoft.com/office/drawing/2014/main" id="{7A89546E-E54F-8778-6B0E-5C54EA2575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8802" y="3796983"/>
            <a:ext cx="6169340" cy="1121288"/>
          </a:xfrm>
          <a:prstGeom prst="rect">
            <a:avLst/>
          </a:prstGeom>
        </p:spPr>
      </p:pic>
    </p:spTree>
    <p:extLst>
      <p:ext uri="{BB962C8B-B14F-4D97-AF65-F5344CB8AC3E}">
        <p14:creationId xmlns:p14="http://schemas.microsoft.com/office/powerpoint/2010/main" val="925289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2F212-E3E9-818B-68BF-B9ABD67AFB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33337B-5AFB-6487-15C1-98DAB2738DEA}"/>
              </a:ext>
            </a:extLst>
          </p:cNvPr>
          <p:cNvSpPr>
            <a:spLocks noGrp="1"/>
          </p:cNvSpPr>
          <p:nvPr>
            <p:ph type="title"/>
          </p:nvPr>
        </p:nvSpPr>
        <p:spPr>
          <a:xfrm>
            <a:off x="528802" y="416541"/>
            <a:ext cx="8060773" cy="492443"/>
          </a:xfrm>
        </p:spPr>
        <p:txBody>
          <a:bodyPr/>
          <a:lstStyle/>
          <a:p>
            <a:r>
              <a:rPr lang="fr-CA" sz="3200" noProof="0" dirty="0"/>
              <a:t>Carte 4</a:t>
            </a:r>
          </a:p>
        </p:txBody>
      </p:sp>
      <p:pic>
        <p:nvPicPr>
          <p:cNvPr id="5" name="Content Placeholder 4" descr="NEMO, une grande entreprise de développement de logiciels de surveillance sous-marine, décide de remplacer 275 ordinateurs et d’ordinateurs portables pour le personnel, lesquels ont 15 ans (un ordinateur contient environ 0,7 kg de fils de cuivre).  Elle envoie les ordinateurs à ACME Inc, qui recueille les déchets électroniques, comme les ordinateurs portables qui contiennent des données confidentielles et des substances nocives pour l’environnement.  En 2020, ACME Inc  a extrait 170 tonnes de cuivre d’appareils électroniques désuets et les a envoyés à MetRec pour être recyclées.  MetRec fait fondre le cuivre pour le vendre à ses clients sous forme de feuilles. ">
            <a:extLst>
              <a:ext uri="{FF2B5EF4-FFF2-40B4-BE49-F238E27FC236}">
                <a16:creationId xmlns:a16="http://schemas.microsoft.com/office/drawing/2014/main" id="{4DD4F474-393E-1B2C-ABE0-E4921522129B}"/>
              </a:ext>
            </a:extLst>
          </p:cNvPr>
          <p:cNvPicPr>
            <a:picLocks noGrp="1" noChangeAspect="1"/>
          </p:cNvPicPr>
          <p:nvPr>
            <p:ph sz="quarter" idx="10"/>
          </p:nvPr>
        </p:nvPicPr>
        <p:blipFill>
          <a:blip r:embed="rId3"/>
          <a:srcRect/>
          <a:stretch/>
        </p:blipFill>
        <p:spPr>
          <a:xfrm>
            <a:off x="420132" y="1358899"/>
            <a:ext cx="5834175" cy="2603501"/>
          </a:xfrm>
        </p:spPr>
      </p:pic>
      <p:pic>
        <p:nvPicPr>
          <p:cNvPr id="2" name="Picture 1" descr="Icône et texte de traitement avant l'élimination finale : Acme signalerait un transfert hors site – Traitement physique.">
            <a:extLst>
              <a:ext uri="{FF2B5EF4-FFF2-40B4-BE49-F238E27FC236}">
                <a16:creationId xmlns:a16="http://schemas.microsoft.com/office/drawing/2014/main" id="{C8E99687-C6AA-069F-5E9F-C11519DE2E4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0132" y="4138489"/>
            <a:ext cx="4863041" cy="793873"/>
          </a:xfrm>
          <a:prstGeom prst="rect">
            <a:avLst/>
          </a:prstGeom>
        </p:spPr>
      </p:pic>
    </p:spTree>
    <p:extLst>
      <p:ext uri="{BB962C8B-B14F-4D97-AF65-F5344CB8AC3E}">
        <p14:creationId xmlns:p14="http://schemas.microsoft.com/office/powerpoint/2010/main" val="3042001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BF61B-16AA-ADD0-7A04-BE630ED052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E53068-C417-B5F6-42CB-A97EA5842A46}"/>
              </a:ext>
            </a:extLst>
          </p:cNvPr>
          <p:cNvSpPr>
            <a:spLocks noGrp="1"/>
          </p:cNvSpPr>
          <p:nvPr>
            <p:ph type="title"/>
          </p:nvPr>
        </p:nvSpPr>
        <p:spPr>
          <a:xfrm>
            <a:off x="528802" y="416541"/>
            <a:ext cx="8060773" cy="492443"/>
          </a:xfrm>
        </p:spPr>
        <p:txBody>
          <a:bodyPr/>
          <a:lstStyle/>
          <a:p>
            <a:r>
              <a:rPr lang="fr-CA" sz="3200" noProof="0" dirty="0"/>
              <a:t>Carte 5</a:t>
            </a:r>
          </a:p>
        </p:txBody>
      </p:sp>
      <p:pic>
        <p:nvPicPr>
          <p:cNvPr id="5" name="Content Placeholder 4" descr="Jonestrong, une usine de pâtes et papiers, produit des déchets qui contiennent de l’azote et du phosphore.  En 2017, elle a acheté une machine pour transformer ces déchets en une épaisse boue fertilisante, remplissant quatre à huit camions par jour pour la livrer sur des champs d’agriculteurs des environs.  En 2021, 38 % de la boue s’est retrouvée dans un site d’enfouissement parce qu’un nombre insuffisant d’agriculteurs faisaient confiance à la qualité de la boue. Jonestrong espère un jour pouvoir empêcher tous leurs déchets de se rendre dans le site d’enfouissement. ">
            <a:extLst>
              <a:ext uri="{FF2B5EF4-FFF2-40B4-BE49-F238E27FC236}">
                <a16:creationId xmlns:a16="http://schemas.microsoft.com/office/drawing/2014/main" id="{1576D7BF-9A34-8EE4-AAE1-679419C9AC77}"/>
              </a:ext>
            </a:extLst>
          </p:cNvPr>
          <p:cNvPicPr>
            <a:picLocks noGrp="1" noChangeAspect="1"/>
          </p:cNvPicPr>
          <p:nvPr>
            <p:ph sz="quarter" idx="10"/>
          </p:nvPr>
        </p:nvPicPr>
        <p:blipFill>
          <a:blip r:embed="rId3"/>
          <a:srcRect/>
          <a:stretch/>
        </p:blipFill>
        <p:spPr>
          <a:xfrm>
            <a:off x="485775" y="1487489"/>
            <a:ext cx="5687897" cy="2332038"/>
          </a:xfrm>
        </p:spPr>
      </p:pic>
      <p:pic>
        <p:nvPicPr>
          <p:cNvPr id="2" name="Picture 1" descr="Jonesstrong rapporterait :&#10;Icône et texte d'élimination Transfert pour élimination hors site : Décharge.&#10;Icône de poubelle et texte Élimination sur place – Épandage sur les terres.">
            <a:extLst>
              <a:ext uri="{FF2B5EF4-FFF2-40B4-BE49-F238E27FC236}">
                <a16:creationId xmlns:a16="http://schemas.microsoft.com/office/drawing/2014/main" id="{ECE4D291-56A0-70BB-31F6-3FFA50D65D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5775" y="4019475"/>
            <a:ext cx="5036021" cy="950268"/>
          </a:xfrm>
          <a:prstGeom prst="rect">
            <a:avLst/>
          </a:prstGeom>
        </p:spPr>
      </p:pic>
    </p:spTree>
    <p:extLst>
      <p:ext uri="{BB962C8B-B14F-4D97-AF65-F5344CB8AC3E}">
        <p14:creationId xmlns:p14="http://schemas.microsoft.com/office/powerpoint/2010/main" val="3121465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F2C31-DE01-EB53-0DD4-C2509D834A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481357-003C-A461-893D-EDA60F012D94}"/>
              </a:ext>
            </a:extLst>
          </p:cNvPr>
          <p:cNvSpPr>
            <a:spLocks noGrp="1"/>
          </p:cNvSpPr>
          <p:nvPr>
            <p:ph type="title"/>
          </p:nvPr>
        </p:nvSpPr>
        <p:spPr>
          <a:xfrm>
            <a:off x="528802" y="416541"/>
            <a:ext cx="8060773" cy="492443"/>
          </a:xfrm>
        </p:spPr>
        <p:txBody>
          <a:bodyPr/>
          <a:lstStyle/>
          <a:p>
            <a:r>
              <a:rPr lang="fr-CA" sz="3200" noProof="0" dirty="0"/>
              <a:t>Carte 6</a:t>
            </a:r>
          </a:p>
        </p:txBody>
      </p:sp>
      <p:pic>
        <p:nvPicPr>
          <p:cNvPr id="5" name="Content Placeholder 4" descr="PetrolCan, une raffinerie de pétrole qui produit du plomb comme sous-produit, traite 2 500 kg de plomb dans sa propre usine de traitement bactérien sur place.  Ici, les bactéries utilisent une partie des électrons du plomb pour faire de l’énergie, réduisant ainsi la réactivité du plomb. Ensuite, PetroCan embauche l’entreprise ToxEase pour emporter le plomb ailleurs afin d’être injecté dans du béton et ainsi être davantage stabilisé.  Finalement, ToxEase détruit sécuritairement le béton dans l’un de ses établissements d’entreposage sur place.">
            <a:extLst>
              <a:ext uri="{FF2B5EF4-FFF2-40B4-BE49-F238E27FC236}">
                <a16:creationId xmlns:a16="http://schemas.microsoft.com/office/drawing/2014/main" id="{6B97FFBD-E1B7-8E2C-BB03-B4FB4A755EC1}"/>
              </a:ext>
            </a:extLst>
          </p:cNvPr>
          <p:cNvPicPr>
            <a:picLocks noGrp="1" noChangeAspect="1"/>
          </p:cNvPicPr>
          <p:nvPr>
            <p:ph sz="quarter" idx="10"/>
          </p:nvPr>
        </p:nvPicPr>
        <p:blipFill>
          <a:blip r:embed="rId3"/>
          <a:srcRect/>
          <a:stretch/>
        </p:blipFill>
        <p:spPr>
          <a:xfrm>
            <a:off x="528802" y="1457630"/>
            <a:ext cx="6458667" cy="2228240"/>
          </a:xfrm>
        </p:spPr>
      </p:pic>
      <p:pic>
        <p:nvPicPr>
          <p:cNvPr id="2" name="Picture 1" descr="Icône et texte du traitement avant l'élimination finale : PétroleCan signalerait un transfert hors site – Traitement chimique. Icône et texte de poubelle : ToxEase signalerait une élimination sur site – Décharge.">
            <a:extLst>
              <a:ext uri="{FF2B5EF4-FFF2-40B4-BE49-F238E27FC236}">
                <a16:creationId xmlns:a16="http://schemas.microsoft.com/office/drawing/2014/main" id="{C5E18939-218A-4702-7D07-035C3B5676D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8802" y="3760411"/>
            <a:ext cx="6537872" cy="829287"/>
          </a:xfrm>
          <a:prstGeom prst="rect">
            <a:avLst/>
          </a:prstGeom>
        </p:spPr>
      </p:pic>
    </p:spTree>
    <p:extLst>
      <p:ext uri="{BB962C8B-B14F-4D97-AF65-F5344CB8AC3E}">
        <p14:creationId xmlns:p14="http://schemas.microsoft.com/office/powerpoint/2010/main" val="3658747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E6F8A-5C05-E10A-C846-DD99B8465A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086AD4-B8F9-8460-D01A-3463A1900F65}"/>
              </a:ext>
            </a:extLst>
          </p:cNvPr>
          <p:cNvSpPr>
            <a:spLocks noGrp="1"/>
          </p:cNvSpPr>
          <p:nvPr>
            <p:ph type="title"/>
          </p:nvPr>
        </p:nvSpPr>
        <p:spPr>
          <a:xfrm>
            <a:off x="528802" y="416541"/>
            <a:ext cx="8060773" cy="492443"/>
          </a:xfrm>
        </p:spPr>
        <p:txBody>
          <a:bodyPr/>
          <a:lstStyle/>
          <a:p>
            <a:r>
              <a:rPr lang="fr-CA" sz="3200" noProof="0" dirty="0"/>
              <a:t>Destins des polluants</a:t>
            </a:r>
          </a:p>
        </p:txBody>
      </p:sp>
      <p:sp>
        <p:nvSpPr>
          <p:cNvPr id="2" name="Content Placeholder 1">
            <a:extLst>
              <a:ext uri="{FF2B5EF4-FFF2-40B4-BE49-F238E27FC236}">
                <a16:creationId xmlns:a16="http://schemas.microsoft.com/office/drawing/2014/main" id="{4133C429-A914-FF16-EF64-8EF9B5FE7E61}"/>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fr-CA" sz="1800" b="0" noProof="0" dirty="0">
                <a:solidFill>
                  <a:srgbClr val="162D54"/>
                </a:solidFill>
              </a:rPr>
              <a:t>Pourquoi l’INRP demande-t-il aux deux établissements de faire des déclarations au lieu de ne demander qu’à ToxEase, l’entreprise chargée de la destruction finale, de le faire?</a:t>
            </a:r>
          </a:p>
          <a:p>
            <a:pPr marL="342900" indent="-342900">
              <a:buFont typeface="Arial" panose="020B0604020202020204" pitchFamily="34" charset="0"/>
              <a:buChar char="•"/>
            </a:pPr>
            <a:r>
              <a:rPr lang="fr-CA" sz="1800" b="0" noProof="0" dirty="0">
                <a:solidFill>
                  <a:srgbClr val="162D54"/>
                </a:solidFill>
              </a:rPr>
              <a:t>Dans la déclaration d’un établissement, une entreprise doit indiquer le nom de l’établissement receveur afin de permettre à l’INRP de retracer la quantité.  L’INRP manipule ensuite les données pour s’assurer qu’un polluant ne sera pas compté deux fois.</a:t>
            </a:r>
          </a:p>
          <a:p>
            <a:pPr marL="342900" indent="-342900">
              <a:buFont typeface="Arial" panose="020B0604020202020204" pitchFamily="34" charset="0"/>
              <a:buChar char="•"/>
            </a:pPr>
            <a:r>
              <a:rPr lang="fr-CA" sz="1800" b="0" noProof="0" dirty="0">
                <a:solidFill>
                  <a:srgbClr val="162D54"/>
                </a:solidFill>
              </a:rPr>
              <a:t>Par exemple :</a:t>
            </a:r>
          </a:p>
        </p:txBody>
      </p:sp>
      <p:pic>
        <p:nvPicPr>
          <p:cNvPr id="4" name="Content Placeholder 8" descr="Un tableau de données avec une seule ligne et cinq colonnes. Les colonnes sont étiquetées, de gauche à droite, comme « Installation d'origine », en dessous se trouve « PetrolCan ». Puis &quot;Transfert&quot; en dessous se trouve &quot;2500kg de plomb&quot;. Ensuite, « Installation de réception » en dessous se trouve « ToxEase ». Ensuite, &quot;Élimination&quot; en dessous se trouve &quot;2 500 kg de plomb&quot;. Ensuite, « Quantité TOTALE rejetée/éliminée » en dessous est « 2 500 kg ».">
            <a:extLst>
              <a:ext uri="{FF2B5EF4-FFF2-40B4-BE49-F238E27FC236}">
                <a16:creationId xmlns:a16="http://schemas.microsoft.com/office/drawing/2014/main" id="{36D7A117-79D5-4C71-A3AC-AF42BAF00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65" y="4154179"/>
            <a:ext cx="6079074" cy="973446"/>
          </a:xfrm>
          <a:prstGeom prst="rect">
            <a:avLst/>
          </a:prstGeom>
        </p:spPr>
      </p:pic>
    </p:spTree>
    <p:extLst>
      <p:ext uri="{BB962C8B-B14F-4D97-AF65-F5344CB8AC3E}">
        <p14:creationId xmlns:p14="http://schemas.microsoft.com/office/powerpoint/2010/main" val="233441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059E0-F21F-9CA2-90EA-46641F74FB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3FB711-707E-3F60-A41D-38457A8043C5}"/>
              </a:ext>
            </a:extLst>
          </p:cNvPr>
          <p:cNvSpPr>
            <a:spLocks noGrp="1"/>
          </p:cNvSpPr>
          <p:nvPr>
            <p:ph type="title"/>
          </p:nvPr>
        </p:nvSpPr>
        <p:spPr>
          <a:xfrm>
            <a:off x="528802" y="416541"/>
            <a:ext cx="8060773" cy="492443"/>
          </a:xfrm>
        </p:spPr>
        <p:txBody>
          <a:bodyPr/>
          <a:lstStyle/>
          <a:p>
            <a:r>
              <a:rPr lang="fr-CA" sz="3200" noProof="0" dirty="0"/>
              <a:t>Carte 7</a:t>
            </a:r>
          </a:p>
        </p:txBody>
      </p:sp>
      <p:pic>
        <p:nvPicPr>
          <p:cNvPr id="5" name="Content Placeholder 4" descr="Dans les profondeurs de la croûte terrestre, des métaux produits naturellement, comme le plomb et le mercure, sont stables.  Lorsqu’une compagnie minière creuse la surface de la Terre pour en extraire des minerais (roches contenant la substance recherchée), ces métaux subissent des réactions chimiques lorsqu’ils entrent en contact avec l’air et l’eau, les rendant toxiques pour la santé humaine et environnementale.  NorCo, une compagnie minière qui extrait du cuivre, envoie ses résidus contenant du plomb à Envirillium, où ils sont traités par des bactéries génétiquement modifiées qui possèdent des sites de liaison du plomb sur leur membrane cellulaire. Les bactéries qui transportent du plomb sont chauffées pour isoler le plomb, puis envoyées à RecyMet où le plomb est davantage raffiné, emballé et vendu sur le marché.  ">
            <a:extLst>
              <a:ext uri="{FF2B5EF4-FFF2-40B4-BE49-F238E27FC236}">
                <a16:creationId xmlns:a16="http://schemas.microsoft.com/office/drawing/2014/main" id="{79844D37-E921-27F0-A34C-6C8EDA506F4C}"/>
              </a:ext>
            </a:extLst>
          </p:cNvPr>
          <p:cNvPicPr>
            <a:picLocks noGrp="1" noChangeAspect="1"/>
          </p:cNvPicPr>
          <p:nvPr>
            <p:ph sz="quarter" idx="10"/>
          </p:nvPr>
        </p:nvPicPr>
        <p:blipFill>
          <a:blip r:embed="rId3"/>
          <a:srcRect/>
          <a:stretch/>
        </p:blipFill>
        <p:spPr>
          <a:xfrm>
            <a:off x="528803" y="1448928"/>
            <a:ext cx="5013660" cy="2469228"/>
          </a:xfrm>
        </p:spPr>
      </p:pic>
      <p:pic>
        <p:nvPicPr>
          <p:cNvPr id="2" name="Picture 1" descr="Icône et texte du traitement avant l'élimination finale : NorCo signalerait un transfert hors site – Traitement biologique. Icône et texte de recyclage et de récupération d'énergie : Envirillium signalerait un transfert hors site pour recyclage – métaux et composés métalliques.">
            <a:extLst>
              <a:ext uri="{FF2B5EF4-FFF2-40B4-BE49-F238E27FC236}">
                <a16:creationId xmlns:a16="http://schemas.microsoft.com/office/drawing/2014/main" id="{D2FF3A0E-06B2-BE6D-93E8-E626E9C9474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8802" y="3972988"/>
            <a:ext cx="6473732" cy="919792"/>
          </a:xfrm>
          <a:prstGeom prst="rect">
            <a:avLst/>
          </a:prstGeom>
        </p:spPr>
      </p:pic>
    </p:spTree>
    <p:extLst>
      <p:ext uri="{BB962C8B-B14F-4D97-AF65-F5344CB8AC3E}">
        <p14:creationId xmlns:p14="http://schemas.microsoft.com/office/powerpoint/2010/main" val="2059087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BD263-D406-DD78-0826-36702BD8EE37}"/>
              </a:ext>
            </a:extLst>
          </p:cNvPr>
          <p:cNvSpPr>
            <a:spLocks noGrp="1"/>
          </p:cNvSpPr>
          <p:nvPr>
            <p:ph type="title"/>
          </p:nvPr>
        </p:nvSpPr>
        <p:spPr>
          <a:xfrm>
            <a:off x="528802" y="416541"/>
            <a:ext cx="8060773" cy="492443"/>
          </a:xfrm>
        </p:spPr>
        <p:txBody>
          <a:bodyPr/>
          <a:lstStyle/>
          <a:p>
            <a:r>
              <a:rPr lang="fr-CA" sz="3200" noProof="0" dirty="0"/>
              <a:t>Liste d’activités (1)</a:t>
            </a:r>
          </a:p>
        </p:txBody>
      </p:sp>
      <p:sp>
        <p:nvSpPr>
          <p:cNvPr id="2" name="Content Placeholder 1">
            <a:extLst>
              <a:ext uri="{FF2B5EF4-FFF2-40B4-BE49-F238E27FC236}">
                <a16:creationId xmlns:a16="http://schemas.microsoft.com/office/drawing/2014/main" id="{A6F98245-385C-650A-90C7-1DCABF4A374E}"/>
              </a:ext>
            </a:extLst>
          </p:cNvPr>
          <p:cNvSpPr>
            <a:spLocks noGrp="1"/>
          </p:cNvSpPr>
          <p:nvPr>
            <p:ph sz="quarter" idx="10"/>
          </p:nvPr>
        </p:nvSpPr>
        <p:spPr/>
        <p:txBody>
          <a:bodyPr>
            <a:noAutofit/>
          </a:bodyPr>
          <a:lstStyle/>
          <a:p>
            <a:pPr marL="285750" indent="-285750"/>
            <a:r>
              <a:rPr lang="fr-CA" sz="2000" b="1" noProof="0" dirty="0">
                <a:solidFill>
                  <a:srgbClr val="162D54"/>
                </a:solidFill>
              </a:rPr>
              <a:t>Activité 1.1 </a:t>
            </a:r>
            <a:r>
              <a:rPr lang="fr-CA" sz="2000" noProof="0" dirty="0">
                <a:solidFill>
                  <a:srgbClr val="162D54"/>
                </a:solidFill>
              </a:rPr>
              <a:t>	</a:t>
            </a:r>
            <a:br>
              <a:rPr lang="fr-CA" sz="2000" noProof="0" dirty="0">
                <a:solidFill>
                  <a:srgbClr val="162D54"/>
                </a:solidFill>
              </a:rPr>
            </a:br>
            <a:r>
              <a:rPr lang="fr-CA" sz="2000" b="0" noProof="0" dirty="0">
                <a:solidFill>
                  <a:srgbClr val="162D54"/>
                </a:solidFill>
              </a:rPr>
              <a:t>Réfléchir-Jumeler-Partager : La pollution par rapport aux déchets</a:t>
            </a:r>
          </a:p>
          <a:p>
            <a:pPr marL="285750" indent="-285750"/>
            <a:r>
              <a:rPr lang="fr-CA" sz="2000" b="1" noProof="0" dirty="0">
                <a:solidFill>
                  <a:srgbClr val="162D54"/>
                </a:solidFill>
              </a:rPr>
              <a:t>Activité 1.2 </a:t>
            </a:r>
            <a:r>
              <a:rPr lang="fr-CA" sz="2000" noProof="0" dirty="0">
                <a:solidFill>
                  <a:srgbClr val="162D54"/>
                </a:solidFill>
              </a:rPr>
              <a:t>	</a:t>
            </a:r>
            <a:br>
              <a:rPr lang="fr-CA" sz="2000" noProof="0" dirty="0">
                <a:solidFill>
                  <a:srgbClr val="162D54"/>
                </a:solidFill>
              </a:rPr>
            </a:br>
            <a:r>
              <a:rPr lang="fr-CA" sz="2000" b="0" noProof="0" dirty="0">
                <a:solidFill>
                  <a:srgbClr val="162D54"/>
                </a:solidFill>
              </a:rPr>
              <a:t>Qui rejette des polluants?</a:t>
            </a:r>
          </a:p>
          <a:p>
            <a:pPr marL="285750" indent="-285750"/>
            <a:r>
              <a:rPr lang="fr-CA" sz="2000" b="1" noProof="0" dirty="0">
                <a:solidFill>
                  <a:srgbClr val="162D54"/>
                </a:solidFill>
              </a:rPr>
              <a:t>Activité 1.3 </a:t>
            </a:r>
            <a:r>
              <a:rPr lang="fr-CA" sz="2000" noProof="0" dirty="0">
                <a:solidFill>
                  <a:srgbClr val="162D54"/>
                </a:solidFill>
              </a:rPr>
              <a:t>	 </a:t>
            </a:r>
            <a:br>
              <a:rPr lang="fr-CA" sz="2000" noProof="0" dirty="0">
                <a:solidFill>
                  <a:srgbClr val="162D54"/>
                </a:solidFill>
              </a:rPr>
            </a:br>
            <a:r>
              <a:rPr lang="fr-CA" sz="2000" b="0" noProof="0" dirty="0">
                <a:solidFill>
                  <a:srgbClr val="162D54"/>
                </a:solidFill>
              </a:rPr>
              <a:t>Introduction à l’INRP</a:t>
            </a:r>
          </a:p>
          <a:p>
            <a:pPr marL="285750" indent="-285750"/>
            <a:r>
              <a:rPr lang="fr-CA" sz="2000" b="1" noProof="0" dirty="0">
                <a:solidFill>
                  <a:srgbClr val="162D54"/>
                </a:solidFill>
              </a:rPr>
              <a:t>Activité 1.4 </a:t>
            </a:r>
            <a:r>
              <a:rPr lang="fr-CA" sz="2000" noProof="0" dirty="0">
                <a:solidFill>
                  <a:srgbClr val="162D54"/>
                </a:solidFill>
              </a:rPr>
              <a:t>	</a:t>
            </a:r>
            <a:br>
              <a:rPr lang="fr-CA" sz="2000" noProof="0" dirty="0">
                <a:solidFill>
                  <a:srgbClr val="162D54"/>
                </a:solidFill>
              </a:rPr>
            </a:br>
            <a:r>
              <a:rPr lang="fr-CA" sz="2000" b="0" noProof="0" dirty="0">
                <a:solidFill>
                  <a:srgbClr val="162D54"/>
                </a:solidFill>
              </a:rPr>
              <a:t>Destins des polluants - Intro</a:t>
            </a:r>
          </a:p>
        </p:txBody>
      </p:sp>
    </p:spTree>
    <p:extLst>
      <p:ext uri="{BB962C8B-B14F-4D97-AF65-F5344CB8AC3E}">
        <p14:creationId xmlns:p14="http://schemas.microsoft.com/office/powerpoint/2010/main" val="1894740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D3BCF-04BA-F08E-6953-92E1154FA7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9ECDAE-E09C-0563-049A-38F4E0C30E5F}"/>
              </a:ext>
            </a:extLst>
          </p:cNvPr>
          <p:cNvSpPr>
            <a:spLocks noGrp="1"/>
          </p:cNvSpPr>
          <p:nvPr>
            <p:ph type="title"/>
          </p:nvPr>
        </p:nvSpPr>
        <p:spPr>
          <a:xfrm>
            <a:off x="528802" y="416541"/>
            <a:ext cx="8060773" cy="492443"/>
          </a:xfrm>
        </p:spPr>
        <p:txBody>
          <a:bodyPr/>
          <a:lstStyle/>
          <a:p>
            <a:r>
              <a:rPr lang="fr-CA" sz="3200" noProof="0" dirty="0"/>
              <a:t>Carte 8 </a:t>
            </a:r>
          </a:p>
        </p:txBody>
      </p:sp>
      <p:pic>
        <p:nvPicPr>
          <p:cNvPr id="5" name="Content Placeholder 4" descr="Le mercure se retrouve naturellement dans les roches enfouies profondément dans le sol.  Lorsqu’il est perturbé par les activités minières ou brûlé dans le charbon ou les combustibles fossiles, le mercure peut former des composés toxiques.  En 2019, les centrales au charbon ont rejeté 102 799 kg de mercure.  En raison de réglementations gouvernementales issues d’un traité mondial des Nations Unies sur le mercure, CoalGen, une centrale au charbon, a injecté du brome dans le gaz de combustion pour capter 90 % du mercure.  Le mercure a ensuite été vendu à DuraBat, un fabricant de piles.">
            <a:extLst>
              <a:ext uri="{FF2B5EF4-FFF2-40B4-BE49-F238E27FC236}">
                <a16:creationId xmlns:a16="http://schemas.microsoft.com/office/drawing/2014/main" id="{978896AD-580F-0CD2-BE34-61CCC66F641C}"/>
              </a:ext>
            </a:extLst>
          </p:cNvPr>
          <p:cNvPicPr>
            <a:picLocks noGrp="1" noChangeAspect="1"/>
          </p:cNvPicPr>
          <p:nvPr>
            <p:ph sz="quarter" idx="10"/>
          </p:nvPr>
        </p:nvPicPr>
        <p:blipFill>
          <a:blip r:embed="rId3"/>
          <a:srcRect/>
          <a:stretch/>
        </p:blipFill>
        <p:spPr>
          <a:xfrm>
            <a:off x="470326" y="1399765"/>
            <a:ext cx="5719080" cy="2595033"/>
          </a:xfrm>
        </p:spPr>
      </p:pic>
      <p:pic>
        <p:nvPicPr>
          <p:cNvPr id="2" name="Picture 1" descr="Icône et texte du traitement avant l'élimination finale : NorCo signalerait un transfert hors site – Traitement biologique. Icône et texte de recyclage et de récupération d'énergie : Envirillium signalerait un transfert hors site pour recyclage – métaux et composés métalliques.">
            <a:extLst>
              <a:ext uri="{FF2B5EF4-FFF2-40B4-BE49-F238E27FC236}">
                <a16:creationId xmlns:a16="http://schemas.microsoft.com/office/drawing/2014/main" id="{C280AA11-C266-F84A-A595-D8E642877C6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8802" y="3994798"/>
            <a:ext cx="5660604" cy="954571"/>
          </a:xfrm>
          <a:prstGeom prst="rect">
            <a:avLst/>
          </a:prstGeom>
        </p:spPr>
      </p:pic>
    </p:spTree>
    <p:extLst>
      <p:ext uri="{BB962C8B-B14F-4D97-AF65-F5344CB8AC3E}">
        <p14:creationId xmlns:p14="http://schemas.microsoft.com/office/powerpoint/2010/main" val="30894887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820EE-3A79-9798-95D8-EDA2A75E40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8BC21E-A594-4CDC-7AAF-855B3BC429CF}"/>
              </a:ext>
            </a:extLst>
          </p:cNvPr>
          <p:cNvSpPr>
            <a:spLocks noGrp="1"/>
          </p:cNvSpPr>
          <p:nvPr>
            <p:ph type="title"/>
          </p:nvPr>
        </p:nvSpPr>
        <p:spPr>
          <a:xfrm>
            <a:off x="528802" y="416541"/>
            <a:ext cx="8060773" cy="492443"/>
          </a:xfrm>
        </p:spPr>
        <p:txBody>
          <a:bodyPr/>
          <a:lstStyle/>
          <a:p>
            <a:r>
              <a:rPr lang="fr-CA" sz="3200" noProof="0" dirty="0"/>
              <a:t>Carte 9</a:t>
            </a:r>
          </a:p>
        </p:txBody>
      </p:sp>
      <p:pic>
        <p:nvPicPr>
          <p:cNvPr id="5" name="Content Placeholder 4" descr="SanOil extrait des sables bitumineux contenant un mélange de sable, d’argile, de minéraux, d’eau et de bitume (pétrole lourd).  Sur place, elle sépare le bitume du reste du mélange.  Puisque le bitume est très dense et visqueux, il doit être traité ou dilué. SanOil envoie 45 tonnes de bitume contenant du soufre à l’entreprise voisine Slick Inc pour qu’il soit dilué.  Slick Inc envoie ensuite le bitume dilué à TranX, une raffinerie qui transforme chimiquement le bitume, retirant le dioxyde de soufre dans le processus.  Finalement, TranX envoie le SO2 à AgroPlus, en Saskatchewan, où il est transformé en sulfate d’ammonium qui peut être vendu comme engrais.  ">
            <a:extLst>
              <a:ext uri="{FF2B5EF4-FFF2-40B4-BE49-F238E27FC236}">
                <a16:creationId xmlns:a16="http://schemas.microsoft.com/office/drawing/2014/main" id="{F6BD7A94-F681-56B4-2C7B-907AAE2B967F}"/>
              </a:ext>
            </a:extLst>
          </p:cNvPr>
          <p:cNvPicPr>
            <a:picLocks noGrp="1" noChangeAspect="1"/>
          </p:cNvPicPr>
          <p:nvPr>
            <p:ph sz="quarter" idx="10"/>
          </p:nvPr>
        </p:nvPicPr>
        <p:blipFill>
          <a:blip r:embed="rId3"/>
          <a:srcRect/>
          <a:stretch/>
        </p:blipFill>
        <p:spPr>
          <a:xfrm>
            <a:off x="528803" y="1330940"/>
            <a:ext cx="5478708" cy="2530217"/>
          </a:xfrm>
        </p:spPr>
      </p:pic>
      <p:pic>
        <p:nvPicPr>
          <p:cNvPr id="2" name="Picture 1" descr="Icône et texte de traitement avant l'élimination finale : SanOil signalerait un transfert hors site : huile de traitement physique. Icône et texte du traitement avant l'élimination finale : Slick Inc signalerait un transfert hors site : traitement chimique. Icône et texte de recyclage et de récupération d'énergie : TransX signalerait un transfert hors site pour le recyclage : matière inorganique.">
            <a:extLst>
              <a:ext uri="{FF2B5EF4-FFF2-40B4-BE49-F238E27FC236}">
                <a16:creationId xmlns:a16="http://schemas.microsoft.com/office/drawing/2014/main" id="{61808E57-D53F-7A5E-0835-D5BC14DFB29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8597" y="4027376"/>
            <a:ext cx="5568532" cy="964285"/>
          </a:xfrm>
          <a:prstGeom prst="rect">
            <a:avLst/>
          </a:prstGeom>
        </p:spPr>
      </p:pic>
    </p:spTree>
    <p:extLst>
      <p:ext uri="{BB962C8B-B14F-4D97-AF65-F5344CB8AC3E}">
        <p14:creationId xmlns:p14="http://schemas.microsoft.com/office/powerpoint/2010/main" val="29529587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CCAFB-B697-FFE2-CA2C-9AC5D390B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2D42C6-D5CA-23BE-002F-A1DD49C0C6C7}"/>
              </a:ext>
            </a:extLst>
          </p:cNvPr>
          <p:cNvSpPr>
            <a:spLocks noGrp="1"/>
          </p:cNvSpPr>
          <p:nvPr>
            <p:ph type="ctrTitle"/>
          </p:nvPr>
        </p:nvSpPr>
        <p:spPr>
          <a:xfrm>
            <a:off x="900000" y="934218"/>
            <a:ext cx="7485948" cy="1846659"/>
          </a:xfrm>
        </p:spPr>
        <p:txBody>
          <a:bodyPr/>
          <a:lstStyle/>
          <a:p>
            <a:r>
              <a:rPr lang="fr-CA" sz="4000" b="1" noProof="0" dirty="0">
                <a:solidFill>
                  <a:schemeClr val="bg1"/>
                </a:solidFill>
              </a:rPr>
              <a:t>Activité 1.6: </a:t>
            </a:r>
            <a:br>
              <a:rPr lang="fr-CA" sz="4000" b="1" noProof="0" dirty="0">
                <a:solidFill>
                  <a:schemeClr val="bg1"/>
                </a:solidFill>
              </a:rPr>
            </a:br>
            <a:r>
              <a:rPr lang="fr-CA" sz="4000" b="1" noProof="0" dirty="0">
                <a:solidFill>
                  <a:schemeClr val="bg1"/>
                </a:solidFill>
              </a:rPr>
              <a:t>Explorer le destin d’un polluant d’intérêt</a:t>
            </a:r>
            <a:endParaRPr lang="fr-CA" sz="4000" noProof="0" dirty="0">
              <a:solidFill>
                <a:schemeClr val="bg1"/>
              </a:solidFill>
            </a:endParaRPr>
          </a:p>
        </p:txBody>
      </p:sp>
    </p:spTree>
    <p:extLst>
      <p:ext uri="{BB962C8B-B14F-4D97-AF65-F5344CB8AC3E}">
        <p14:creationId xmlns:p14="http://schemas.microsoft.com/office/powerpoint/2010/main" val="3456937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C2C5A-EBBC-618C-9287-92F1B9E655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B1DDC9-192F-34ED-5EE4-B0479A283C3A}"/>
              </a:ext>
            </a:extLst>
          </p:cNvPr>
          <p:cNvSpPr>
            <a:spLocks noGrp="1"/>
          </p:cNvSpPr>
          <p:nvPr>
            <p:ph type="title"/>
          </p:nvPr>
        </p:nvSpPr>
        <p:spPr>
          <a:xfrm>
            <a:off x="528802" y="416541"/>
            <a:ext cx="8060773" cy="492443"/>
          </a:xfrm>
        </p:spPr>
        <p:txBody>
          <a:bodyPr/>
          <a:lstStyle/>
          <a:p>
            <a:r>
              <a:rPr lang="fr-CA" sz="3200" noProof="0" dirty="0"/>
              <a:t>Le destin d’un polluant change (1)</a:t>
            </a:r>
          </a:p>
        </p:txBody>
      </p:sp>
      <p:sp>
        <p:nvSpPr>
          <p:cNvPr id="2" name="Content Placeholder 1">
            <a:extLst>
              <a:ext uri="{FF2B5EF4-FFF2-40B4-BE49-F238E27FC236}">
                <a16:creationId xmlns:a16="http://schemas.microsoft.com/office/drawing/2014/main" id="{652FFC00-D845-6071-196B-5D30E8E96ED2}"/>
              </a:ext>
            </a:extLst>
          </p:cNvPr>
          <p:cNvSpPr>
            <a:spLocks noGrp="1"/>
          </p:cNvSpPr>
          <p:nvPr>
            <p:ph sz="quarter" idx="10"/>
          </p:nvPr>
        </p:nvSpPr>
        <p:spPr/>
        <p:txBody>
          <a:bodyPr>
            <a:normAutofit fontScale="92500" lnSpcReduction="10000"/>
          </a:bodyPr>
          <a:lstStyle/>
          <a:p>
            <a:pPr marL="285750" indent="-285750"/>
            <a:r>
              <a:rPr lang="fr-CA" sz="1800" b="0" noProof="0" dirty="0">
                <a:solidFill>
                  <a:srgbClr val="162D54"/>
                </a:solidFill>
              </a:rPr>
              <a:t>Le destin d’un polluant change-t-il en fonction du type d’établissement qui le rejette?</a:t>
            </a:r>
            <a:br>
              <a:rPr lang="fr-CA" sz="1800" b="0" noProof="0" dirty="0">
                <a:solidFill>
                  <a:srgbClr val="162D54"/>
                </a:solidFill>
              </a:rPr>
            </a:br>
            <a:endParaRPr lang="fr-CA" sz="1800" b="0" noProof="0" dirty="0">
              <a:solidFill>
                <a:srgbClr val="162D54"/>
              </a:solidFill>
            </a:endParaRPr>
          </a:p>
          <a:p>
            <a:pPr marL="514350" indent="-514350">
              <a:buFont typeface="+mj-lt"/>
              <a:buAutoNum type="arabicPeriod"/>
            </a:pPr>
            <a:r>
              <a:rPr lang="fr-CA" sz="1800" b="0" noProof="0" dirty="0">
                <a:solidFill>
                  <a:srgbClr val="162D54"/>
                </a:solidFill>
              </a:rPr>
              <a:t>Allez au </a:t>
            </a:r>
            <a:r>
              <a:rPr lang="fr-CA" sz="1800" b="0" noProof="0" dirty="0">
                <a:solidFill>
                  <a:srgbClr val="162D54"/>
                </a:solidFill>
                <a:hlinkClick r:id="rId2"/>
              </a:rPr>
              <a:t>tableau de bord de l’INRP pour les étudiants </a:t>
            </a:r>
            <a:r>
              <a:rPr lang="fr-CA" sz="1800" b="0" noProof="0" dirty="0">
                <a:solidFill>
                  <a:srgbClr val="162D54"/>
                </a:solidFill>
              </a:rPr>
              <a:t>(activité 1.6).</a:t>
            </a:r>
          </a:p>
          <a:p>
            <a:pPr marL="514350" indent="-514350">
              <a:buFont typeface="+mj-lt"/>
              <a:buAutoNum type="arabicPeriod"/>
            </a:pPr>
            <a:r>
              <a:rPr lang="fr-CA" sz="1800" b="0" noProof="0" dirty="0">
                <a:solidFill>
                  <a:srgbClr val="162D54"/>
                </a:solidFill>
              </a:rPr>
              <a:t>Sélectionnez l’année la plus récente.</a:t>
            </a:r>
          </a:p>
          <a:p>
            <a:pPr marL="514350" indent="-514350">
              <a:buFont typeface="+mj-lt"/>
              <a:buAutoNum type="arabicPeriod"/>
            </a:pPr>
            <a:r>
              <a:rPr lang="fr-CA" sz="1800" b="0" noProof="0" dirty="0">
                <a:solidFill>
                  <a:srgbClr val="162D54"/>
                </a:solidFill>
              </a:rPr>
              <a:t>Choisissez un polluant à explorer (survolez un polluant pour obtenir un résumé de ses propriétés pour vous aider à choisir).</a:t>
            </a:r>
          </a:p>
          <a:p>
            <a:pPr marL="514350" indent="-514350">
              <a:buFont typeface="+mj-lt"/>
              <a:buAutoNum type="arabicPeriod"/>
            </a:pPr>
            <a:r>
              <a:rPr lang="fr-CA" sz="1800" b="0" noProof="0" dirty="0">
                <a:solidFill>
                  <a:srgbClr val="162D54"/>
                </a:solidFill>
              </a:rPr>
              <a:t>Cliquez sur le polluant pour voir son profil de rejets par secteur et destin.</a:t>
            </a:r>
          </a:p>
          <a:p>
            <a:pPr marL="514350" indent="-514350">
              <a:buFont typeface="+mj-lt"/>
              <a:buAutoNum type="arabicPeriod"/>
            </a:pPr>
            <a:r>
              <a:rPr lang="fr-CA" sz="1800" b="0" noProof="0" dirty="0">
                <a:solidFill>
                  <a:srgbClr val="162D54"/>
                </a:solidFill>
              </a:rPr>
              <a:t>Cliquez sur chaque secteur pour voir son profil de rejets pour le polluant sélectionné.</a:t>
            </a:r>
          </a:p>
          <a:p>
            <a:pPr marL="285750" indent="-285750"/>
            <a:endParaRPr lang="fr-CA" sz="1400" b="0" noProof="0" dirty="0">
              <a:solidFill>
                <a:srgbClr val="162D54"/>
              </a:solidFill>
            </a:endParaRPr>
          </a:p>
          <a:p>
            <a:endParaRPr lang="fr-CA" sz="1400" b="0" noProof="0" dirty="0">
              <a:solidFill>
                <a:srgbClr val="162D54"/>
              </a:solidFill>
            </a:endParaRPr>
          </a:p>
          <a:p>
            <a:endParaRPr lang="fr-CA" noProof="0" dirty="0"/>
          </a:p>
        </p:txBody>
      </p:sp>
    </p:spTree>
    <p:extLst>
      <p:ext uri="{BB962C8B-B14F-4D97-AF65-F5344CB8AC3E}">
        <p14:creationId xmlns:p14="http://schemas.microsoft.com/office/powerpoint/2010/main" val="523203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98FBE-8258-3D2C-5012-C7846D3A92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965175-A8DF-A860-0BE5-AA60471F45D6}"/>
              </a:ext>
            </a:extLst>
          </p:cNvPr>
          <p:cNvSpPr>
            <a:spLocks noGrp="1"/>
          </p:cNvSpPr>
          <p:nvPr>
            <p:ph type="title"/>
          </p:nvPr>
        </p:nvSpPr>
        <p:spPr>
          <a:xfrm>
            <a:off x="528802" y="416541"/>
            <a:ext cx="8060773" cy="492443"/>
          </a:xfrm>
        </p:spPr>
        <p:txBody>
          <a:bodyPr/>
          <a:lstStyle/>
          <a:p>
            <a:r>
              <a:rPr lang="fr-CA" sz="3200" noProof="0" dirty="0"/>
              <a:t>Le destin d’un polluant change (2)</a:t>
            </a:r>
          </a:p>
        </p:txBody>
      </p:sp>
      <p:sp>
        <p:nvSpPr>
          <p:cNvPr id="2" name="Content Placeholder 1">
            <a:extLst>
              <a:ext uri="{FF2B5EF4-FFF2-40B4-BE49-F238E27FC236}">
                <a16:creationId xmlns:a16="http://schemas.microsoft.com/office/drawing/2014/main" id="{75A84F9D-34DE-596B-B604-4944DD59AABB}"/>
              </a:ext>
            </a:extLst>
          </p:cNvPr>
          <p:cNvSpPr>
            <a:spLocks noGrp="1"/>
          </p:cNvSpPr>
          <p:nvPr>
            <p:ph sz="quarter" idx="10"/>
          </p:nvPr>
        </p:nvSpPr>
        <p:spPr/>
        <p:txBody>
          <a:bodyPr/>
          <a:lstStyle/>
          <a:p>
            <a:pPr marL="285750" indent="-285750"/>
            <a:r>
              <a:rPr lang="fr-CA" sz="2000" noProof="0" dirty="0">
                <a:solidFill>
                  <a:srgbClr val="162D54"/>
                </a:solidFill>
              </a:rPr>
              <a:t>Questions de réflexion :</a:t>
            </a:r>
          </a:p>
          <a:p>
            <a:pPr marL="514350" indent="-514350">
              <a:buFont typeface="+mj-lt"/>
              <a:buAutoNum type="arabicPeriod"/>
            </a:pPr>
            <a:r>
              <a:rPr lang="fr-CA" sz="2000" b="0" noProof="0" dirty="0">
                <a:solidFill>
                  <a:srgbClr val="162D54"/>
                </a:solidFill>
              </a:rPr>
              <a:t>Comparez le destin de votre polluant entre les trois secteurs.</a:t>
            </a:r>
          </a:p>
          <a:p>
            <a:pPr marL="514350" indent="-514350">
              <a:buFont typeface="+mj-lt"/>
              <a:buAutoNum type="arabicPeriod"/>
            </a:pPr>
            <a:r>
              <a:rPr lang="fr-CA" sz="2000" b="0" noProof="0" dirty="0">
                <a:solidFill>
                  <a:srgbClr val="162D54"/>
                </a:solidFill>
              </a:rPr>
              <a:t>Trouvez trois questions par rapport à vos données.  Par exemple, « pourquoi le secteur X présente-t-il une proportion de recyclage si élevée? ».</a:t>
            </a:r>
          </a:p>
          <a:p>
            <a:endParaRPr lang="fr-CA" sz="1400" b="0" noProof="0" dirty="0">
              <a:solidFill>
                <a:srgbClr val="162D54"/>
              </a:solidFill>
            </a:endParaRPr>
          </a:p>
          <a:p>
            <a:endParaRPr lang="fr-CA" noProof="0" dirty="0"/>
          </a:p>
        </p:txBody>
      </p:sp>
    </p:spTree>
    <p:extLst>
      <p:ext uri="{BB962C8B-B14F-4D97-AF65-F5344CB8AC3E}">
        <p14:creationId xmlns:p14="http://schemas.microsoft.com/office/powerpoint/2010/main" val="3344678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E418A-040C-32FA-A470-B653B24551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C99D5-DA14-549B-48EE-43FDB8555488}"/>
              </a:ext>
            </a:extLst>
          </p:cNvPr>
          <p:cNvSpPr>
            <a:spLocks noGrp="1"/>
          </p:cNvSpPr>
          <p:nvPr>
            <p:ph type="ctrTitle"/>
          </p:nvPr>
        </p:nvSpPr>
        <p:spPr>
          <a:xfrm>
            <a:off x="899999" y="934218"/>
            <a:ext cx="7466997" cy="2462213"/>
          </a:xfrm>
        </p:spPr>
        <p:txBody>
          <a:bodyPr/>
          <a:lstStyle/>
          <a:p>
            <a:r>
              <a:rPr lang="fr-CA" sz="4000" b="1" noProof="0" dirty="0">
                <a:solidFill>
                  <a:schemeClr val="bg1"/>
                </a:solidFill>
              </a:rPr>
              <a:t>Activité 2.1: </a:t>
            </a:r>
            <a:br>
              <a:rPr lang="fr-CA" sz="4000" b="1" noProof="0" dirty="0">
                <a:solidFill>
                  <a:schemeClr val="bg1"/>
                </a:solidFill>
              </a:rPr>
            </a:br>
            <a:r>
              <a:rPr lang="fr-CA" sz="4000" b="1" noProof="0" dirty="0">
                <a:solidFill>
                  <a:schemeClr val="bg1"/>
                </a:solidFill>
              </a:rPr>
              <a:t>Qui rejette des polluants dans notre collectivité?</a:t>
            </a:r>
            <a:endParaRPr lang="fr-CA" sz="4000" noProof="0" dirty="0">
              <a:solidFill>
                <a:schemeClr val="bg1"/>
              </a:solidFill>
            </a:endParaRPr>
          </a:p>
        </p:txBody>
      </p:sp>
    </p:spTree>
    <p:extLst>
      <p:ext uri="{BB962C8B-B14F-4D97-AF65-F5344CB8AC3E}">
        <p14:creationId xmlns:p14="http://schemas.microsoft.com/office/powerpoint/2010/main" val="1973006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4971B-D568-D625-56CB-3A7ED98F2C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09A5E0-17E4-3965-C9D3-DD53AD0C9431}"/>
              </a:ext>
            </a:extLst>
          </p:cNvPr>
          <p:cNvSpPr>
            <a:spLocks noGrp="1"/>
          </p:cNvSpPr>
          <p:nvPr>
            <p:ph type="title"/>
          </p:nvPr>
        </p:nvSpPr>
        <p:spPr>
          <a:xfrm>
            <a:off x="528802" y="416541"/>
            <a:ext cx="8060773" cy="400110"/>
          </a:xfrm>
        </p:spPr>
        <p:txBody>
          <a:bodyPr/>
          <a:lstStyle/>
          <a:p>
            <a:r>
              <a:rPr lang="fr-CA" sz="2600" noProof="0" dirty="0"/>
              <a:t>Qui rejette des polluants dans notre collectivité?</a:t>
            </a:r>
          </a:p>
        </p:txBody>
      </p:sp>
      <p:sp>
        <p:nvSpPr>
          <p:cNvPr id="2" name="Content Placeholder 1">
            <a:extLst>
              <a:ext uri="{FF2B5EF4-FFF2-40B4-BE49-F238E27FC236}">
                <a16:creationId xmlns:a16="http://schemas.microsoft.com/office/drawing/2014/main" id="{06D2E795-0131-CBF1-7A71-B1BA9B61C62A}"/>
              </a:ext>
            </a:extLst>
          </p:cNvPr>
          <p:cNvSpPr>
            <a:spLocks noGrp="1"/>
          </p:cNvSpPr>
          <p:nvPr>
            <p:ph sz="quarter" idx="10"/>
          </p:nvPr>
        </p:nvSpPr>
        <p:spPr/>
        <p:txBody>
          <a:bodyPr>
            <a:normAutofit/>
          </a:bodyPr>
          <a:lstStyle/>
          <a:p>
            <a:pPr marL="285750" indent="-285750"/>
            <a:r>
              <a:rPr lang="fr-CA" sz="2000" b="0" noProof="0" dirty="0">
                <a:solidFill>
                  <a:srgbClr val="162D54"/>
                </a:solidFill>
              </a:rPr>
              <a:t>Réalisez cette activité sur le </a:t>
            </a:r>
            <a:r>
              <a:rPr lang="fr-CA" sz="2000" b="0" noProof="0" dirty="0">
                <a:solidFill>
                  <a:srgbClr val="162D54"/>
                </a:solidFill>
                <a:hlinkClick r:id="rId2"/>
              </a:rPr>
              <a:t>tableau de bord de l’INRP pour les étudiants</a:t>
            </a:r>
            <a:r>
              <a:rPr lang="fr-CA" sz="2000" b="0" noProof="0" dirty="0">
                <a:solidFill>
                  <a:srgbClr val="162D54"/>
                </a:solidFill>
              </a:rPr>
              <a:t>.</a:t>
            </a:r>
          </a:p>
        </p:txBody>
      </p:sp>
    </p:spTree>
    <p:extLst>
      <p:ext uri="{BB962C8B-B14F-4D97-AF65-F5344CB8AC3E}">
        <p14:creationId xmlns:p14="http://schemas.microsoft.com/office/powerpoint/2010/main" val="371939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1D7B3-D653-801E-5782-5A9462845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4ED38-1F1F-4699-FC07-CD422FD1D02E}"/>
              </a:ext>
            </a:extLst>
          </p:cNvPr>
          <p:cNvSpPr>
            <a:spLocks noGrp="1"/>
          </p:cNvSpPr>
          <p:nvPr>
            <p:ph type="ctrTitle"/>
          </p:nvPr>
        </p:nvSpPr>
        <p:spPr>
          <a:xfrm>
            <a:off x="900000" y="934218"/>
            <a:ext cx="7485948" cy="1846659"/>
          </a:xfrm>
        </p:spPr>
        <p:txBody>
          <a:bodyPr/>
          <a:lstStyle/>
          <a:p>
            <a:r>
              <a:rPr lang="fr-CA" sz="4000" b="1" noProof="0" dirty="0">
                <a:solidFill>
                  <a:schemeClr val="bg1"/>
                </a:solidFill>
              </a:rPr>
              <a:t>Activité 2.2: </a:t>
            </a:r>
            <a:br>
              <a:rPr lang="fr-CA" sz="4000" b="1" noProof="0" dirty="0">
                <a:solidFill>
                  <a:schemeClr val="bg1"/>
                </a:solidFill>
              </a:rPr>
            </a:br>
            <a:r>
              <a:rPr lang="fr-CA" sz="4000" b="1" noProof="0" dirty="0">
                <a:solidFill>
                  <a:schemeClr val="bg1"/>
                </a:solidFill>
              </a:rPr>
              <a:t>Recycler ou ne pas recycler?</a:t>
            </a:r>
            <a:endParaRPr lang="fr-CA" sz="4000" noProof="0" dirty="0">
              <a:solidFill>
                <a:schemeClr val="bg1"/>
              </a:solidFill>
            </a:endParaRPr>
          </a:p>
        </p:txBody>
      </p:sp>
    </p:spTree>
    <p:extLst>
      <p:ext uri="{BB962C8B-B14F-4D97-AF65-F5344CB8AC3E}">
        <p14:creationId xmlns:p14="http://schemas.microsoft.com/office/powerpoint/2010/main" val="1132071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298F8-6C8E-FDF8-41CE-1E09C3D9E5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65DD2F-3549-2182-BC7E-7DC6EB6A5370}"/>
              </a:ext>
            </a:extLst>
          </p:cNvPr>
          <p:cNvSpPr>
            <a:spLocks noGrp="1"/>
          </p:cNvSpPr>
          <p:nvPr>
            <p:ph type="title"/>
          </p:nvPr>
        </p:nvSpPr>
        <p:spPr>
          <a:xfrm>
            <a:off x="528802" y="416541"/>
            <a:ext cx="8060773" cy="492443"/>
          </a:xfrm>
        </p:spPr>
        <p:txBody>
          <a:bodyPr/>
          <a:lstStyle/>
          <a:p>
            <a:r>
              <a:rPr lang="fr-CA" sz="3200" noProof="0" dirty="0"/>
              <a:t>Recycler ou ne pas recycler? (1A)</a:t>
            </a:r>
          </a:p>
        </p:txBody>
      </p:sp>
      <p:pic>
        <p:nvPicPr>
          <p:cNvPr id="5" name="Content Placeholder 4" descr="Sondage 1 : Quels secteurs sont les plus grands pollueurs d’air, de terre et d’eau? ">
            <a:extLst>
              <a:ext uri="{FF2B5EF4-FFF2-40B4-BE49-F238E27FC236}">
                <a16:creationId xmlns:a16="http://schemas.microsoft.com/office/drawing/2014/main" id="{DD36317E-D0BD-FD89-4220-F508073ABC22}"/>
              </a:ext>
            </a:extLst>
          </p:cNvPr>
          <p:cNvPicPr>
            <a:picLocks noGrp="1" noChangeAspect="1"/>
          </p:cNvPicPr>
          <p:nvPr>
            <p:ph sz="quarter" idx="10"/>
          </p:nvPr>
        </p:nvPicPr>
        <p:blipFill>
          <a:blip r:embed="rId3"/>
          <a:srcRect/>
          <a:stretch/>
        </p:blipFill>
        <p:spPr>
          <a:xfrm>
            <a:off x="567998" y="1641192"/>
            <a:ext cx="7621064" cy="752580"/>
          </a:xfrm>
        </p:spPr>
      </p:pic>
    </p:spTree>
    <p:extLst>
      <p:ext uri="{BB962C8B-B14F-4D97-AF65-F5344CB8AC3E}">
        <p14:creationId xmlns:p14="http://schemas.microsoft.com/office/powerpoint/2010/main" val="4104150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23486-5AA3-6B64-1FC2-192C955E9C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8B917E-B0E8-EAB2-9F65-40B177117FCD}"/>
              </a:ext>
            </a:extLst>
          </p:cNvPr>
          <p:cNvSpPr>
            <a:spLocks noGrp="1"/>
          </p:cNvSpPr>
          <p:nvPr>
            <p:ph type="title"/>
          </p:nvPr>
        </p:nvSpPr>
        <p:spPr>
          <a:xfrm>
            <a:off x="528802" y="416541"/>
            <a:ext cx="8060773" cy="492443"/>
          </a:xfrm>
        </p:spPr>
        <p:txBody>
          <a:bodyPr/>
          <a:lstStyle/>
          <a:p>
            <a:r>
              <a:rPr lang="fr-CA" sz="3200" noProof="0" dirty="0"/>
              <a:t>Recycler ou ne pas recycler? (1B)</a:t>
            </a:r>
          </a:p>
        </p:txBody>
      </p:sp>
      <p:sp>
        <p:nvSpPr>
          <p:cNvPr id="2" name="Content Placeholder 1">
            <a:extLst>
              <a:ext uri="{FF2B5EF4-FFF2-40B4-BE49-F238E27FC236}">
                <a16:creationId xmlns:a16="http://schemas.microsoft.com/office/drawing/2014/main" id="{AF8B353D-C7D4-1262-2019-7F22C65A94AC}"/>
              </a:ext>
            </a:extLst>
          </p:cNvPr>
          <p:cNvSpPr>
            <a:spLocks noGrp="1"/>
          </p:cNvSpPr>
          <p:nvPr>
            <p:ph sz="quarter" idx="10"/>
          </p:nvPr>
        </p:nvSpPr>
        <p:spPr/>
        <p:txBody>
          <a:bodyPr>
            <a:normAutofit fontScale="92500"/>
          </a:bodyPr>
          <a:lstStyle/>
          <a:p>
            <a:pPr marL="285750" indent="-285750"/>
            <a:r>
              <a:rPr lang="fr-CA" sz="1600" b="0" noProof="0" dirty="0">
                <a:solidFill>
                  <a:srgbClr val="162D54"/>
                </a:solidFill>
              </a:rPr>
              <a:t>Réalisez cette activité sur le </a:t>
            </a:r>
            <a:r>
              <a:rPr lang="fr-CA" sz="1600" b="0" noProof="0" dirty="0">
                <a:solidFill>
                  <a:srgbClr val="162D54"/>
                </a:solidFill>
                <a:hlinkClick r:id="rId3"/>
              </a:rPr>
              <a:t>tableau de bord de l’INRP pour les étudiants</a:t>
            </a:r>
            <a:r>
              <a:rPr lang="fr-CA" sz="1600" b="0" noProof="0" dirty="0">
                <a:solidFill>
                  <a:srgbClr val="162D54"/>
                </a:solidFill>
              </a:rPr>
              <a:t>.</a:t>
            </a:r>
          </a:p>
          <a:p>
            <a:pPr marL="285750" indent="-285750"/>
            <a:r>
              <a:rPr lang="fr-CA" sz="1600" b="0" noProof="0" dirty="0">
                <a:solidFill>
                  <a:srgbClr val="162D54"/>
                </a:solidFill>
              </a:rPr>
              <a:t>Est-il possible de faire une comparaison directe sur les impacts environnementaux de ces secteurs en regardant ce graphique? Sinon, de quelle information auriez-vous besoin?  </a:t>
            </a:r>
          </a:p>
          <a:p>
            <a:pPr marL="285750" indent="-285750"/>
            <a:r>
              <a:rPr lang="fr-CA" sz="1600" b="0" noProof="0" dirty="0">
                <a:solidFill>
                  <a:srgbClr val="162D54"/>
                </a:solidFill>
              </a:rPr>
              <a:t>Non, les données de l’INRP ne sont pas suffisantes pour évaluer les impacts. Vous pouvez les combiner à l’information obtenue d’autres sources et tenir compte de facteurs comme : </a:t>
            </a:r>
          </a:p>
          <a:p>
            <a:pPr lvl="1" indent="-457200">
              <a:buFont typeface="Courier New" panose="02070309020205020404" pitchFamily="49" charset="0"/>
              <a:buChar char="o"/>
            </a:pPr>
            <a:r>
              <a:rPr lang="fr-CA" sz="1600" b="0" noProof="0" dirty="0">
                <a:solidFill>
                  <a:srgbClr val="162D54"/>
                </a:solidFill>
              </a:rPr>
              <a:t>toxicité intrinsèque</a:t>
            </a:r>
          </a:p>
          <a:p>
            <a:pPr lvl="1" indent="-457200">
              <a:buFont typeface="Courier New" panose="02070309020205020404" pitchFamily="49" charset="0"/>
              <a:buChar char="o"/>
            </a:pPr>
            <a:r>
              <a:rPr lang="fr-CA" sz="1600" b="0" noProof="0" dirty="0">
                <a:solidFill>
                  <a:srgbClr val="162D54"/>
                </a:solidFill>
              </a:rPr>
              <a:t>propriétés physiques et chimiques (comme la persistance, la bioaccumulation)</a:t>
            </a:r>
          </a:p>
          <a:p>
            <a:pPr lvl="1" indent="-457200">
              <a:buFont typeface="Courier New" panose="02070309020205020404" pitchFamily="49" charset="0"/>
              <a:buChar char="o"/>
            </a:pPr>
            <a:r>
              <a:rPr lang="fr-CA" sz="1600" b="0" noProof="0" dirty="0">
                <a:solidFill>
                  <a:srgbClr val="162D54"/>
                </a:solidFill>
              </a:rPr>
              <a:t>milieu (air, terre ou eau) affecté par la substance rejetée</a:t>
            </a:r>
          </a:p>
          <a:p>
            <a:pPr lvl="1" indent="-457200">
              <a:buFont typeface="Courier New" panose="02070309020205020404" pitchFamily="49" charset="0"/>
              <a:buChar char="o"/>
            </a:pPr>
            <a:r>
              <a:rPr lang="fr-CA" sz="1600" b="0" noProof="0" dirty="0">
                <a:solidFill>
                  <a:srgbClr val="162D54"/>
                </a:solidFill>
              </a:rPr>
              <a:t>voies de transport et de transformation (mouvement, décomposition)</a:t>
            </a:r>
          </a:p>
          <a:p>
            <a:pPr lvl="1" indent="-457200">
              <a:buFont typeface="Courier New" panose="02070309020205020404" pitchFamily="49" charset="0"/>
              <a:buChar char="o"/>
            </a:pPr>
            <a:r>
              <a:rPr lang="fr-CA" sz="1600" b="0" noProof="0" dirty="0">
                <a:solidFill>
                  <a:srgbClr val="162D54"/>
                </a:solidFill>
              </a:rPr>
              <a:t>quantité, moment, nature et niveau d’exposition</a:t>
            </a:r>
          </a:p>
          <a:p>
            <a:endParaRPr lang="fr-CA" noProof="0" dirty="0"/>
          </a:p>
        </p:txBody>
      </p:sp>
    </p:spTree>
    <p:extLst>
      <p:ext uri="{BB962C8B-B14F-4D97-AF65-F5344CB8AC3E}">
        <p14:creationId xmlns:p14="http://schemas.microsoft.com/office/powerpoint/2010/main" val="2146190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53B48-DB3C-34D3-7D19-912E0F9EEF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AB2F3E-F4BD-F07F-4446-C7E3D9E56924}"/>
              </a:ext>
            </a:extLst>
          </p:cNvPr>
          <p:cNvSpPr>
            <a:spLocks noGrp="1"/>
          </p:cNvSpPr>
          <p:nvPr>
            <p:ph type="title"/>
          </p:nvPr>
        </p:nvSpPr>
        <p:spPr>
          <a:xfrm>
            <a:off x="528802" y="416541"/>
            <a:ext cx="8060773" cy="492443"/>
          </a:xfrm>
        </p:spPr>
        <p:txBody>
          <a:bodyPr/>
          <a:lstStyle/>
          <a:p>
            <a:r>
              <a:rPr lang="fr-CA" sz="3200" noProof="0" dirty="0"/>
              <a:t>Liste d’activités (2)</a:t>
            </a:r>
          </a:p>
        </p:txBody>
      </p:sp>
      <p:sp>
        <p:nvSpPr>
          <p:cNvPr id="2" name="Content Placeholder 1">
            <a:extLst>
              <a:ext uri="{FF2B5EF4-FFF2-40B4-BE49-F238E27FC236}">
                <a16:creationId xmlns:a16="http://schemas.microsoft.com/office/drawing/2014/main" id="{CBEEB411-9CDC-F721-104C-C7233A6B901A}"/>
              </a:ext>
            </a:extLst>
          </p:cNvPr>
          <p:cNvSpPr>
            <a:spLocks noGrp="1"/>
          </p:cNvSpPr>
          <p:nvPr>
            <p:ph sz="quarter" idx="10"/>
          </p:nvPr>
        </p:nvSpPr>
        <p:spPr/>
        <p:txBody>
          <a:bodyPr>
            <a:noAutofit/>
          </a:bodyPr>
          <a:lstStyle/>
          <a:p>
            <a:pPr marL="285750" indent="-285750"/>
            <a:r>
              <a:rPr lang="fr-CA" sz="2000" b="1" noProof="0" dirty="0">
                <a:solidFill>
                  <a:srgbClr val="162D54"/>
                </a:solidFill>
              </a:rPr>
              <a:t>Activité 1.5</a:t>
            </a:r>
            <a:br>
              <a:rPr lang="fr-CA" sz="2000" noProof="0" dirty="0">
                <a:solidFill>
                  <a:srgbClr val="162D54"/>
                </a:solidFill>
              </a:rPr>
            </a:br>
            <a:r>
              <a:rPr lang="fr-CA" sz="2000" b="0" noProof="0" dirty="0">
                <a:solidFill>
                  <a:srgbClr val="162D54"/>
                </a:solidFill>
              </a:rPr>
              <a:t>Cartes de destin des polluants</a:t>
            </a:r>
          </a:p>
          <a:p>
            <a:pPr marL="285750" indent="-285750"/>
            <a:r>
              <a:rPr lang="fr-CA" sz="2000" b="1" noProof="0" dirty="0">
                <a:solidFill>
                  <a:srgbClr val="162D54"/>
                </a:solidFill>
              </a:rPr>
              <a:t>Activité 1.6</a:t>
            </a:r>
            <a:br>
              <a:rPr lang="fr-CA" sz="2000" noProof="0" dirty="0">
                <a:solidFill>
                  <a:srgbClr val="162D54"/>
                </a:solidFill>
              </a:rPr>
            </a:br>
            <a:r>
              <a:rPr lang="fr-CA" sz="2000" b="0" noProof="0" dirty="0">
                <a:solidFill>
                  <a:srgbClr val="162D54"/>
                </a:solidFill>
              </a:rPr>
              <a:t>Explorer le destin d’un polluant d’intérêt</a:t>
            </a:r>
          </a:p>
          <a:p>
            <a:pPr marL="285750" indent="-285750"/>
            <a:r>
              <a:rPr lang="fr-CA" sz="2000" b="1" noProof="0" dirty="0">
                <a:solidFill>
                  <a:srgbClr val="162D54"/>
                </a:solidFill>
              </a:rPr>
              <a:t>Activité 2.1</a:t>
            </a:r>
            <a:br>
              <a:rPr lang="fr-CA" sz="2000" noProof="0" dirty="0">
                <a:solidFill>
                  <a:srgbClr val="162D54"/>
                </a:solidFill>
              </a:rPr>
            </a:br>
            <a:r>
              <a:rPr lang="fr-CA" sz="2000" b="0" noProof="0" dirty="0">
                <a:solidFill>
                  <a:srgbClr val="162D54"/>
                </a:solidFill>
              </a:rPr>
              <a:t>Qui rejette des polluants dans notre collectivité?</a:t>
            </a:r>
          </a:p>
          <a:p>
            <a:pPr marL="285750" indent="-285750"/>
            <a:r>
              <a:rPr lang="fr-CA" sz="2000" b="1" noProof="0" dirty="0">
                <a:solidFill>
                  <a:srgbClr val="162D54"/>
                </a:solidFill>
              </a:rPr>
              <a:t>Activité 2.2</a:t>
            </a:r>
            <a:br>
              <a:rPr lang="fr-CA" sz="2000" noProof="0" dirty="0">
                <a:solidFill>
                  <a:srgbClr val="162D54"/>
                </a:solidFill>
              </a:rPr>
            </a:br>
            <a:r>
              <a:rPr lang="fr-CA" sz="2000" b="0" noProof="0" dirty="0">
                <a:solidFill>
                  <a:srgbClr val="162D54"/>
                </a:solidFill>
              </a:rPr>
              <a:t>Recycler ou ne pas recycler?</a:t>
            </a:r>
          </a:p>
        </p:txBody>
      </p:sp>
    </p:spTree>
    <p:extLst>
      <p:ext uri="{BB962C8B-B14F-4D97-AF65-F5344CB8AC3E}">
        <p14:creationId xmlns:p14="http://schemas.microsoft.com/office/powerpoint/2010/main" val="23056615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134C6-0D72-2E0A-CBB0-0414A0E9B9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C44144-A25A-215E-850E-2BE738F4DD4C}"/>
              </a:ext>
            </a:extLst>
          </p:cNvPr>
          <p:cNvSpPr>
            <a:spLocks noGrp="1"/>
          </p:cNvSpPr>
          <p:nvPr>
            <p:ph type="title"/>
          </p:nvPr>
        </p:nvSpPr>
        <p:spPr>
          <a:xfrm>
            <a:off x="528802" y="416541"/>
            <a:ext cx="8060773" cy="492443"/>
          </a:xfrm>
        </p:spPr>
        <p:txBody>
          <a:bodyPr/>
          <a:lstStyle/>
          <a:p>
            <a:r>
              <a:rPr lang="fr-CA" sz="3200" noProof="0" dirty="0"/>
              <a:t>Recycler ou ne pas recycler? (2A)</a:t>
            </a:r>
          </a:p>
        </p:txBody>
      </p:sp>
      <p:pic>
        <p:nvPicPr>
          <p:cNvPr id="7" name="Content Placeholder 6" descr="Sondage 2 : La distribution des ÉVÉNEMENTS de rejet de polluants est-elle égale entre l’air, la terre et l’eau?  Sinon, quel élément présente le nombre le plus élevé d’événements de rejet? Lequel présente le nombre le plus bas?">
            <a:extLst>
              <a:ext uri="{FF2B5EF4-FFF2-40B4-BE49-F238E27FC236}">
                <a16:creationId xmlns:a16="http://schemas.microsoft.com/office/drawing/2014/main" id="{5D3C2C5F-B82F-132E-A847-9A4809994B30}"/>
              </a:ext>
            </a:extLst>
          </p:cNvPr>
          <p:cNvPicPr>
            <a:picLocks noGrp="1" noChangeAspect="1"/>
          </p:cNvPicPr>
          <p:nvPr>
            <p:ph sz="quarter" idx="10"/>
          </p:nvPr>
        </p:nvPicPr>
        <p:blipFill>
          <a:blip r:embed="rId3"/>
          <a:srcRect/>
          <a:stretch/>
        </p:blipFill>
        <p:spPr>
          <a:xfrm>
            <a:off x="528802" y="1675890"/>
            <a:ext cx="7621064" cy="1076475"/>
          </a:xfrm>
        </p:spPr>
      </p:pic>
    </p:spTree>
    <p:extLst>
      <p:ext uri="{BB962C8B-B14F-4D97-AF65-F5344CB8AC3E}">
        <p14:creationId xmlns:p14="http://schemas.microsoft.com/office/powerpoint/2010/main" val="20712312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BCBEF-2C08-95BD-C2F7-B7F0A7DC19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A608C5-F48D-EC63-92B4-08011E51E70F}"/>
              </a:ext>
            </a:extLst>
          </p:cNvPr>
          <p:cNvSpPr>
            <a:spLocks noGrp="1"/>
          </p:cNvSpPr>
          <p:nvPr>
            <p:ph type="title"/>
          </p:nvPr>
        </p:nvSpPr>
        <p:spPr>
          <a:xfrm>
            <a:off x="528802" y="416541"/>
            <a:ext cx="8060773" cy="492443"/>
          </a:xfrm>
        </p:spPr>
        <p:txBody>
          <a:bodyPr/>
          <a:lstStyle/>
          <a:p>
            <a:r>
              <a:rPr lang="fr-CA" sz="3200" noProof="0" dirty="0"/>
              <a:t>Recycler ou ne pas recycler? (2B)</a:t>
            </a:r>
          </a:p>
        </p:txBody>
      </p:sp>
      <p:sp>
        <p:nvSpPr>
          <p:cNvPr id="2" name="Content Placeholder 1">
            <a:extLst>
              <a:ext uri="{FF2B5EF4-FFF2-40B4-BE49-F238E27FC236}">
                <a16:creationId xmlns:a16="http://schemas.microsoft.com/office/drawing/2014/main" id="{25BCDB5D-EEBF-2990-598D-7516AE4F917B}"/>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fr-CA" sz="2000" b="0" noProof="0" dirty="0">
                <a:solidFill>
                  <a:srgbClr val="162D54"/>
                </a:solidFill>
              </a:rPr>
              <a:t>Réalisez cette activité sur le </a:t>
            </a:r>
            <a:r>
              <a:rPr lang="fr-CA" sz="2000" b="0" noProof="0" dirty="0">
                <a:solidFill>
                  <a:srgbClr val="162D54"/>
                </a:solidFill>
                <a:hlinkClick r:id="rId3"/>
              </a:rPr>
              <a:t>tableau de bord de l’INRP pour les étudiants</a:t>
            </a:r>
            <a:r>
              <a:rPr lang="fr-CA" sz="2000" b="0" noProof="0" dirty="0">
                <a:solidFill>
                  <a:srgbClr val="162D54"/>
                </a:solidFill>
              </a:rPr>
              <a:t>.</a:t>
            </a:r>
          </a:p>
          <a:p>
            <a:pPr marL="342900" indent="-342900">
              <a:buFont typeface="Arial" panose="020B0604020202020204" pitchFamily="34" charset="0"/>
              <a:buChar char="•"/>
            </a:pPr>
            <a:r>
              <a:rPr lang="fr-CA" sz="2000" b="0" noProof="0" dirty="0">
                <a:solidFill>
                  <a:srgbClr val="162D54"/>
                </a:solidFill>
              </a:rPr>
              <a:t>Selon vous, quel destin de polluant (air, terre, eau) pose la plus grande menace à notre planète?  Pourquoi?</a:t>
            </a:r>
          </a:p>
        </p:txBody>
      </p:sp>
    </p:spTree>
    <p:extLst>
      <p:ext uri="{BB962C8B-B14F-4D97-AF65-F5344CB8AC3E}">
        <p14:creationId xmlns:p14="http://schemas.microsoft.com/office/powerpoint/2010/main" val="6837884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3B3F3-B7CF-255A-76DA-B0BD39E34A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A6E78C-6B88-2435-912C-739B77501C73}"/>
              </a:ext>
            </a:extLst>
          </p:cNvPr>
          <p:cNvSpPr>
            <a:spLocks noGrp="1"/>
          </p:cNvSpPr>
          <p:nvPr>
            <p:ph type="title"/>
          </p:nvPr>
        </p:nvSpPr>
        <p:spPr>
          <a:xfrm>
            <a:off x="528802" y="416541"/>
            <a:ext cx="8060773" cy="492443"/>
          </a:xfrm>
        </p:spPr>
        <p:txBody>
          <a:bodyPr/>
          <a:lstStyle/>
          <a:p>
            <a:r>
              <a:rPr lang="fr-CA" sz="3200" noProof="0" dirty="0"/>
              <a:t>Recycler ou ne pas recycler? (3A)</a:t>
            </a:r>
          </a:p>
        </p:txBody>
      </p:sp>
      <p:pic>
        <p:nvPicPr>
          <p:cNvPr id="7" name="Content Placeholder 6" descr="Sondage 3 : Quels secteurs présente la plus grande/faible proportion de transferts pour le recyclage? ">
            <a:extLst>
              <a:ext uri="{FF2B5EF4-FFF2-40B4-BE49-F238E27FC236}">
                <a16:creationId xmlns:a16="http://schemas.microsoft.com/office/drawing/2014/main" id="{5EE4F928-2CE8-8B6E-BA26-A26FD26DEE3E}"/>
              </a:ext>
            </a:extLst>
          </p:cNvPr>
          <p:cNvPicPr>
            <a:picLocks noGrp="1" noChangeAspect="1"/>
          </p:cNvPicPr>
          <p:nvPr>
            <p:ph sz="quarter" idx="10"/>
          </p:nvPr>
        </p:nvPicPr>
        <p:blipFill>
          <a:blip r:embed="rId3"/>
          <a:stretch>
            <a:fillRect/>
          </a:stretch>
        </p:blipFill>
        <p:spPr>
          <a:xfrm>
            <a:off x="528802" y="1615957"/>
            <a:ext cx="7621064" cy="1324160"/>
          </a:xfrm>
        </p:spPr>
      </p:pic>
    </p:spTree>
    <p:extLst>
      <p:ext uri="{BB962C8B-B14F-4D97-AF65-F5344CB8AC3E}">
        <p14:creationId xmlns:p14="http://schemas.microsoft.com/office/powerpoint/2010/main" val="1424683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12AAD-5674-C2B9-A4E9-B09E4EF2BD0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16ABB6-BC17-CE38-272B-8227F629D822}"/>
              </a:ext>
            </a:extLst>
          </p:cNvPr>
          <p:cNvSpPr>
            <a:spLocks noGrp="1"/>
          </p:cNvSpPr>
          <p:nvPr>
            <p:ph type="title"/>
          </p:nvPr>
        </p:nvSpPr>
        <p:spPr>
          <a:xfrm>
            <a:off x="528802" y="416541"/>
            <a:ext cx="8060773" cy="492443"/>
          </a:xfrm>
        </p:spPr>
        <p:txBody>
          <a:bodyPr/>
          <a:lstStyle/>
          <a:p>
            <a:r>
              <a:rPr lang="fr-CA" sz="3200" noProof="0" dirty="0"/>
              <a:t>Recycler ou ne pas recycler? (3B)</a:t>
            </a:r>
          </a:p>
        </p:txBody>
      </p:sp>
      <p:sp>
        <p:nvSpPr>
          <p:cNvPr id="2" name="Content Placeholder 1">
            <a:extLst>
              <a:ext uri="{FF2B5EF4-FFF2-40B4-BE49-F238E27FC236}">
                <a16:creationId xmlns:a16="http://schemas.microsoft.com/office/drawing/2014/main" id="{CE35921C-A0A9-E5BA-01CB-15636F075975}"/>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fr-CA" sz="2000" b="0" noProof="0" dirty="0">
                <a:solidFill>
                  <a:srgbClr val="162D54"/>
                </a:solidFill>
              </a:rPr>
              <a:t>Réalisez cette activité sur le </a:t>
            </a:r>
            <a:r>
              <a:rPr lang="fr-CA" sz="2000" b="0" noProof="0" dirty="0">
                <a:solidFill>
                  <a:srgbClr val="162D54"/>
                </a:solidFill>
                <a:hlinkClick r:id="rId3"/>
              </a:rPr>
              <a:t>tableau de bord de l’INRP pour les étudiants</a:t>
            </a:r>
            <a:r>
              <a:rPr lang="fr-CA" sz="2000" b="0" noProof="0" dirty="0">
                <a:solidFill>
                  <a:srgbClr val="162D54"/>
                </a:solidFill>
              </a:rPr>
              <a:t>.</a:t>
            </a:r>
          </a:p>
          <a:p>
            <a:pPr marL="342900" indent="-342900">
              <a:buFont typeface="Arial" panose="020B0604020202020204" pitchFamily="34" charset="0"/>
              <a:buChar char="•"/>
            </a:pPr>
            <a:r>
              <a:rPr lang="fr-CA" sz="2000" b="0" noProof="0" dirty="0">
                <a:solidFill>
                  <a:srgbClr val="162D54"/>
                </a:solidFill>
              </a:rPr>
              <a:t>En tant que citoyen canadien, êtes-vous satisfait des résultats? Pourquoi ou pourquoi pas?  </a:t>
            </a:r>
          </a:p>
          <a:p>
            <a:pPr marL="342900" indent="-342900">
              <a:buFont typeface="Arial" panose="020B0604020202020204" pitchFamily="34" charset="0"/>
              <a:buChar char="•"/>
            </a:pPr>
            <a:r>
              <a:rPr lang="fr-CA" sz="2000" b="0" noProof="0" dirty="0">
                <a:solidFill>
                  <a:srgbClr val="162D54"/>
                </a:solidFill>
              </a:rPr>
              <a:t>Pourquoi davantage de secteurs ne recyclent-ils pas leurs déchets?</a:t>
            </a:r>
          </a:p>
        </p:txBody>
      </p:sp>
    </p:spTree>
    <p:extLst>
      <p:ext uri="{BB962C8B-B14F-4D97-AF65-F5344CB8AC3E}">
        <p14:creationId xmlns:p14="http://schemas.microsoft.com/office/powerpoint/2010/main" val="42024954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DBCAE-7936-6072-2BAA-482ED37EE9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EF599-C46B-3757-792F-89D4030CA49B}"/>
              </a:ext>
            </a:extLst>
          </p:cNvPr>
          <p:cNvSpPr>
            <a:spLocks noGrp="1"/>
          </p:cNvSpPr>
          <p:nvPr>
            <p:ph type="ctrTitle"/>
          </p:nvPr>
        </p:nvSpPr>
        <p:spPr>
          <a:xfrm>
            <a:off x="900000" y="934218"/>
            <a:ext cx="7443308" cy="1846659"/>
          </a:xfrm>
        </p:spPr>
        <p:txBody>
          <a:bodyPr/>
          <a:lstStyle/>
          <a:p>
            <a:r>
              <a:rPr lang="fr-CA" sz="4000" b="1" noProof="0" dirty="0">
                <a:solidFill>
                  <a:schemeClr val="bg1"/>
                </a:solidFill>
              </a:rPr>
              <a:t>Activité 2.3: </a:t>
            </a:r>
            <a:br>
              <a:rPr lang="fr-CA" sz="4000" b="1" noProof="0" dirty="0">
                <a:solidFill>
                  <a:schemeClr val="bg1"/>
                </a:solidFill>
              </a:rPr>
            </a:br>
            <a:r>
              <a:rPr lang="fr-CA" sz="4000" b="1" noProof="0" dirty="0">
                <a:solidFill>
                  <a:schemeClr val="bg1"/>
                </a:solidFill>
              </a:rPr>
              <a:t>Rejets accidentels</a:t>
            </a:r>
            <a:br>
              <a:rPr lang="fr-CA" sz="4000" b="1" noProof="0" dirty="0">
                <a:solidFill>
                  <a:schemeClr val="bg1"/>
                </a:solidFill>
              </a:rPr>
            </a:br>
            <a:endParaRPr lang="fr-CA" sz="4000" noProof="0" dirty="0">
              <a:solidFill>
                <a:schemeClr val="bg1"/>
              </a:solidFill>
            </a:endParaRPr>
          </a:p>
        </p:txBody>
      </p:sp>
    </p:spTree>
    <p:extLst>
      <p:ext uri="{BB962C8B-B14F-4D97-AF65-F5344CB8AC3E}">
        <p14:creationId xmlns:p14="http://schemas.microsoft.com/office/powerpoint/2010/main" val="32644215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B3506-70B1-EC65-924F-D808D5D877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D4A4E1-A5B4-1CCD-BF22-A94D682B82BF}"/>
              </a:ext>
            </a:extLst>
          </p:cNvPr>
          <p:cNvSpPr>
            <a:spLocks noGrp="1"/>
          </p:cNvSpPr>
          <p:nvPr>
            <p:ph type="title"/>
          </p:nvPr>
        </p:nvSpPr>
        <p:spPr>
          <a:xfrm>
            <a:off x="528802" y="416541"/>
            <a:ext cx="8060773" cy="492443"/>
          </a:xfrm>
        </p:spPr>
        <p:txBody>
          <a:bodyPr/>
          <a:lstStyle/>
          <a:p>
            <a:r>
              <a:rPr lang="fr-CA" sz="3200" noProof="0" dirty="0"/>
              <a:t>Rejets accidentels</a:t>
            </a:r>
          </a:p>
        </p:txBody>
      </p:sp>
      <p:sp>
        <p:nvSpPr>
          <p:cNvPr id="2" name="Content Placeholder 1">
            <a:extLst>
              <a:ext uri="{FF2B5EF4-FFF2-40B4-BE49-F238E27FC236}">
                <a16:creationId xmlns:a16="http://schemas.microsoft.com/office/drawing/2014/main" id="{3109A7B8-EBE9-6841-F08B-3F82B336CCBE}"/>
              </a:ext>
            </a:extLst>
          </p:cNvPr>
          <p:cNvSpPr>
            <a:spLocks noGrp="1"/>
          </p:cNvSpPr>
          <p:nvPr>
            <p:ph sz="quarter" idx="10"/>
          </p:nvPr>
        </p:nvSpPr>
        <p:spPr/>
        <p:txBody>
          <a:bodyPr>
            <a:noAutofit/>
          </a:bodyPr>
          <a:lstStyle/>
          <a:p>
            <a:pPr marL="285750" indent="-285750"/>
            <a:r>
              <a:rPr lang="fr-CA" sz="1600" b="0" noProof="0" dirty="0">
                <a:solidFill>
                  <a:srgbClr val="162D54"/>
                </a:solidFill>
              </a:rPr>
              <a:t>Utilisez le tableau de bord de l’INRP pour les étudiants (</a:t>
            </a:r>
            <a:r>
              <a:rPr lang="fr-CA" sz="1600" b="0" noProof="0" dirty="0">
                <a:solidFill>
                  <a:srgbClr val="162D54"/>
                </a:solidFill>
                <a:hlinkClick r:id="rId3"/>
              </a:rPr>
              <a:t>Activité 2.3</a:t>
            </a:r>
            <a:r>
              <a:rPr lang="fr-CA" sz="1600" b="0" noProof="0" dirty="0">
                <a:solidFill>
                  <a:srgbClr val="162D54"/>
                </a:solidFill>
              </a:rPr>
              <a:t>) pour répondre aux questions suivantes :</a:t>
            </a:r>
            <a:br>
              <a:rPr lang="fr-CA" sz="1600" b="0" noProof="0" dirty="0">
                <a:solidFill>
                  <a:srgbClr val="162D54"/>
                </a:solidFill>
              </a:rPr>
            </a:br>
            <a:endParaRPr lang="fr-CA" sz="1600" b="0" noProof="0" dirty="0">
              <a:solidFill>
                <a:srgbClr val="162D54"/>
              </a:solidFill>
            </a:endParaRPr>
          </a:p>
          <a:p>
            <a:pPr marL="514350" indent="-514350">
              <a:buFont typeface="+mj-lt"/>
              <a:buAutoNum type="arabicPeriod"/>
            </a:pPr>
            <a:r>
              <a:rPr lang="fr-CA" sz="1600" b="0" noProof="0" dirty="0">
                <a:solidFill>
                  <a:srgbClr val="162D54"/>
                </a:solidFill>
              </a:rPr>
              <a:t>Quels secteurs ont déclaré le plus de déversements/d’événements diffus au cours des 10 dernières années?</a:t>
            </a:r>
          </a:p>
          <a:p>
            <a:pPr marL="514350" indent="-514350">
              <a:buFont typeface="+mj-lt"/>
              <a:buAutoNum type="arabicPeriod"/>
            </a:pPr>
            <a:r>
              <a:rPr lang="fr-CA" sz="1600" b="0" noProof="0" dirty="0">
                <a:solidFill>
                  <a:srgbClr val="162D54"/>
                </a:solidFill>
              </a:rPr>
              <a:t>Selon les tendances annuelles indiquées dans le diagramme à barres, quels sont les secteurs qui ont noté une amélioration?  Est-ce que certains ont empiré?</a:t>
            </a:r>
          </a:p>
          <a:p>
            <a:pPr marL="514350" indent="-514350">
              <a:buFont typeface="+mj-lt"/>
              <a:buAutoNum type="arabicPeriod"/>
            </a:pPr>
            <a:r>
              <a:rPr lang="fr-CA" sz="1600" b="0" noProof="0" dirty="0">
                <a:solidFill>
                  <a:srgbClr val="162D54"/>
                </a:solidFill>
              </a:rPr>
              <a:t>Jetez un coup d'œil au graphique annuel et sélectionnez une année qui semble particulièrement différente des autres. Pouvez-vous manipuler les données pour découvrir ce qui est arrivé?  Faites un suivi de vos filtres pour pouvoir les comparer avec ceux de vos collègues de classe.</a:t>
            </a:r>
          </a:p>
        </p:txBody>
      </p:sp>
    </p:spTree>
    <p:extLst>
      <p:ext uri="{BB962C8B-B14F-4D97-AF65-F5344CB8AC3E}">
        <p14:creationId xmlns:p14="http://schemas.microsoft.com/office/powerpoint/2010/main" val="36618766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3A8E9-7D3E-7E4C-8E03-DA2B0087CB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AA9E2-3865-F351-248F-FFD3307A8924}"/>
              </a:ext>
            </a:extLst>
          </p:cNvPr>
          <p:cNvSpPr>
            <a:spLocks noGrp="1"/>
          </p:cNvSpPr>
          <p:nvPr>
            <p:ph type="ctrTitle"/>
          </p:nvPr>
        </p:nvSpPr>
        <p:spPr>
          <a:xfrm>
            <a:off x="899999" y="934218"/>
            <a:ext cx="8244001" cy="3139321"/>
          </a:xfrm>
        </p:spPr>
        <p:txBody>
          <a:bodyPr/>
          <a:lstStyle/>
          <a:p>
            <a:r>
              <a:rPr lang="fr-CA" sz="3600" b="1" noProof="0" dirty="0">
                <a:solidFill>
                  <a:schemeClr val="bg1"/>
                </a:solidFill>
              </a:rPr>
              <a:t>Activité 3.1: </a:t>
            </a:r>
            <a:br>
              <a:rPr lang="fr-CA" sz="3600" b="1" noProof="0" dirty="0">
                <a:solidFill>
                  <a:schemeClr val="bg1"/>
                </a:solidFill>
              </a:rPr>
            </a:br>
            <a:r>
              <a:rPr lang="fr-CA" sz="3200" b="1" noProof="0" dirty="0">
                <a:solidFill>
                  <a:schemeClr val="bg1"/>
                </a:solidFill>
              </a:rPr>
              <a:t>Facteurs géographiques – </a:t>
            </a:r>
            <a:br>
              <a:rPr lang="fr-CA" sz="3200" b="1" noProof="0" dirty="0">
                <a:solidFill>
                  <a:schemeClr val="bg1"/>
                </a:solidFill>
              </a:rPr>
            </a:br>
            <a:r>
              <a:rPr lang="fr-CA" sz="3200" b="1" noProof="0" dirty="0">
                <a:solidFill>
                  <a:schemeClr val="bg1"/>
                </a:solidFill>
              </a:rPr>
              <a:t>Pour quelle raison les établissements qui rejettent des polluants sont-ils situés où ils sont?</a:t>
            </a:r>
            <a:br>
              <a:rPr lang="fr-CA" sz="4000" b="1" noProof="0" dirty="0">
                <a:solidFill>
                  <a:schemeClr val="bg1"/>
                </a:solidFill>
              </a:rPr>
            </a:br>
            <a:endParaRPr lang="fr-CA" sz="4000" noProof="0" dirty="0">
              <a:solidFill>
                <a:schemeClr val="bg1"/>
              </a:solidFill>
            </a:endParaRPr>
          </a:p>
        </p:txBody>
      </p:sp>
    </p:spTree>
    <p:extLst>
      <p:ext uri="{BB962C8B-B14F-4D97-AF65-F5344CB8AC3E}">
        <p14:creationId xmlns:p14="http://schemas.microsoft.com/office/powerpoint/2010/main" val="2504218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67D57-A4B9-1CF7-1202-5B0242BE3F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BC48FD-15F3-B0E0-12A7-0F9194284543}"/>
              </a:ext>
            </a:extLst>
          </p:cNvPr>
          <p:cNvSpPr>
            <a:spLocks noGrp="1"/>
          </p:cNvSpPr>
          <p:nvPr>
            <p:ph type="title"/>
          </p:nvPr>
        </p:nvSpPr>
        <p:spPr>
          <a:xfrm>
            <a:off x="528801" y="328787"/>
            <a:ext cx="8060773" cy="800219"/>
          </a:xfrm>
        </p:spPr>
        <p:txBody>
          <a:bodyPr/>
          <a:lstStyle/>
          <a:p>
            <a:r>
              <a:rPr lang="fr-CA" sz="2600" noProof="0" dirty="0"/>
              <a:t>Installations émettant des polluants là où elles se trouvent ?</a:t>
            </a:r>
            <a:endParaRPr lang="fr-CA" sz="2600" b="0" noProof="0" dirty="0"/>
          </a:p>
        </p:txBody>
      </p:sp>
      <p:sp>
        <p:nvSpPr>
          <p:cNvPr id="2" name="Content Placeholder 1">
            <a:extLst>
              <a:ext uri="{FF2B5EF4-FFF2-40B4-BE49-F238E27FC236}">
                <a16:creationId xmlns:a16="http://schemas.microsoft.com/office/drawing/2014/main" id="{D9F3C855-C507-D265-6920-2BC092DA061D}"/>
              </a:ext>
            </a:extLst>
          </p:cNvPr>
          <p:cNvSpPr>
            <a:spLocks noGrp="1"/>
          </p:cNvSpPr>
          <p:nvPr>
            <p:ph sz="quarter" idx="10"/>
          </p:nvPr>
        </p:nvSpPr>
        <p:spPr/>
        <p:txBody>
          <a:bodyPr>
            <a:noAutofit/>
          </a:bodyPr>
          <a:lstStyle/>
          <a:p>
            <a:pPr marL="285750" indent="-285750"/>
            <a:r>
              <a:rPr lang="fr-CA" sz="2000" noProof="0" dirty="0">
                <a:solidFill>
                  <a:srgbClr val="162D54"/>
                </a:solidFill>
              </a:rPr>
              <a:t>Pourquoi les installations émettant des polluants sont-elles là où elles se trouvent ?</a:t>
            </a:r>
          </a:p>
          <a:p>
            <a:pPr marL="285750" indent="-285750"/>
            <a:r>
              <a:rPr lang="fr-CA" sz="2000" b="0" noProof="0" dirty="0">
                <a:solidFill>
                  <a:srgbClr val="162D54"/>
                </a:solidFill>
              </a:rPr>
              <a:t>Ouvrez </a:t>
            </a:r>
            <a:r>
              <a:rPr lang="fr-CA" sz="2000" b="0" noProof="0" dirty="0">
                <a:solidFill>
                  <a:srgbClr val="162D54"/>
                </a:solidFill>
                <a:hlinkClick r:id="rId3"/>
              </a:rPr>
              <a:t>l’activité 3.1 </a:t>
            </a:r>
            <a:r>
              <a:rPr lang="fr-CA" sz="2000" b="0" noProof="0" dirty="0">
                <a:solidFill>
                  <a:srgbClr val="162D54"/>
                </a:solidFill>
              </a:rPr>
              <a:t>sur le tableau de bord de l’INRP pour les étudiants</a:t>
            </a:r>
          </a:p>
          <a:p>
            <a:pPr marL="342900" indent="-342900">
              <a:buFont typeface="Arial" panose="020B0604020202020204" pitchFamily="34" charset="0"/>
              <a:buChar char="•"/>
            </a:pPr>
            <a:endParaRPr lang="fr-CA" sz="2000" b="0" noProof="0" dirty="0">
              <a:solidFill>
                <a:srgbClr val="162D54"/>
              </a:solidFill>
            </a:endParaRPr>
          </a:p>
          <a:p>
            <a:pPr marL="285750" indent="-285750"/>
            <a:r>
              <a:rPr lang="fr-CA" sz="2000" b="0" noProof="0" dirty="0">
                <a:solidFill>
                  <a:srgbClr val="162D54"/>
                </a:solidFill>
              </a:rPr>
              <a:t>Choisissez un type de secteur, puis cliquez dessus.</a:t>
            </a:r>
          </a:p>
          <a:p>
            <a:pPr marL="457200" indent="-457200">
              <a:buFont typeface="Courier New" panose="02070309020205020404" pitchFamily="49" charset="0"/>
              <a:buChar char="o"/>
            </a:pPr>
            <a:r>
              <a:rPr lang="fr-CA" sz="2000" b="0" noProof="0" dirty="0">
                <a:solidFill>
                  <a:srgbClr val="162D54"/>
                </a:solidFill>
              </a:rPr>
              <a:t>Quel type de modèle de distribution voyez-vous?</a:t>
            </a:r>
          </a:p>
          <a:p>
            <a:pPr marL="457200" indent="-457200">
              <a:buFont typeface="Courier New" panose="02070309020205020404" pitchFamily="49" charset="0"/>
              <a:buChar char="o"/>
            </a:pPr>
            <a:r>
              <a:rPr lang="fr-CA" sz="2000" b="0" noProof="0" dirty="0">
                <a:solidFill>
                  <a:srgbClr val="162D54"/>
                </a:solidFill>
              </a:rPr>
              <a:t>Pourquoi ce secteur présente-t-il ce modèle?</a:t>
            </a:r>
          </a:p>
        </p:txBody>
      </p:sp>
    </p:spTree>
    <p:extLst>
      <p:ext uri="{BB962C8B-B14F-4D97-AF65-F5344CB8AC3E}">
        <p14:creationId xmlns:p14="http://schemas.microsoft.com/office/powerpoint/2010/main" val="4482313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D880A-168C-6632-98F5-5EEA218D359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963384-73BB-A11B-B794-E5E001BC01A5}"/>
              </a:ext>
            </a:extLst>
          </p:cNvPr>
          <p:cNvSpPr>
            <a:spLocks noGrp="1"/>
          </p:cNvSpPr>
          <p:nvPr>
            <p:ph type="title"/>
          </p:nvPr>
        </p:nvSpPr>
        <p:spPr>
          <a:xfrm>
            <a:off x="528802" y="416541"/>
            <a:ext cx="8060773" cy="492443"/>
          </a:xfrm>
        </p:spPr>
        <p:txBody>
          <a:bodyPr/>
          <a:lstStyle/>
          <a:p>
            <a:r>
              <a:rPr lang="fr-CA" sz="3200" noProof="0" dirty="0"/>
              <a:t>Remue-méninges : emplacement</a:t>
            </a:r>
          </a:p>
        </p:txBody>
      </p:sp>
      <p:sp>
        <p:nvSpPr>
          <p:cNvPr id="2" name="Content Placeholder 1">
            <a:extLst>
              <a:ext uri="{FF2B5EF4-FFF2-40B4-BE49-F238E27FC236}">
                <a16:creationId xmlns:a16="http://schemas.microsoft.com/office/drawing/2014/main" id="{7EB8DA1E-362A-82FF-088B-B3CE19D628C7}"/>
              </a:ext>
            </a:extLst>
          </p:cNvPr>
          <p:cNvSpPr>
            <a:spLocks noGrp="1"/>
          </p:cNvSpPr>
          <p:nvPr>
            <p:ph sz="quarter" idx="10"/>
          </p:nvPr>
        </p:nvSpPr>
        <p:spPr/>
        <p:txBody>
          <a:bodyPr>
            <a:normAutofit fontScale="92500" lnSpcReduction="20000"/>
          </a:bodyPr>
          <a:lstStyle/>
          <a:p>
            <a:pPr marL="285750" indent="-285750"/>
            <a:r>
              <a:rPr lang="fr-CA" sz="2000" b="0" noProof="0" dirty="0">
                <a:solidFill>
                  <a:srgbClr val="162D54"/>
                </a:solidFill>
              </a:rPr>
              <a:t>Pourquoi une entreprise pourrait-elle choisir d’installer son établissement à un endroit précis ?</a:t>
            </a:r>
          </a:p>
          <a:p>
            <a:pPr marL="285750" indent="-285750"/>
            <a:r>
              <a:rPr lang="fr-CA" sz="2000" b="0" noProof="0" dirty="0">
                <a:solidFill>
                  <a:srgbClr val="162D54"/>
                </a:solidFill>
              </a:rPr>
              <a:t>Peut-être...</a:t>
            </a:r>
          </a:p>
          <a:p>
            <a:pPr marL="800100" lvl="1" indent="-342900">
              <a:buFont typeface="Courier New" panose="02070309020205020404" pitchFamily="49" charset="0"/>
              <a:buChar char="o"/>
            </a:pPr>
            <a:r>
              <a:rPr lang="fr-CA" sz="2000" b="0" noProof="0" dirty="0">
                <a:solidFill>
                  <a:srgbClr val="162D54"/>
                </a:solidFill>
              </a:rPr>
              <a:t>Coût d’électricité</a:t>
            </a:r>
          </a:p>
          <a:p>
            <a:pPr marL="800100" lvl="1" indent="-342900">
              <a:buFont typeface="Courier New" panose="02070309020205020404" pitchFamily="49" charset="0"/>
              <a:buChar char="o"/>
            </a:pPr>
            <a:r>
              <a:rPr lang="fr-CA" sz="2000" b="0" noProof="0" dirty="0">
                <a:solidFill>
                  <a:srgbClr val="162D54"/>
                </a:solidFill>
              </a:rPr>
              <a:t>Accès au transport</a:t>
            </a:r>
          </a:p>
          <a:p>
            <a:pPr marL="800100" lvl="1" indent="-342900">
              <a:buFont typeface="Courier New" panose="02070309020205020404" pitchFamily="49" charset="0"/>
              <a:buChar char="o"/>
            </a:pPr>
            <a:r>
              <a:rPr lang="fr-CA" sz="2000" b="0" noProof="0" dirty="0">
                <a:solidFill>
                  <a:srgbClr val="162D54"/>
                </a:solidFill>
              </a:rPr>
              <a:t>Réglementations gouvernementales (ou leur absence)</a:t>
            </a:r>
          </a:p>
          <a:p>
            <a:pPr marL="800100" lvl="1" indent="-342900">
              <a:buFont typeface="Courier New" panose="02070309020205020404" pitchFamily="49" charset="0"/>
              <a:buChar char="o"/>
            </a:pPr>
            <a:r>
              <a:rPr lang="fr-CA" sz="2000" b="0" noProof="0" dirty="0">
                <a:solidFill>
                  <a:srgbClr val="162D54"/>
                </a:solidFill>
              </a:rPr>
              <a:t>Facteurs socioéconomiques</a:t>
            </a:r>
          </a:p>
          <a:p>
            <a:pPr marL="800100" lvl="1" indent="-342900">
              <a:buFont typeface="Courier New" panose="02070309020205020404" pitchFamily="49" charset="0"/>
              <a:buChar char="o"/>
            </a:pPr>
            <a:r>
              <a:rPr lang="fr-CA" sz="2000" b="0" noProof="0" dirty="0">
                <a:solidFill>
                  <a:srgbClr val="162D54"/>
                </a:solidFill>
              </a:rPr>
              <a:t>Facteurs géologiques et hydrologiques</a:t>
            </a:r>
          </a:p>
          <a:p>
            <a:pPr marL="800100" lvl="1" indent="-342900">
              <a:buFont typeface="Courier New" panose="02070309020205020404" pitchFamily="49" charset="0"/>
              <a:buChar char="o"/>
            </a:pPr>
            <a:r>
              <a:rPr lang="fr-CA" sz="2000" b="0" noProof="0" dirty="0">
                <a:solidFill>
                  <a:srgbClr val="162D54"/>
                </a:solidFill>
              </a:rPr>
              <a:t>Distance physique des usines de traitement primaires ou secondaires</a:t>
            </a:r>
          </a:p>
          <a:p>
            <a:endParaRPr lang="fr-CA" noProof="0" dirty="0"/>
          </a:p>
        </p:txBody>
      </p:sp>
    </p:spTree>
    <p:extLst>
      <p:ext uri="{BB962C8B-B14F-4D97-AF65-F5344CB8AC3E}">
        <p14:creationId xmlns:p14="http://schemas.microsoft.com/office/powerpoint/2010/main" val="36646816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E7214-9E92-E031-DCF1-078D77C83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11A95-9B85-D7E7-372B-CCF0E77DD2C2}"/>
              </a:ext>
            </a:extLst>
          </p:cNvPr>
          <p:cNvSpPr>
            <a:spLocks noGrp="1"/>
          </p:cNvSpPr>
          <p:nvPr>
            <p:ph type="ctrTitle"/>
          </p:nvPr>
        </p:nvSpPr>
        <p:spPr>
          <a:xfrm>
            <a:off x="899999" y="934218"/>
            <a:ext cx="8192629" cy="2215991"/>
          </a:xfrm>
        </p:spPr>
        <p:txBody>
          <a:bodyPr/>
          <a:lstStyle/>
          <a:p>
            <a:r>
              <a:rPr lang="fr-CA" sz="4000" b="1" noProof="0" dirty="0">
                <a:solidFill>
                  <a:schemeClr val="bg1"/>
                </a:solidFill>
              </a:rPr>
              <a:t>Activité 3.2: </a:t>
            </a:r>
            <a:br>
              <a:rPr lang="fr-CA" sz="4000" b="1" noProof="0" dirty="0">
                <a:solidFill>
                  <a:schemeClr val="bg1"/>
                </a:solidFill>
              </a:rPr>
            </a:br>
            <a:r>
              <a:rPr lang="fr-CA" sz="3200" b="1" noProof="0" dirty="0">
                <a:solidFill>
                  <a:schemeClr val="bg1"/>
                </a:solidFill>
              </a:rPr>
              <a:t>Les polluants rejetés plus loin peuvent-ils avoir une incidence sur notre eau?</a:t>
            </a:r>
            <a:br>
              <a:rPr lang="fr-CA" sz="4000" b="1" noProof="0" dirty="0">
                <a:solidFill>
                  <a:schemeClr val="bg1"/>
                </a:solidFill>
              </a:rPr>
            </a:br>
            <a:endParaRPr lang="fr-CA" sz="4000" noProof="0" dirty="0">
              <a:solidFill>
                <a:schemeClr val="bg1"/>
              </a:solidFill>
            </a:endParaRPr>
          </a:p>
        </p:txBody>
      </p:sp>
    </p:spTree>
    <p:extLst>
      <p:ext uri="{BB962C8B-B14F-4D97-AF65-F5344CB8AC3E}">
        <p14:creationId xmlns:p14="http://schemas.microsoft.com/office/powerpoint/2010/main" val="3052005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0B2C1-B8C2-D6E9-BA2F-12BA759808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8BB780-73A1-06DC-9634-CA6FB78D3B89}"/>
              </a:ext>
            </a:extLst>
          </p:cNvPr>
          <p:cNvSpPr>
            <a:spLocks noGrp="1"/>
          </p:cNvSpPr>
          <p:nvPr>
            <p:ph type="title"/>
          </p:nvPr>
        </p:nvSpPr>
        <p:spPr>
          <a:xfrm>
            <a:off x="528802" y="416541"/>
            <a:ext cx="8060773" cy="492443"/>
          </a:xfrm>
        </p:spPr>
        <p:txBody>
          <a:bodyPr/>
          <a:lstStyle/>
          <a:p>
            <a:r>
              <a:rPr lang="fr-CA" sz="3200" noProof="0" dirty="0"/>
              <a:t>Liste d’activités (3)</a:t>
            </a:r>
          </a:p>
        </p:txBody>
      </p:sp>
      <p:sp>
        <p:nvSpPr>
          <p:cNvPr id="2" name="Content Placeholder 1">
            <a:extLst>
              <a:ext uri="{FF2B5EF4-FFF2-40B4-BE49-F238E27FC236}">
                <a16:creationId xmlns:a16="http://schemas.microsoft.com/office/drawing/2014/main" id="{B64FA593-17B0-8557-4545-EA02DAF9BFFC}"/>
              </a:ext>
            </a:extLst>
          </p:cNvPr>
          <p:cNvSpPr>
            <a:spLocks noGrp="1"/>
          </p:cNvSpPr>
          <p:nvPr>
            <p:ph sz="quarter" idx="10"/>
          </p:nvPr>
        </p:nvSpPr>
        <p:spPr/>
        <p:txBody>
          <a:bodyPr>
            <a:noAutofit/>
          </a:bodyPr>
          <a:lstStyle/>
          <a:p>
            <a:pPr marL="285750" indent="-285750"/>
            <a:r>
              <a:rPr lang="fr-CA" sz="1800" b="1" noProof="0" dirty="0">
                <a:solidFill>
                  <a:srgbClr val="162D54"/>
                </a:solidFill>
              </a:rPr>
              <a:t>Activité 2.3</a:t>
            </a:r>
            <a:br>
              <a:rPr lang="fr-CA" sz="1800" noProof="0" dirty="0">
                <a:solidFill>
                  <a:srgbClr val="162D54"/>
                </a:solidFill>
              </a:rPr>
            </a:br>
            <a:r>
              <a:rPr lang="fr-CA" sz="1800" b="0" noProof="0" dirty="0">
                <a:solidFill>
                  <a:srgbClr val="162D54"/>
                </a:solidFill>
              </a:rPr>
              <a:t>Rejets accidentels</a:t>
            </a:r>
          </a:p>
          <a:p>
            <a:pPr marL="285750" indent="-285750"/>
            <a:r>
              <a:rPr lang="fr-CA" sz="1800" b="1" noProof="0" dirty="0">
                <a:solidFill>
                  <a:srgbClr val="162D54"/>
                </a:solidFill>
              </a:rPr>
              <a:t>Activité 3.1</a:t>
            </a:r>
            <a:br>
              <a:rPr lang="fr-CA" sz="1800" noProof="0" dirty="0">
                <a:solidFill>
                  <a:srgbClr val="162D54"/>
                </a:solidFill>
              </a:rPr>
            </a:br>
            <a:r>
              <a:rPr lang="fr-CA" sz="1800" b="0" noProof="0" dirty="0">
                <a:solidFill>
                  <a:srgbClr val="162D54"/>
                </a:solidFill>
              </a:rPr>
              <a:t>Facteurs géographiques - Pour quelle raison les établissements qui rejettent des polluants sont-ils situés où ils sont?</a:t>
            </a:r>
          </a:p>
          <a:p>
            <a:pPr marL="285750" indent="-285750"/>
            <a:r>
              <a:rPr lang="fr-CA" sz="1800" b="1" noProof="0" dirty="0">
                <a:solidFill>
                  <a:srgbClr val="162D54"/>
                </a:solidFill>
              </a:rPr>
              <a:t>Activité 3.2</a:t>
            </a:r>
            <a:br>
              <a:rPr lang="fr-CA" sz="1800" noProof="0" dirty="0">
                <a:solidFill>
                  <a:srgbClr val="162D54"/>
                </a:solidFill>
              </a:rPr>
            </a:br>
            <a:r>
              <a:rPr lang="fr-CA" sz="1800" b="0" noProof="0" dirty="0">
                <a:solidFill>
                  <a:srgbClr val="162D54"/>
                </a:solidFill>
              </a:rPr>
              <a:t>Les polluants rejetés plus loin peuvent-ils avoir une incidence sur notre eau?</a:t>
            </a:r>
          </a:p>
          <a:p>
            <a:pPr marL="285750" indent="-285750"/>
            <a:r>
              <a:rPr lang="fr-CA" sz="1800" b="1" noProof="0" dirty="0">
                <a:solidFill>
                  <a:srgbClr val="162D54"/>
                </a:solidFill>
              </a:rPr>
              <a:t>Activité 4</a:t>
            </a:r>
            <a:br>
              <a:rPr lang="fr-CA" sz="1800" noProof="0" dirty="0">
                <a:solidFill>
                  <a:srgbClr val="162D54"/>
                </a:solidFill>
              </a:rPr>
            </a:br>
            <a:r>
              <a:rPr lang="fr-CA" sz="1800" b="0" noProof="0" dirty="0">
                <a:solidFill>
                  <a:srgbClr val="162D54"/>
                </a:solidFill>
              </a:rPr>
              <a:t>Personnel de l’INRP : Voies pédagogiques</a:t>
            </a:r>
          </a:p>
        </p:txBody>
      </p:sp>
    </p:spTree>
    <p:extLst>
      <p:ext uri="{BB962C8B-B14F-4D97-AF65-F5344CB8AC3E}">
        <p14:creationId xmlns:p14="http://schemas.microsoft.com/office/powerpoint/2010/main" val="28313965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9551F-8143-CAF0-D71D-6A061839348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E54686-E745-4B09-E3D7-FC79A5C34685}"/>
              </a:ext>
            </a:extLst>
          </p:cNvPr>
          <p:cNvSpPr>
            <a:spLocks noGrp="1"/>
          </p:cNvSpPr>
          <p:nvPr>
            <p:ph type="title"/>
          </p:nvPr>
        </p:nvSpPr>
        <p:spPr>
          <a:xfrm>
            <a:off x="528802" y="416541"/>
            <a:ext cx="8060773" cy="492443"/>
          </a:xfrm>
        </p:spPr>
        <p:txBody>
          <a:bodyPr/>
          <a:lstStyle/>
          <a:p>
            <a:r>
              <a:rPr lang="fr-CA" sz="3200" noProof="0" dirty="0"/>
              <a:t>Réseaux hydrographiques du Canada</a:t>
            </a:r>
          </a:p>
        </p:txBody>
      </p:sp>
      <p:pic>
        <p:nvPicPr>
          <p:cNvPr id="5" name="Content Placeholder 4" descr="Une carte détaillée intitulée « Modèles de drainage du Canada » tirée de l'Atlas national du Canada. Il illustre principalement les modèles de drainage à travers le Canada en utilisant une gamme de couleurs et de textures. La carte est dominée par des zones marron foncé, qui représentent les terres dotées de réseaux de drainage complexes. Les grandes étendues d'eau, comme la baie d'Hudson et l'océan Atlantique, sont représentées en bleu clair. L'archipel arctique au nord est mis en valeur par des couleurs bleues et grises. L’arrière-plan de la carte comprend une grille ressemblant à des lignes de latitude et de longitude, indiquant l’orientation géographique. D'autres caractéristiques comprennent des régions délimitées en gris à l'ouest et au sud de la zone cartographiée. Une petite section étiquetée est visible dans le coin supérieur droit contenant un texte décrivant le but et les détails de la carte.">
            <a:extLst>
              <a:ext uri="{FF2B5EF4-FFF2-40B4-BE49-F238E27FC236}">
                <a16:creationId xmlns:a16="http://schemas.microsoft.com/office/drawing/2014/main" id="{51B6CA63-691E-5768-5968-79D93FB50415}"/>
              </a:ext>
            </a:extLst>
          </p:cNvPr>
          <p:cNvPicPr>
            <a:picLocks noGrp="1" noChangeAspect="1"/>
          </p:cNvPicPr>
          <p:nvPr>
            <p:ph sz="quarter" idx="10"/>
          </p:nvPr>
        </p:nvPicPr>
        <p:blipFill>
          <a:blip r:embed="rId2"/>
          <a:srcRect/>
          <a:stretch/>
        </p:blipFill>
        <p:spPr>
          <a:xfrm>
            <a:off x="528802" y="1351503"/>
            <a:ext cx="3151650" cy="2798763"/>
          </a:xfrm>
        </p:spPr>
      </p:pic>
      <p:sp>
        <p:nvSpPr>
          <p:cNvPr id="2" name="TextBox 1" descr="Conseil : Ouvrir le PDF dans une autre fenêtre afin d’agrandir l’image.&#10;https://ftp.geogratis.gc.ca/pub/nrcan_rncan/raster/atlas_5_ed/fra/environment/water/mcr4128.pdf&#10;">
            <a:extLst>
              <a:ext uri="{FF2B5EF4-FFF2-40B4-BE49-F238E27FC236}">
                <a16:creationId xmlns:a16="http://schemas.microsoft.com/office/drawing/2014/main" id="{DDDE6FB2-83E3-2257-A304-BD54D0145B7A}"/>
              </a:ext>
            </a:extLst>
          </p:cNvPr>
          <p:cNvSpPr txBox="1"/>
          <p:nvPr/>
        </p:nvSpPr>
        <p:spPr>
          <a:xfrm>
            <a:off x="471910" y="4314632"/>
            <a:ext cx="8064896" cy="401264"/>
          </a:xfrm>
          <a:prstGeom prst="rect">
            <a:avLst/>
          </a:prstGeom>
          <a:noFill/>
        </p:spPr>
        <p:txBody>
          <a:bodyPr wrap="square">
            <a:spAutoFit/>
          </a:bodyPr>
          <a:lstStyle/>
          <a:p>
            <a:pPr algn="l">
              <a:lnSpc>
                <a:spcPct val="120000"/>
              </a:lnSpc>
            </a:pPr>
            <a:r>
              <a:rPr lang="fr-CA" sz="1800" b="1" noProof="0" dirty="0">
                <a:latin typeface="Open Sans" panose="020B0606030504020204" pitchFamily="34" charset="0"/>
                <a:ea typeface="Open Sans" panose="020B0606030504020204" pitchFamily="34" charset="0"/>
                <a:cs typeface="Open Sans" panose="020B0606030504020204" pitchFamily="34" charset="0"/>
              </a:rPr>
              <a:t>Conseil : </a:t>
            </a:r>
            <a:r>
              <a:rPr lang="fr-CA" sz="1800" noProof="0" dirty="0">
                <a:latin typeface="Open Sans" panose="020B0606030504020204" pitchFamily="34" charset="0"/>
                <a:ea typeface="Open Sans" panose="020B0606030504020204" pitchFamily="34" charset="0"/>
                <a:cs typeface="Open Sans" panose="020B0606030504020204" pitchFamily="34" charset="0"/>
                <a:hlinkClick r:id="rId3"/>
              </a:rPr>
              <a:t>Ouvrir le PDF </a:t>
            </a:r>
            <a:r>
              <a:rPr lang="fr-CA" sz="1800" noProof="0" dirty="0">
                <a:latin typeface="Open Sans" panose="020B0606030504020204" pitchFamily="34" charset="0"/>
                <a:ea typeface="Open Sans" panose="020B0606030504020204" pitchFamily="34" charset="0"/>
                <a:cs typeface="Open Sans" panose="020B0606030504020204" pitchFamily="34" charset="0"/>
              </a:rPr>
              <a:t>dans une autre fenêtre afin d’agrandir l’image.</a:t>
            </a:r>
          </a:p>
        </p:txBody>
      </p:sp>
    </p:spTree>
    <p:extLst>
      <p:ext uri="{BB962C8B-B14F-4D97-AF65-F5344CB8AC3E}">
        <p14:creationId xmlns:p14="http://schemas.microsoft.com/office/powerpoint/2010/main" val="10229827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772F2-725F-BB13-7B7B-FA3E2A4F71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64B948-4B8A-22DD-E6C3-243A09AC7D8D}"/>
              </a:ext>
            </a:extLst>
          </p:cNvPr>
          <p:cNvSpPr>
            <a:spLocks noGrp="1"/>
          </p:cNvSpPr>
          <p:nvPr>
            <p:ph type="title"/>
          </p:nvPr>
        </p:nvSpPr>
        <p:spPr>
          <a:xfrm>
            <a:off x="528802" y="281240"/>
            <a:ext cx="8060773" cy="800219"/>
          </a:xfrm>
        </p:spPr>
        <p:txBody>
          <a:bodyPr/>
          <a:lstStyle/>
          <a:p>
            <a:r>
              <a:rPr lang="fr-CA" sz="2600" noProof="0" dirty="0"/>
              <a:t>Mouvement de l’eau dans un bassin hydrographique</a:t>
            </a:r>
          </a:p>
        </p:txBody>
      </p:sp>
      <p:pic>
        <p:nvPicPr>
          <p:cNvPr id="5" name="Content Placeholder 4" descr="Un diagramme illustré du cycle de l’eau. Sur la gauche, se trouve une grande montagne aux sommets enneigés, entourée de végétation verte à sa base. Les flèches bleues représentent la direction du débit de l'eau tout au long du cycle. Au-dessus de la montagne, les nuages ​​indiquent de la condensation et des précipitations, avec de la pluie tombant sur le paysage. Le « ruissellement de surface » est étiqueté lorsque l'eau coule vers le bas de la montagne, en suivant un chemin vers la droite. Ci-dessous, l'écoulement des eaux souterraines est représenté sous la surface, se déplaçant vers une étendue d'eau sur la droite. Cette section est intitulée « Infiltration », « Stockage des eaux souterraines » et « Débit des eaux souterraines ». La végétation sur la colline est marquée comme « Stockage de végétation ». À droite, l'eau s'évapore d'une masse d'eau, avec des flèches intitulées « Évaporation » s'élevant vers les nuages. Un soleil est partiellement visible dans le coin supérieur droit, suggérant la source d'énergie d'évaporation.">
            <a:extLst>
              <a:ext uri="{FF2B5EF4-FFF2-40B4-BE49-F238E27FC236}">
                <a16:creationId xmlns:a16="http://schemas.microsoft.com/office/drawing/2014/main" id="{C285318F-86FE-BA4A-649F-B474A7E97236}"/>
              </a:ext>
            </a:extLst>
          </p:cNvPr>
          <p:cNvPicPr>
            <a:picLocks noGrp="1" noChangeAspect="1"/>
          </p:cNvPicPr>
          <p:nvPr>
            <p:ph sz="quarter" idx="10"/>
          </p:nvPr>
        </p:nvPicPr>
        <p:blipFill>
          <a:blip r:embed="rId2"/>
          <a:stretch>
            <a:fillRect/>
          </a:stretch>
        </p:blipFill>
        <p:spPr>
          <a:xfrm>
            <a:off x="528802" y="1137967"/>
            <a:ext cx="5120033" cy="2714842"/>
          </a:xfrm>
        </p:spPr>
      </p:pic>
      <p:sp>
        <p:nvSpPr>
          <p:cNvPr id="6" name="TextBox 5" descr="Un bassin hydrographique est une zone géographique où les plans d’eau, comme les lacs, les rivières, les cours d’eau, l’eau souterraine et le ruissellement pluvial se « rassemblent » pour s’écouler dans un plan d’eau plus grand, comme une rivière ou un océan d’importance. &#10;&#10;">
            <a:extLst>
              <a:ext uri="{FF2B5EF4-FFF2-40B4-BE49-F238E27FC236}">
                <a16:creationId xmlns:a16="http://schemas.microsoft.com/office/drawing/2014/main" id="{A3501685-BB2E-6AFF-C73B-A2409C3CD900}"/>
              </a:ext>
            </a:extLst>
          </p:cNvPr>
          <p:cNvSpPr txBox="1"/>
          <p:nvPr/>
        </p:nvSpPr>
        <p:spPr>
          <a:xfrm>
            <a:off x="528803" y="3909317"/>
            <a:ext cx="7700798" cy="1253356"/>
          </a:xfrm>
          <a:prstGeom prst="rect">
            <a:avLst/>
          </a:prstGeom>
          <a:noFill/>
        </p:spPr>
        <p:txBody>
          <a:bodyPr wrap="square" rtlCol="0">
            <a:spAutoFit/>
          </a:bodyPr>
          <a:lstStyle/>
          <a:p>
            <a:pPr>
              <a:lnSpc>
                <a:spcPct val="120000"/>
              </a:lnSpc>
            </a:pPr>
            <a:r>
              <a:rPr lang="fr-CA" sz="1600" noProof="0" dirty="0">
                <a:latin typeface="Open Sans" panose="020B0606030504020204" pitchFamily="34" charset="0"/>
                <a:ea typeface="Open Sans" panose="020B0606030504020204" pitchFamily="34" charset="0"/>
                <a:cs typeface="Open Sans" panose="020B0606030504020204" pitchFamily="34" charset="0"/>
              </a:rPr>
              <a:t>Un bassin hydrographique est une zone géographique où les plans d’eau, comme les lacs, les rivières, les cours d’eau, l’eau souterraine et le ruissellement pluvial se « rassemblent » pour s’écouler dans un plan d’eau plus grand, comme une rivière ou un océan d’importance. </a:t>
            </a:r>
          </a:p>
        </p:txBody>
      </p:sp>
    </p:spTree>
    <p:extLst>
      <p:ext uri="{BB962C8B-B14F-4D97-AF65-F5344CB8AC3E}">
        <p14:creationId xmlns:p14="http://schemas.microsoft.com/office/powerpoint/2010/main" val="4718594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6176D-247E-7AE3-72A5-E8864D55AE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858DDD-E6AB-CBE1-D482-1BBC26DE9658}"/>
              </a:ext>
            </a:extLst>
          </p:cNvPr>
          <p:cNvSpPr>
            <a:spLocks noGrp="1"/>
          </p:cNvSpPr>
          <p:nvPr>
            <p:ph type="title"/>
          </p:nvPr>
        </p:nvSpPr>
        <p:spPr>
          <a:xfrm>
            <a:off x="528802" y="416541"/>
            <a:ext cx="8060773" cy="492443"/>
          </a:xfrm>
        </p:spPr>
        <p:txBody>
          <a:bodyPr/>
          <a:lstStyle/>
          <a:p>
            <a:r>
              <a:rPr lang="fr-CA" sz="3200" noProof="0" dirty="0"/>
              <a:t>Bassins hydrographiques du Canada (1)</a:t>
            </a:r>
          </a:p>
        </p:txBody>
      </p:sp>
      <p:sp>
        <p:nvSpPr>
          <p:cNvPr id="2" name="Content Placeholder 1">
            <a:extLst>
              <a:ext uri="{FF2B5EF4-FFF2-40B4-BE49-F238E27FC236}">
                <a16:creationId xmlns:a16="http://schemas.microsoft.com/office/drawing/2014/main" id="{D5B3BC4F-9AC9-9693-195C-7759ED894FB3}"/>
              </a:ext>
            </a:extLst>
          </p:cNvPr>
          <p:cNvSpPr>
            <a:spLocks noGrp="1"/>
          </p:cNvSpPr>
          <p:nvPr>
            <p:ph sz="quarter" idx="10"/>
          </p:nvPr>
        </p:nvSpPr>
        <p:spPr/>
        <p:txBody>
          <a:bodyPr/>
          <a:lstStyle/>
          <a:p>
            <a:pPr marL="285750" indent="-285750"/>
            <a:r>
              <a:rPr lang="fr-CA" sz="2000" b="0" noProof="0" dirty="0">
                <a:solidFill>
                  <a:srgbClr val="162D54"/>
                </a:solidFill>
              </a:rPr>
              <a:t>Les bassins hydrographiques peuvent être à différentes échelles, comme à l’échelle d’une rivière (tous les plans d’eau plus petits qui s’écoulent dans une rivière) ou à l’échelle d’un océan (tous les plans d’eau plus petits qui s’écoulent dans un océan). </a:t>
            </a:r>
          </a:p>
          <a:p>
            <a:pPr marL="285750" indent="-285750"/>
            <a:r>
              <a:rPr lang="fr-CA" sz="2000" b="0" noProof="0" dirty="0">
                <a:solidFill>
                  <a:srgbClr val="162D54"/>
                </a:solidFill>
              </a:rPr>
              <a:t>Une « zone de drainage détournée » (rouge) est un endroit où l’eau est artificiellement renfermée (par un fossé, un canal, une conduite ou un autre moyen) pour être utilisée dans une autre.</a:t>
            </a:r>
          </a:p>
          <a:p>
            <a:endParaRPr lang="fr-CA" noProof="0" dirty="0"/>
          </a:p>
        </p:txBody>
      </p:sp>
    </p:spTree>
    <p:extLst>
      <p:ext uri="{BB962C8B-B14F-4D97-AF65-F5344CB8AC3E}">
        <p14:creationId xmlns:p14="http://schemas.microsoft.com/office/powerpoint/2010/main" val="2660134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DDF65-DBFE-12CD-2B87-05E9D43FAD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1579A4-4A6F-0356-2794-1899625A82A4}"/>
              </a:ext>
            </a:extLst>
          </p:cNvPr>
          <p:cNvSpPr>
            <a:spLocks noGrp="1"/>
          </p:cNvSpPr>
          <p:nvPr>
            <p:ph type="title"/>
          </p:nvPr>
        </p:nvSpPr>
        <p:spPr>
          <a:xfrm>
            <a:off x="528802" y="416541"/>
            <a:ext cx="8060773" cy="492443"/>
          </a:xfrm>
        </p:spPr>
        <p:txBody>
          <a:bodyPr/>
          <a:lstStyle/>
          <a:p>
            <a:r>
              <a:rPr lang="fr-CA" sz="3200" noProof="0" dirty="0"/>
              <a:t>Bassins hydrographiques du Canada (2)</a:t>
            </a:r>
          </a:p>
        </p:txBody>
      </p:sp>
      <p:pic>
        <p:nvPicPr>
          <p:cNvPr id="5" name="Content Placeholder 4" descr="Carte très complexe que l'enseignant devra décrire en détail. Une carte détaillée montrant les bassins versants du Canada. Il utilise des couleurs vives pour délimiter les différentes zones de drainage à travers le pays. Ces zones sont marquées dans des tons de bleu, vert, jaune, rouge, orange, violet et marron, chacune représentant un bassin distinct. La carte est recouverte d'une grille de lignes de latitude et de longitude. Les principales caractéristiques physiques, notamment les rivières et les lacs, sont indiquées, ainsi que les étiquettes des principales villes et régions. Dans le coin supérieur droit, on retrouve une légende expliquant les codes couleurs et diverses statistiques associées à chaque bassin versant. Le titre « BASSIN DE DRAINAGE DU CANADA » apparaît en bonne place dans cette section. Des détails supplémentaires et des descriptions textuelles sont présents dans des sections imprimées plus petites sur la carte.">
            <a:extLst>
              <a:ext uri="{FF2B5EF4-FFF2-40B4-BE49-F238E27FC236}">
                <a16:creationId xmlns:a16="http://schemas.microsoft.com/office/drawing/2014/main" id="{F682CB0C-F480-17C7-472F-9F62E7F1D7C0}"/>
              </a:ext>
            </a:extLst>
          </p:cNvPr>
          <p:cNvPicPr>
            <a:picLocks noGrp="1" noChangeAspect="1"/>
          </p:cNvPicPr>
          <p:nvPr>
            <p:ph sz="quarter" idx="10"/>
          </p:nvPr>
        </p:nvPicPr>
        <p:blipFill>
          <a:blip r:embed="rId2"/>
          <a:srcRect/>
          <a:stretch/>
        </p:blipFill>
        <p:spPr>
          <a:xfrm>
            <a:off x="528802" y="1458259"/>
            <a:ext cx="3808749" cy="3369030"/>
          </a:xfrm>
        </p:spPr>
      </p:pic>
    </p:spTree>
    <p:extLst>
      <p:ext uri="{BB962C8B-B14F-4D97-AF65-F5344CB8AC3E}">
        <p14:creationId xmlns:p14="http://schemas.microsoft.com/office/powerpoint/2010/main" val="22446793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AA113-AB63-A87E-E8B9-3F9E097418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3EB38F2-4277-6561-7568-FF6BF3DBC8BD}"/>
              </a:ext>
            </a:extLst>
          </p:cNvPr>
          <p:cNvSpPr>
            <a:spLocks noGrp="1"/>
          </p:cNvSpPr>
          <p:nvPr>
            <p:ph type="title"/>
          </p:nvPr>
        </p:nvSpPr>
        <p:spPr>
          <a:xfrm>
            <a:off x="528802" y="416541"/>
            <a:ext cx="8060773" cy="492443"/>
          </a:xfrm>
        </p:spPr>
        <p:txBody>
          <a:bodyPr/>
          <a:lstStyle/>
          <a:p>
            <a:r>
              <a:rPr lang="fr-CA" sz="3200" noProof="0" dirty="0"/>
              <a:t>Bassins hydrographiques du Canada (3)</a:t>
            </a:r>
          </a:p>
        </p:txBody>
      </p:sp>
      <p:pic>
        <p:nvPicPr>
          <p:cNvPr id="5" name="Content Placeholder 4" descr="Image complexe que l’enseignant devra décrire en détail.  un schéma intitulé « BASSIN DE DRAINAGE » illustrant diverses zones de drainage et leurs codes couleurs correspondants. Sur le côté gauche, une section intitulée « DRAINAGE DIVIDE » utilise des lignes horizontales pour différencier les rivières Nelson, Rouge, Assiniboine et Qu'Appelle. La section « ZONE DE DRAINAGE » classe les zones en zones de drainage océanique et met en évidence différents bassins avec des motifs et des couleurs associés. Il comprend des détails tels que « Bassin de la rivière principale », « Bassin composant de la rivière principale », « Zone de drainage interne » en marron et « Zone de drainage détournée » en rouge marquée du chiffre 5, indiquant le « Direction de l'écoulement » avec une flèche. .&#10;&#10;Le segment « ZONE DE DRAINAGE OCÉANIQUE » est divisé en colonnes pour l'océan Atlantique, la baie d'Hudson, l'océan Arctique et l'océan Pacifique, chacune avec des blocs de couleurs différents représentant la « côte », des systèmes fluviaux spécifiques ou des « autres bassins majeurs ». Une couleur grise représente le « GOLFE DU MEXIQUE ». Il y a une illustration d'une forme bleue intitulée « Glaciers » en bas.">
            <a:extLst>
              <a:ext uri="{FF2B5EF4-FFF2-40B4-BE49-F238E27FC236}">
                <a16:creationId xmlns:a16="http://schemas.microsoft.com/office/drawing/2014/main" id="{BDBA73A3-00C9-A43F-4B37-2365B6F056ED}"/>
              </a:ext>
            </a:extLst>
          </p:cNvPr>
          <p:cNvPicPr>
            <a:picLocks noGrp="1" noChangeAspect="1"/>
          </p:cNvPicPr>
          <p:nvPr>
            <p:ph sz="quarter" idx="10"/>
          </p:nvPr>
        </p:nvPicPr>
        <p:blipFill>
          <a:blip r:embed="rId2"/>
          <a:srcRect/>
          <a:stretch/>
        </p:blipFill>
        <p:spPr>
          <a:xfrm>
            <a:off x="528802" y="1421127"/>
            <a:ext cx="2729618" cy="3504776"/>
          </a:xfrm>
        </p:spPr>
      </p:pic>
    </p:spTree>
    <p:extLst>
      <p:ext uri="{BB962C8B-B14F-4D97-AF65-F5344CB8AC3E}">
        <p14:creationId xmlns:p14="http://schemas.microsoft.com/office/powerpoint/2010/main" val="24054213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C01E6-8BDE-610E-8B0B-E09DF94AEF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63926-FA84-D765-37B3-CADE634F8E79}"/>
              </a:ext>
            </a:extLst>
          </p:cNvPr>
          <p:cNvSpPr>
            <a:spLocks noGrp="1"/>
          </p:cNvSpPr>
          <p:nvPr>
            <p:ph type="ctrTitle"/>
          </p:nvPr>
        </p:nvSpPr>
        <p:spPr>
          <a:xfrm>
            <a:off x="900000" y="934218"/>
            <a:ext cx="5417226" cy="2462213"/>
          </a:xfrm>
        </p:spPr>
        <p:txBody>
          <a:bodyPr/>
          <a:lstStyle/>
          <a:p>
            <a:r>
              <a:rPr lang="fr-CA" sz="4000" b="1" noProof="0" dirty="0">
                <a:solidFill>
                  <a:schemeClr val="bg1"/>
                </a:solidFill>
              </a:rPr>
              <a:t>Activité 4: </a:t>
            </a:r>
            <a:br>
              <a:rPr lang="fr-CA" sz="4000" b="1" noProof="0" dirty="0">
                <a:solidFill>
                  <a:schemeClr val="bg1"/>
                </a:solidFill>
              </a:rPr>
            </a:br>
            <a:r>
              <a:rPr lang="fr-CA" sz="4000" b="1" noProof="0" dirty="0">
                <a:solidFill>
                  <a:schemeClr val="bg1"/>
                </a:solidFill>
              </a:rPr>
              <a:t>Personnel de l’INRP : Voies pédagogiques</a:t>
            </a:r>
            <a:br>
              <a:rPr lang="fr-CA" sz="4000" b="1" noProof="0" dirty="0">
                <a:solidFill>
                  <a:schemeClr val="bg1"/>
                </a:solidFill>
              </a:rPr>
            </a:br>
            <a:endParaRPr lang="fr-CA" sz="4000" noProof="0" dirty="0">
              <a:solidFill>
                <a:schemeClr val="bg1"/>
              </a:solidFill>
            </a:endParaRPr>
          </a:p>
        </p:txBody>
      </p:sp>
    </p:spTree>
    <p:extLst>
      <p:ext uri="{BB962C8B-B14F-4D97-AF65-F5344CB8AC3E}">
        <p14:creationId xmlns:p14="http://schemas.microsoft.com/office/powerpoint/2010/main" val="1787062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4BABC-41CC-6930-28F4-2FB1436D8E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A7ECBB-B913-C39F-BE82-28C383A77A63}"/>
              </a:ext>
            </a:extLst>
          </p:cNvPr>
          <p:cNvSpPr>
            <a:spLocks noGrp="1"/>
          </p:cNvSpPr>
          <p:nvPr>
            <p:ph type="title"/>
          </p:nvPr>
        </p:nvSpPr>
        <p:spPr>
          <a:xfrm>
            <a:off x="528802" y="416541"/>
            <a:ext cx="8060773" cy="492443"/>
          </a:xfrm>
        </p:spPr>
        <p:txBody>
          <a:bodyPr/>
          <a:lstStyle/>
          <a:p>
            <a:r>
              <a:rPr lang="fr-CA" sz="3200" noProof="0" dirty="0"/>
              <a:t>Remue-méninges : Emplois et éducation</a:t>
            </a:r>
          </a:p>
        </p:txBody>
      </p:sp>
      <p:sp>
        <p:nvSpPr>
          <p:cNvPr id="2" name="Content Placeholder 1">
            <a:extLst>
              <a:ext uri="{FF2B5EF4-FFF2-40B4-BE49-F238E27FC236}">
                <a16:creationId xmlns:a16="http://schemas.microsoft.com/office/drawing/2014/main" id="{CA7CACB7-DD83-684C-ECA1-0070609C8531}"/>
              </a:ext>
            </a:extLst>
          </p:cNvPr>
          <p:cNvSpPr>
            <a:spLocks noGrp="1"/>
          </p:cNvSpPr>
          <p:nvPr>
            <p:ph sz="quarter" idx="10"/>
          </p:nvPr>
        </p:nvSpPr>
        <p:spPr/>
        <p:txBody>
          <a:bodyPr>
            <a:normAutofit lnSpcReduction="10000"/>
          </a:bodyPr>
          <a:lstStyle/>
          <a:p>
            <a:pPr marL="285750" indent="-285750"/>
            <a:r>
              <a:rPr lang="fr-CA" sz="2000" b="1" noProof="0" dirty="0">
                <a:solidFill>
                  <a:srgbClr val="162D54"/>
                </a:solidFill>
              </a:rPr>
              <a:t>Remue-méninges : </a:t>
            </a:r>
            <a:r>
              <a:rPr lang="fr-CA" sz="2000" b="0" noProof="0" dirty="0">
                <a:solidFill>
                  <a:srgbClr val="162D54"/>
                </a:solidFill>
              </a:rPr>
              <a:t>Quelles sortes d’emplois peuvent être offerts par l’INRP?</a:t>
            </a:r>
          </a:p>
          <a:p>
            <a:pPr marL="285750" indent="-285750"/>
            <a:r>
              <a:rPr lang="fr-CA" sz="2000" b="1" noProof="0" dirty="0">
                <a:solidFill>
                  <a:srgbClr val="162D54"/>
                </a:solidFill>
              </a:rPr>
              <a:t>Remue-méninges : </a:t>
            </a:r>
            <a:r>
              <a:rPr lang="fr-CA" sz="2000" b="0" noProof="0" dirty="0">
                <a:solidFill>
                  <a:srgbClr val="162D54"/>
                </a:solidFill>
              </a:rPr>
              <a:t>Quels types d’éducation ou d’expérience seraient nécessaires pour chaque type d’emploi?</a:t>
            </a:r>
            <a:endParaRPr lang="fr-CA" sz="2000" noProof="0" dirty="0">
              <a:solidFill>
                <a:srgbClr val="162D54"/>
              </a:solidFill>
            </a:endParaRPr>
          </a:p>
          <a:p>
            <a:pPr marL="285750" indent="-285750"/>
            <a:r>
              <a:rPr lang="fr-CA" sz="2000" b="0" noProof="0" dirty="0">
                <a:solidFill>
                  <a:srgbClr val="162D54"/>
                </a:solidFill>
              </a:rPr>
              <a:t>Les profils que vous avez créés représentent-ils les capacités et les intérêts de toutes les personnes présentes?  </a:t>
            </a:r>
          </a:p>
          <a:p>
            <a:pPr marL="285750" indent="-285750"/>
            <a:r>
              <a:rPr lang="fr-CA" sz="2000" b="0" noProof="0" dirty="0">
                <a:solidFill>
                  <a:srgbClr val="162D54"/>
                </a:solidFill>
              </a:rPr>
              <a:t>Quels types d’emplois sont représentés?  </a:t>
            </a:r>
          </a:p>
          <a:p>
            <a:pPr marL="285750" indent="-285750"/>
            <a:r>
              <a:rPr lang="fr-CA" sz="2000" b="0" noProof="0" dirty="0">
                <a:solidFill>
                  <a:srgbClr val="162D54"/>
                </a:solidFill>
              </a:rPr>
              <a:t>Lesquels sont absents? </a:t>
            </a:r>
          </a:p>
          <a:p>
            <a:endParaRPr lang="fr-CA" noProof="0" dirty="0"/>
          </a:p>
        </p:txBody>
      </p:sp>
    </p:spTree>
    <p:extLst>
      <p:ext uri="{BB962C8B-B14F-4D97-AF65-F5344CB8AC3E}">
        <p14:creationId xmlns:p14="http://schemas.microsoft.com/office/powerpoint/2010/main" val="5915589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0DDE-E33B-C4D4-088E-0BCDFE871D08}"/>
              </a:ext>
            </a:extLst>
          </p:cNvPr>
          <p:cNvSpPr>
            <a:spLocks noGrp="1"/>
          </p:cNvSpPr>
          <p:nvPr>
            <p:ph type="title" idx="4294967295"/>
          </p:nvPr>
        </p:nvSpPr>
        <p:spPr>
          <a:xfrm>
            <a:off x="529200" y="-572700"/>
            <a:ext cx="8024377" cy="572700"/>
          </a:xfrm>
        </p:spPr>
        <p:txBody>
          <a:bodyPr spcFirstLastPara="1" wrap="square" lIns="91425" tIns="91425" rIns="91425" bIns="91425" anchor="b" anchorCtr="0">
            <a:spAutoFit/>
          </a:bodyPr>
          <a:lstStyle/>
          <a:p>
            <a:r>
              <a:rPr lang="fr-CA" noProof="0" dirty="0" err="1">
                <a:solidFill>
                  <a:schemeClr val="bg1"/>
                </a:solidFill>
              </a:rPr>
              <a:t>Ingenium</a:t>
            </a:r>
            <a:r>
              <a:rPr lang="fr-CA" noProof="0" dirty="0">
                <a:solidFill>
                  <a:schemeClr val="bg1"/>
                </a:solidFill>
              </a:rPr>
              <a:t> and </a:t>
            </a:r>
            <a:r>
              <a:rPr lang="fr-CA" noProof="0" dirty="0" err="1">
                <a:solidFill>
                  <a:schemeClr val="bg1"/>
                </a:solidFill>
              </a:rPr>
              <a:t>Government</a:t>
            </a:r>
            <a:r>
              <a:rPr lang="fr-CA" noProof="0" dirty="0">
                <a:solidFill>
                  <a:schemeClr val="bg1"/>
                </a:solidFill>
              </a:rPr>
              <a:t> of Canada Logos</a:t>
            </a:r>
          </a:p>
        </p:txBody>
      </p:sp>
    </p:spTree>
    <p:extLst>
      <p:ext uri="{BB962C8B-B14F-4D97-AF65-F5344CB8AC3E}">
        <p14:creationId xmlns:p14="http://schemas.microsoft.com/office/powerpoint/2010/main" val="309504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AD930-825C-C9CE-7AD1-87353D2AE6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C41B0-3EC3-F102-47EB-4BAF4DF4801A}"/>
              </a:ext>
            </a:extLst>
          </p:cNvPr>
          <p:cNvSpPr>
            <a:spLocks noGrp="1"/>
          </p:cNvSpPr>
          <p:nvPr>
            <p:ph type="ctrTitle"/>
          </p:nvPr>
        </p:nvSpPr>
        <p:spPr>
          <a:xfrm>
            <a:off x="900000" y="934218"/>
            <a:ext cx="7457522" cy="2462213"/>
          </a:xfrm>
        </p:spPr>
        <p:txBody>
          <a:bodyPr/>
          <a:lstStyle/>
          <a:p>
            <a:r>
              <a:rPr lang="fr-CA" sz="4000" b="1" noProof="0" dirty="0">
                <a:solidFill>
                  <a:schemeClr val="bg1"/>
                </a:solidFill>
              </a:rPr>
              <a:t>Activité 1.1: </a:t>
            </a:r>
            <a:br>
              <a:rPr lang="fr-CA" sz="4000" b="1" noProof="0" dirty="0">
                <a:solidFill>
                  <a:schemeClr val="bg1"/>
                </a:solidFill>
              </a:rPr>
            </a:br>
            <a:r>
              <a:rPr lang="fr-CA" sz="4000" b="1" noProof="0" dirty="0">
                <a:solidFill>
                  <a:schemeClr val="bg1"/>
                </a:solidFill>
              </a:rPr>
              <a:t>Réfléchir-Jumeler-Partager : La pollution par rapport aux déchets</a:t>
            </a:r>
            <a:endParaRPr lang="fr-CA" sz="4000" noProof="0" dirty="0">
              <a:solidFill>
                <a:schemeClr val="bg1"/>
              </a:solidFill>
            </a:endParaRPr>
          </a:p>
        </p:txBody>
      </p:sp>
    </p:spTree>
    <p:extLst>
      <p:ext uri="{BB962C8B-B14F-4D97-AF65-F5344CB8AC3E}">
        <p14:creationId xmlns:p14="http://schemas.microsoft.com/office/powerpoint/2010/main" val="1066694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7A3C4-4A39-95BA-ABF9-4E2E789150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88F617-C595-8C61-1C12-033E36799A5B}"/>
              </a:ext>
            </a:extLst>
          </p:cNvPr>
          <p:cNvSpPr>
            <a:spLocks noGrp="1"/>
          </p:cNvSpPr>
          <p:nvPr>
            <p:ph type="title"/>
          </p:nvPr>
        </p:nvSpPr>
        <p:spPr>
          <a:xfrm>
            <a:off x="528802" y="421183"/>
            <a:ext cx="8060773" cy="492443"/>
          </a:xfrm>
        </p:spPr>
        <p:txBody>
          <a:bodyPr/>
          <a:lstStyle/>
          <a:p>
            <a:r>
              <a:rPr lang="fr-CA" sz="3200" noProof="0" dirty="0"/>
              <a:t>Activité 1.1</a:t>
            </a:r>
          </a:p>
        </p:txBody>
      </p:sp>
      <p:pic>
        <p:nvPicPr>
          <p:cNvPr id="5" name="Content Placeholder 4" descr="Deux cercles bleus avec du texte blanc, l'un indique Pollution et l'autre Déchets.">
            <a:extLst>
              <a:ext uri="{FF2B5EF4-FFF2-40B4-BE49-F238E27FC236}">
                <a16:creationId xmlns:a16="http://schemas.microsoft.com/office/drawing/2014/main" id="{E6CFC96D-9130-3505-32E2-AD906616AB0B}"/>
              </a:ext>
            </a:extLst>
          </p:cNvPr>
          <p:cNvPicPr>
            <a:picLocks noGrp="1" noChangeAspect="1"/>
          </p:cNvPicPr>
          <p:nvPr>
            <p:ph sz="quarter" idx="10"/>
          </p:nvPr>
        </p:nvPicPr>
        <p:blipFill>
          <a:blip r:embed="rId3"/>
          <a:srcRect/>
          <a:stretch/>
        </p:blipFill>
        <p:spPr>
          <a:xfrm>
            <a:off x="528802" y="1664735"/>
            <a:ext cx="5726369" cy="2798763"/>
          </a:xfrm>
        </p:spPr>
      </p:pic>
    </p:spTree>
    <p:extLst>
      <p:ext uri="{BB962C8B-B14F-4D97-AF65-F5344CB8AC3E}">
        <p14:creationId xmlns:p14="http://schemas.microsoft.com/office/powerpoint/2010/main" val="2733346921"/>
      </p:ext>
    </p:extLst>
  </p:cSld>
  <p:clrMapOvr>
    <a:masterClrMapping/>
  </p:clrMapOvr>
</p:sld>
</file>

<file path=ppt/theme/theme1.xml><?xml version="1.0" encoding="utf-8"?>
<a:theme xmlns:a="http://schemas.openxmlformats.org/drawingml/2006/main" name="1_Ingenium Master">
  <a:themeElements>
    <a:clrScheme name="Ingenium Corporate Colour Palette">
      <a:dk1>
        <a:srgbClr val="022838"/>
      </a:dk1>
      <a:lt1>
        <a:srgbClr val="FFFFFF"/>
      </a:lt1>
      <a:dk2>
        <a:srgbClr val="022838"/>
      </a:dk2>
      <a:lt2>
        <a:srgbClr val="ECECEC"/>
      </a:lt2>
      <a:accent1>
        <a:srgbClr val="004D6E"/>
      </a:accent1>
      <a:accent2>
        <a:srgbClr val="789A08"/>
      </a:accent2>
      <a:accent3>
        <a:srgbClr val="419DBA"/>
      </a:accent3>
      <a:accent4>
        <a:srgbClr val="E30049"/>
      </a:accent4>
      <a:accent5>
        <a:srgbClr val="414141"/>
      </a:accent5>
      <a:accent6>
        <a:srgbClr val="717171"/>
      </a:accent6>
      <a:hlink>
        <a:srgbClr val="0000EE"/>
      </a:hlink>
      <a:folHlink>
        <a:srgbClr val="0000E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11320</Words>
  <Application>Microsoft Office PowerPoint</Application>
  <PresentationFormat>On-screen Show (16:9)</PresentationFormat>
  <Paragraphs>590</Paragraphs>
  <Slides>77</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Arial</vt:lpstr>
      <vt:lpstr>Calibri</vt:lpstr>
      <vt:lpstr>Courier New</vt:lpstr>
      <vt:lpstr>Open Sans</vt:lpstr>
      <vt:lpstr>Symbol</vt:lpstr>
      <vt:lpstr>Times New Roman</vt:lpstr>
      <vt:lpstr>1_Ingenium Master</vt:lpstr>
      <vt:lpstr>Ingenium</vt:lpstr>
      <vt:lpstr>Les polluants dans votre environnement: Introduction pour les classes</vt:lpstr>
      <vt:lpstr>Collage</vt:lpstr>
      <vt:lpstr>Liste d’activités</vt:lpstr>
      <vt:lpstr>Liste d’activités (1)</vt:lpstr>
      <vt:lpstr>Liste d’activités (2)</vt:lpstr>
      <vt:lpstr>Liste d’activités (3)</vt:lpstr>
      <vt:lpstr>Activité 1.1:  Réfléchir-Jumeler-Partager : La pollution par rapport aux déchets</vt:lpstr>
      <vt:lpstr>Activité 1.1</vt:lpstr>
      <vt:lpstr>Activité 1.2:  Qui rejette des polluants?</vt:lpstr>
      <vt:lpstr>L’Inventaire national des rejets de polluants</vt:lpstr>
      <vt:lpstr>L’Inventaire national des rejets de polluants (INRP)</vt:lpstr>
      <vt:lpstr>Remue-méninges : établissements</vt:lpstr>
      <vt:lpstr>Comment fonctionne le tableau de bord de l’INRP pour les étudiants?</vt:lpstr>
      <vt:lpstr>Quels types d’établissements peuvent faire des déclarations à l’INRP? (1)</vt:lpstr>
      <vt:lpstr>Quels types d’établissements peuvent faire des déclarations à l’INRP? (2)</vt:lpstr>
      <vt:lpstr>Qu’est-ce qu’un secteur?</vt:lpstr>
      <vt:lpstr>Carte de l’INRP par secteur</vt:lpstr>
      <vt:lpstr>Activité 1.3:  Introduction à l’INRP</vt:lpstr>
      <vt:lpstr>Quelle information est déclarée à l’INRP?</vt:lpstr>
      <vt:lpstr>Quelle information n’est PAS déclarée à l’INRP? (1)</vt:lpstr>
      <vt:lpstr>Quelle information n’est PAS déclarée à l’INRP? (2)</vt:lpstr>
      <vt:lpstr>Quelle information n’est PAS déclarée à l’INRP? (3)</vt:lpstr>
      <vt:lpstr>Comment les données de l’INRP peuvent-elles être utilisées? (1)</vt:lpstr>
      <vt:lpstr>Comment les données de l’INRP peuvent-elles être utilisées? (2)</vt:lpstr>
      <vt:lpstr>Comment les données de l’INRP peuvent-elles être utilisées? (3)</vt:lpstr>
      <vt:lpstr>Comment les données de l’INRP peuvent-elles être utilisées? (4)</vt:lpstr>
      <vt:lpstr>Exemples de sujets de recherche d’étudiants universitaires (1)</vt:lpstr>
      <vt:lpstr>Exemples de sujets de recherche d’étudiants universitaires (2)</vt:lpstr>
      <vt:lpstr>Exemples de sujets de recherche d’étudiants universitaires (3)</vt:lpstr>
      <vt:lpstr>L’INRP a changé au fil du temps (1)</vt:lpstr>
      <vt:lpstr>L’INRP a changé au fil du temps (2)</vt:lpstr>
      <vt:lpstr>Comment les substances sont-elles sélectionnées pour l’INRP? (1)</vt:lpstr>
      <vt:lpstr>Comment les substances sont-elles sélectionnées pour l’INRP? (2)</vt:lpstr>
      <vt:lpstr>Tâche : Trouver une organisation qui utilise les données de l’INRP (1)</vt:lpstr>
      <vt:lpstr>Tâche : Trouver une organisation qui utilise les données de l’INRP (2)</vt:lpstr>
      <vt:lpstr>Activité 1.4:  Destins des polluants - Intro</vt:lpstr>
      <vt:lpstr>Intro des destins des polluants (1)</vt:lpstr>
      <vt:lpstr>Intro des destins des polluants (2)</vt:lpstr>
      <vt:lpstr>Activité 1.5:  Cartes de destin des polluants</vt:lpstr>
      <vt:lpstr>Cartes des destins des polluants</vt:lpstr>
      <vt:lpstr>Carte 1</vt:lpstr>
      <vt:lpstr>Carte 2</vt:lpstr>
      <vt:lpstr>Carte 3</vt:lpstr>
      <vt:lpstr>Carte 4</vt:lpstr>
      <vt:lpstr>Carte 5</vt:lpstr>
      <vt:lpstr>Carte 6</vt:lpstr>
      <vt:lpstr>Destins des polluants</vt:lpstr>
      <vt:lpstr>Carte 7</vt:lpstr>
      <vt:lpstr>Carte 8 </vt:lpstr>
      <vt:lpstr>Carte 9</vt:lpstr>
      <vt:lpstr>Activité 1.6:  Explorer le destin d’un polluant d’intérêt</vt:lpstr>
      <vt:lpstr>Le destin d’un polluant change (1)</vt:lpstr>
      <vt:lpstr>Le destin d’un polluant change (2)</vt:lpstr>
      <vt:lpstr>Activité 2.1:  Qui rejette des polluants dans notre collectivité?</vt:lpstr>
      <vt:lpstr>Qui rejette des polluants dans notre collectivité?</vt:lpstr>
      <vt:lpstr>Activité 2.2:  Recycler ou ne pas recycler?</vt:lpstr>
      <vt:lpstr>Recycler ou ne pas recycler? (1A)</vt:lpstr>
      <vt:lpstr>Recycler ou ne pas recycler? (1B)</vt:lpstr>
      <vt:lpstr>Recycler ou ne pas recycler? (2A)</vt:lpstr>
      <vt:lpstr>Recycler ou ne pas recycler? (2B)</vt:lpstr>
      <vt:lpstr>Recycler ou ne pas recycler? (3A)</vt:lpstr>
      <vt:lpstr>Recycler ou ne pas recycler? (3B)</vt:lpstr>
      <vt:lpstr>Activité 2.3:  Rejets accidentels </vt:lpstr>
      <vt:lpstr>Rejets accidentels</vt:lpstr>
      <vt:lpstr>Activité 3.1:  Facteurs géographiques –  Pour quelle raison les établissements qui rejettent des polluants sont-ils situés où ils sont? </vt:lpstr>
      <vt:lpstr>Installations émettant des polluants là où elles se trouvent ?</vt:lpstr>
      <vt:lpstr>Remue-méninges : emplacement</vt:lpstr>
      <vt:lpstr>Activité 3.2:  Les polluants rejetés plus loin peuvent-ils avoir une incidence sur notre eau? </vt:lpstr>
      <vt:lpstr>Réseaux hydrographiques du Canada</vt:lpstr>
      <vt:lpstr>Mouvement de l’eau dans un bassin hydrographique</vt:lpstr>
      <vt:lpstr>Bassins hydrographiques du Canada (1)</vt:lpstr>
      <vt:lpstr>Bassins hydrographiques du Canada (2)</vt:lpstr>
      <vt:lpstr>Bassins hydrographiques du Canada (3)</vt:lpstr>
      <vt:lpstr>Activité 4:  Personnel de l’INRP : Voies pédagogiques </vt:lpstr>
      <vt:lpstr>Remue-méninges : Emplois et éducation</vt:lpstr>
      <vt:lpstr>Ingenium and Government of Canada Logos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polluants dans votre environnement-Introduction pour les classes</dc:title>
  <dc:creator/>
  <cp:lastModifiedBy/>
  <cp:revision>1</cp:revision>
  <dcterms:modified xsi:type="dcterms:W3CDTF">2025-02-21T14:13:57Z</dcterms:modified>
</cp:coreProperties>
</file>